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7" r:id="rId2"/>
    <p:sldId id="263" r:id="rId3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598" autoAdjust="0"/>
  </p:normalViewPr>
  <p:slideViewPr>
    <p:cSldViewPr snapToGrid="0">
      <p:cViewPr varScale="1">
        <p:scale>
          <a:sx n="139" d="100"/>
          <a:sy n="139" d="100"/>
        </p:scale>
        <p:origin x="1086" y="114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DE0000"/>
                </a:solidFill>
              </a:rPr>
              <a:t>S-Parameter Information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TMUX1575</a:t>
            </a:r>
          </a:p>
          <a:p>
            <a:pPr eaLnBrk="1" hangingPunct="1"/>
            <a:endParaRPr lang="en-US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C859B9-A6F5-4CA5-B884-5AD1BEA27C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3378" y="786358"/>
            <a:ext cx="8467725" cy="1770879"/>
          </a:xfrm>
        </p:spPr>
        <p:txBody>
          <a:bodyPr/>
          <a:lstStyle/>
          <a:p>
            <a:pPr marL="0" indent="0">
              <a:buNone/>
            </a:pPr>
            <a:r>
              <a:rPr lang="en-US" sz="1400" b="1" u="sng" dirty="0"/>
              <a:t>Example File Name:</a:t>
            </a:r>
          </a:p>
          <a:p>
            <a:r>
              <a:rPr lang="en-US" sz="1400" dirty="0"/>
              <a:t>TMUX1575YCJ_3p3_1p65_ONx_D1_D3_S1A_S1B.S4P</a:t>
            </a:r>
          </a:p>
          <a:p>
            <a:pPr lvl="7"/>
            <a:endParaRPr lang="en-US" sz="1100" dirty="0"/>
          </a:p>
          <a:p>
            <a:pPr marL="227013" lvl="2" indent="0">
              <a:buNone/>
            </a:pPr>
            <a:r>
              <a:rPr lang="en-US" sz="1100" dirty="0"/>
              <a:t>Device					Port S4		</a:t>
            </a:r>
          </a:p>
          <a:p>
            <a:pPr marL="227013" lvl="2" indent="0">
              <a:buNone/>
            </a:pPr>
            <a:r>
              <a:rPr lang="en-US" sz="1100" dirty="0"/>
              <a:t>Supply Voltage				Port S3</a:t>
            </a:r>
          </a:p>
          <a:p>
            <a:pPr marL="227013" lvl="2" indent="0">
              <a:buNone/>
            </a:pPr>
            <a:r>
              <a:rPr lang="en-US" sz="1100" dirty="0"/>
              <a:t>Bias Voltage				Port S2</a:t>
            </a:r>
          </a:p>
          <a:p>
            <a:pPr marL="227013" lvl="2" indent="0">
              <a:buNone/>
            </a:pPr>
            <a:r>
              <a:rPr lang="en-US" sz="1100" dirty="0"/>
              <a:t>Channel State (ONA/ONB/OFF)			Port S1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42" name="Elbow Connector 41"/>
          <p:cNvCxnSpPr>
            <a:cxnSpLocks/>
          </p:cNvCxnSpPr>
          <p:nvPr/>
        </p:nvCxnSpPr>
        <p:spPr>
          <a:xfrm>
            <a:off x="3385259" y="1360227"/>
            <a:ext cx="1447192" cy="846161"/>
          </a:xfrm>
          <a:prstGeom prst="bentConnector3">
            <a:avLst>
              <a:gd name="adj1" fmla="val 18"/>
            </a:avLst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cxnSpLocks/>
          </p:cNvCxnSpPr>
          <p:nvPr/>
        </p:nvCxnSpPr>
        <p:spPr>
          <a:xfrm>
            <a:off x="3731151" y="1350323"/>
            <a:ext cx="1101300" cy="646800"/>
          </a:xfrm>
          <a:prstGeom prst="bentConnector3">
            <a:avLst>
              <a:gd name="adj1" fmla="val -396"/>
            </a:avLst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cxnSpLocks/>
          </p:cNvCxnSpPr>
          <p:nvPr/>
        </p:nvCxnSpPr>
        <p:spPr>
          <a:xfrm>
            <a:off x="4106675" y="1368330"/>
            <a:ext cx="725776" cy="433174"/>
          </a:xfrm>
          <a:prstGeom prst="bentConnector3">
            <a:avLst>
              <a:gd name="adj1" fmla="val -772"/>
            </a:avLst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cxnSpLocks/>
          </p:cNvCxnSpPr>
          <p:nvPr/>
        </p:nvCxnSpPr>
        <p:spPr>
          <a:xfrm>
            <a:off x="4532111" y="1360224"/>
            <a:ext cx="300340" cy="259310"/>
          </a:xfrm>
          <a:prstGeom prst="bentConnector3">
            <a:avLst>
              <a:gd name="adj1" fmla="val 1530"/>
            </a:avLst>
          </a:prstGeom>
          <a:ln w="127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8411D2EF-7B83-41E4-9C6E-BEE6E0BB5C59}"/>
              </a:ext>
            </a:extLst>
          </p:cNvPr>
          <p:cNvCxnSpPr>
            <a:cxnSpLocks/>
          </p:cNvCxnSpPr>
          <p:nvPr/>
        </p:nvCxnSpPr>
        <p:spPr>
          <a:xfrm rot="10800000" flipV="1">
            <a:off x="1319285" y="1360226"/>
            <a:ext cx="295221" cy="259307"/>
          </a:xfrm>
          <a:prstGeom prst="bentConnector3">
            <a:avLst>
              <a:gd name="adj1" fmla="val -2393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8E1CA51E-1D2A-4CFB-B7CF-12CE3D1AE90E}"/>
              </a:ext>
            </a:extLst>
          </p:cNvPr>
          <p:cNvCxnSpPr>
            <a:cxnSpLocks/>
          </p:cNvCxnSpPr>
          <p:nvPr/>
        </p:nvCxnSpPr>
        <p:spPr>
          <a:xfrm rot="5400000">
            <a:off x="1666846" y="1422171"/>
            <a:ext cx="473288" cy="349402"/>
          </a:xfrm>
          <a:prstGeom prst="bentConnector3">
            <a:avLst>
              <a:gd name="adj1" fmla="val 99982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5A3C62F6-F6D6-472A-B518-16DD1604F1DF}"/>
              </a:ext>
            </a:extLst>
          </p:cNvPr>
          <p:cNvCxnSpPr>
            <a:cxnSpLocks/>
          </p:cNvCxnSpPr>
          <p:nvPr/>
        </p:nvCxnSpPr>
        <p:spPr>
          <a:xfrm rot="10800000" flipV="1">
            <a:off x="1728790" y="1360228"/>
            <a:ext cx="844327" cy="636894"/>
          </a:xfrm>
          <a:prstGeom prst="bentConnector3">
            <a:avLst>
              <a:gd name="adj1" fmla="val 969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B216558C-251B-4C90-AF77-3BFF0A1EC2AF}"/>
              </a:ext>
            </a:extLst>
          </p:cNvPr>
          <p:cNvCxnSpPr>
            <a:cxnSpLocks/>
          </p:cNvCxnSpPr>
          <p:nvPr/>
        </p:nvCxnSpPr>
        <p:spPr>
          <a:xfrm rot="5400000">
            <a:off x="2408071" y="1619176"/>
            <a:ext cx="825021" cy="349403"/>
          </a:xfrm>
          <a:prstGeom prst="bentConnector3">
            <a:avLst>
              <a:gd name="adj1" fmla="val 10017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D0F7D896-CEF0-4C04-9B77-2D36A597E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495476"/>
              </p:ext>
            </p:extLst>
          </p:nvPr>
        </p:nvGraphicFramePr>
        <p:xfrm>
          <a:off x="458621" y="2577909"/>
          <a:ext cx="7106788" cy="1938891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4296747">
                  <a:extLst>
                    <a:ext uri="{9D8B030D-6E8A-4147-A177-3AD203B41FA5}">
                      <a16:colId xmlns:a16="http://schemas.microsoft.com/office/drawing/2014/main" val="398009296"/>
                    </a:ext>
                  </a:extLst>
                </a:gridCol>
                <a:gridCol w="914897">
                  <a:extLst>
                    <a:ext uri="{9D8B030D-6E8A-4147-A177-3AD203B41FA5}">
                      <a16:colId xmlns:a16="http://schemas.microsoft.com/office/drawing/2014/main" val="1741091"/>
                    </a:ext>
                  </a:extLst>
                </a:gridCol>
                <a:gridCol w="833210">
                  <a:extLst>
                    <a:ext uri="{9D8B030D-6E8A-4147-A177-3AD203B41FA5}">
                      <a16:colId xmlns:a16="http://schemas.microsoft.com/office/drawing/2014/main" val="3314286803"/>
                    </a:ext>
                  </a:extLst>
                </a:gridCol>
                <a:gridCol w="1061934">
                  <a:extLst>
                    <a:ext uri="{9D8B030D-6E8A-4147-A177-3AD203B41FA5}">
                      <a16:colId xmlns:a16="http://schemas.microsoft.com/office/drawing/2014/main" val="857782174"/>
                    </a:ext>
                  </a:extLst>
                </a:gridCol>
              </a:tblGrid>
              <a:tr h="162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File Name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Bandwidth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Cross-talk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Off-Isolation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003160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TMUX1575YCJ_1p08_0p54_ONB_D1_D3_S1A_S1B.s4p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S[4,3]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S[3,1]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556716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TMUX1575YCJ_1p8_0p9_ONB_D1_D3_S1A_S1B.s4p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S[4,3]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S[3,1]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6807610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u="none" strike="noStrike" dirty="0">
                          <a:effectLst/>
                        </a:rPr>
                        <a:t>TMUX1575YCJ_3p3_1p65_ONA_D1_D3_S1A_S1B.s4p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S[3,1]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S[4,3]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S[4,1]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4155315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TMUX1575YCJ_1p08_0p54_OFF_S3A_D3_D2_S4A.s4p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S[2,1]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0902508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TMUX1575YCJ_1p8_0p9_OFF_S3A_D3_D2_S4A.s4p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S[2,1]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8513840"/>
                  </a:ext>
                </a:extLst>
              </a:tr>
              <a:tr h="29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TMUX1575YCJ_3p3_1p65_OFF_S3A_D3_D2_S4A.s4p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S[2,1]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4562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5027</TotalTime>
  <Words>215</Words>
  <Application>Microsoft Office PowerPoint</Application>
  <PresentationFormat>On-screen Show (16:9)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FinalPowerpoint</vt:lpstr>
      <vt:lpstr>S-Parameter Information</vt:lpstr>
      <vt:lpstr>Interpreting Files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Rawool, Sandesh</cp:lastModifiedBy>
  <cp:revision>117</cp:revision>
  <dcterms:created xsi:type="dcterms:W3CDTF">2007-12-19T20:51:45Z</dcterms:created>
  <dcterms:modified xsi:type="dcterms:W3CDTF">2021-02-24T21:43:24Z</dcterms:modified>
</cp:coreProperties>
</file>