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6.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4" r:id="rId4"/>
    <p:sldMasterId id="2147483839" r:id="rId5"/>
    <p:sldMasterId id="2147483852" r:id="rId6"/>
    <p:sldMasterId id="2147483871" r:id="rId7"/>
    <p:sldMasterId id="2147483890" r:id="rId8"/>
    <p:sldMasterId id="2147483909" r:id="rId9"/>
    <p:sldMasterId id="2147483928" r:id="rId10"/>
  </p:sldMasterIdLst>
  <p:notesMasterIdLst>
    <p:notesMasterId r:id="rId65"/>
  </p:notesMasterIdLst>
  <p:handoutMasterIdLst>
    <p:handoutMasterId r:id="rId66"/>
  </p:handoutMasterIdLst>
  <p:sldIdLst>
    <p:sldId id="259" r:id="rId11"/>
    <p:sldId id="546" r:id="rId12"/>
    <p:sldId id="540" r:id="rId13"/>
    <p:sldId id="456" r:id="rId14"/>
    <p:sldId id="458" r:id="rId15"/>
    <p:sldId id="459" r:id="rId16"/>
    <p:sldId id="535" r:id="rId17"/>
    <p:sldId id="538" r:id="rId18"/>
    <p:sldId id="497" r:id="rId19"/>
    <p:sldId id="464" r:id="rId20"/>
    <p:sldId id="544" r:id="rId21"/>
    <p:sldId id="545" r:id="rId22"/>
    <p:sldId id="539" r:id="rId23"/>
    <p:sldId id="543" r:id="rId24"/>
    <p:sldId id="503" r:id="rId25"/>
    <p:sldId id="504" r:id="rId26"/>
    <p:sldId id="471" r:id="rId27"/>
    <p:sldId id="505" r:id="rId28"/>
    <p:sldId id="506" r:id="rId29"/>
    <p:sldId id="507" r:id="rId30"/>
    <p:sldId id="510" r:id="rId31"/>
    <p:sldId id="470" r:id="rId32"/>
    <p:sldId id="511" r:id="rId33"/>
    <p:sldId id="513" r:id="rId34"/>
    <p:sldId id="469" r:id="rId35"/>
    <p:sldId id="517" r:id="rId36"/>
    <p:sldId id="518" r:id="rId37"/>
    <p:sldId id="519" r:id="rId38"/>
    <p:sldId id="520" r:id="rId39"/>
    <p:sldId id="521" r:id="rId40"/>
    <p:sldId id="528" r:id="rId41"/>
    <p:sldId id="527" r:id="rId42"/>
    <p:sldId id="523" r:id="rId43"/>
    <p:sldId id="524" r:id="rId44"/>
    <p:sldId id="525" r:id="rId45"/>
    <p:sldId id="526" r:id="rId46"/>
    <p:sldId id="465" r:id="rId47"/>
    <p:sldId id="466" r:id="rId48"/>
    <p:sldId id="473" r:id="rId49"/>
    <p:sldId id="522" r:id="rId50"/>
    <p:sldId id="529" r:id="rId51"/>
    <p:sldId id="530" r:id="rId52"/>
    <p:sldId id="531" r:id="rId53"/>
    <p:sldId id="532" r:id="rId54"/>
    <p:sldId id="542" r:id="rId55"/>
    <p:sldId id="548" r:id="rId56"/>
    <p:sldId id="474" r:id="rId57"/>
    <p:sldId id="475" r:id="rId58"/>
    <p:sldId id="481" r:id="rId59"/>
    <p:sldId id="496" r:id="rId60"/>
    <p:sldId id="478" r:id="rId61"/>
    <p:sldId id="482" r:id="rId62"/>
    <p:sldId id="480" r:id="rId63"/>
    <p:sldId id="321" r:id="rId64"/>
  </p:sldIdLst>
  <p:sldSz cx="18278475" cy="10287000"/>
  <p:notesSz cx="7010400" cy="9236075"/>
  <p:custDataLst>
    <p:tags r:id="rId67"/>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914080" algn="l" rtl="0" fontAlgn="base">
      <a:spcBef>
        <a:spcPct val="0"/>
      </a:spcBef>
      <a:spcAft>
        <a:spcPct val="0"/>
      </a:spcAft>
      <a:defRPr kern="1200">
        <a:solidFill>
          <a:schemeClr val="tx1"/>
        </a:solidFill>
        <a:latin typeface="Arial" charset="0"/>
        <a:ea typeface="+mn-ea"/>
        <a:cs typeface="Arial" charset="0"/>
      </a:defRPr>
    </a:lvl2pPr>
    <a:lvl3pPr marL="1828160" algn="l" rtl="0" fontAlgn="base">
      <a:spcBef>
        <a:spcPct val="0"/>
      </a:spcBef>
      <a:spcAft>
        <a:spcPct val="0"/>
      </a:spcAft>
      <a:defRPr kern="1200">
        <a:solidFill>
          <a:schemeClr val="tx1"/>
        </a:solidFill>
        <a:latin typeface="Arial" charset="0"/>
        <a:ea typeface="+mn-ea"/>
        <a:cs typeface="Arial" charset="0"/>
      </a:defRPr>
    </a:lvl3pPr>
    <a:lvl4pPr marL="2742240" algn="l" rtl="0" fontAlgn="base">
      <a:spcBef>
        <a:spcPct val="0"/>
      </a:spcBef>
      <a:spcAft>
        <a:spcPct val="0"/>
      </a:spcAft>
      <a:defRPr kern="1200">
        <a:solidFill>
          <a:schemeClr val="tx1"/>
        </a:solidFill>
        <a:latin typeface="Arial" charset="0"/>
        <a:ea typeface="+mn-ea"/>
        <a:cs typeface="Arial" charset="0"/>
      </a:defRPr>
    </a:lvl4pPr>
    <a:lvl5pPr marL="3656320" algn="l" rtl="0" fontAlgn="base">
      <a:spcBef>
        <a:spcPct val="0"/>
      </a:spcBef>
      <a:spcAft>
        <a:spcPct val="0"/>
      </a:spcAft>
      <a:defRPr kern="1200">
        <a:solidFill>
          <a:schemeClr val="tx1"/>
        </a:solidFill>
        <a:latin typeface="Arial" charset="0"/>
        <a:ea typeface="+mn-ea"/>
        <a:cs typeface="Arial" charset="0"/>
      </a:defRPr>
    </a:lvl5pPr>
    <a:lvl6pPr marL="4570400" algn="l" defTabSz="1828160" rtl="0" eaLnBrk="1" latinLnBrk="0" hangingPunct="1">
      <a:defRPr kern="1200">
        <a:solidFill>
          <a:schemeClr val="tx1"/>
        </a:solidFill>
        <a:latin typeface="Arial" charset="0"/>
        <a:ea typeface="+mn-ea"/>
        <a:cs typeface="Arial" charset="0"/>
      </a:defRPr>
    </a:lvl6pPr>
    <a:lvl7pPr marL="5484480" algn="l" defTabSz="1828160" rtl="0" eaLnBrk="1" latinLnBrk="0" hangingPunct="1">
      <a:defRPr kern="1200">
        <a:solidFill>
          <a:schemeClr val="tx1"/>
        </a:solidFill>
        <a:latin typeface="Arial" charset="0"/>
        <a:ea typeface="+mn-ea"/>
        <a:cs typeface="Arial" charset="0"/>
      </a:defRPr>
    </a:lvl7pPr>
    <a:lvl8pPr marL="6398560" algn="l" defTabSz="1828160" rtl="0" eaLnBrk="1" latinLnBrk="0" hangingPunct="1">
      <a:defRPr kern="1200">
        <a:solidFill>
          <a:schemeClr val="tx1"/>
        </a:solidFill>
        <a:latin typeface="Arial" charset="0"/>
        <a:ea typeface="+mn-ea"/>
        <a:cs typeface="Arial" charset="0"/>
      </a:defRPr>
    </a:lvl8pPr>
    <a:lvl9pPr marL="7312640" algn="l" defTabSz="182816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76" userDrawn="1">
          <p15:clr>
            <a:srgbClr val="A4A3A4"/>
          </p15:clr>
        </p15:guide>
        <p15:guide id="2" pos="120" userDrawn="1">
          <p15:clr>
            <a:srgbClr val="A4A3A4"/>
          </p15:clr>
        </p15:guide>
        <p15:guide id="3" orient="horz" pos="552">
          <p15:clr>
            <a:srgbClr val="A4A3A4"/>
          </p15:clr>
        </p15:guide>
        <p15:guide id="4" pos="240">
          <p15:clr>
            <a:srgbClr val="A4A3A4"/>
          </p15:clr>
        </p15:guide>
      </p15:sldGuideLst>
    </p:ext>
    <p:ext uri="{2D200454-40CA-4A62-9FC3-DE9A4176ACB9}">
      <p15:notesGuideLst xmlns:p15="http://schemas.microsoft.com/office/powerpoint/2012/main" xmlns="">
        <p15:guide id="1" orient="horz" pos="2909">
          <p15:clr>
            <a:srgbClr val="A4A3A4"/>
          </p15:clr>
        </p15:guide>
        <p15:guide id="2" pos="220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est, Terri" initials="WT" lastIdx="8"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D9D9D9"/>
    <a:srgbClr val="D9DDDF"/>
    <a:srgbClr val="118899"/>
    <a:srgbClr val="DE0000"/>
    <a:srgbClr val="FFFFFF"/>
    <a:srgbClr val="AAAAAA"/>
    <a:srgbClr val="69D8FF"/>
    <a:srgbClr val="7F7F7F"/>
    <a:srgbClr val="D9D9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53" autoAdjust="0"/>
    <p:restoredTop sz="73882" autoAdjust="0"/>
  </p:normalViewPr>
  <p:slideViewPr>
    <p:cSldViewPr snapToGrid="0">
      <p:cViewPr varScale="1">
        <p:scale>
          <a:sx n="78" d="100"/>
          <a:sy n="78" d="100"/>
        </p:scale>
        <p:origin x="-288" y="-36"/>
      </p:cViewPr>
      <p:guideLst>
        <p:guide orient="horz" pos="276"/>
        <p:guide orient="horz" pos="552"/>
        <p:guide pos="120"/>
        <p:guide pos="240"/>
      </p:guideLst>
    </p:cSldViewPr>
  </p:slideViewPr>
  <p:notesTextViewPr>
    <p:cViewPr>
      <p:scale>
        <a:sx n="100" d="100"/>
        <a:sy n="100" d="100"/>
      </p:scale>
      <p:origin x="0" y="0"/>
    </p:cViewPr>
  </p:notesTextViewPr>
  <p:sorterViewPr>
    <p:cViewPr>
      <p:scale>
        <a:sx n="110" d="100"/>
        <a:sy n="110" d="100"/>
      </p:scale>
      <p:origin x="0" y="0"/>
    </p:cViewPr>
  </p:sorterViewPr>
  <p:notesViewPr>
    <p:cSldViewPr snapToGrid="0">
      <p:cViewPr varScale="1">
        <p:scale>
          <a:sx n="66" d="100"/>
          <a:sy n="66" d="100"/>
        </p:scale>
        <p:origin x="-3154" y="-82"/>
      </p:cViewPr>
      <p:guideLst>
        <p:guide orient="horz" pos="2909"/>
        <p:guide pos="2207"/>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61" Type="http://schemas.openxmlformats.org/officeDocument/2006/relationships/slide" Target="slides/slide5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tags" Target="tags/tag1.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214C49-B6E0-4ADC-98C4-FC6B75A9C06A}" type="doc">
      <dgm:prSet loTypeId="urn:microsoft.com/office/officeart/2005/8/layout/hierarchy4" loCatId="relationship" qsTypeId="urn:microsoft.com/office/officeart/2005/8/quickstyle/simple3" qsCatId="simple" csTypeId="urn:microsoft.com/office/officeart/2005/8/colors/accent1_2" csCatId="accent1" phldr="1"/>
      <dgm:spPr/>
      <dgm:t>
        <a:bodyPr/>
        <a:lstStyle/>
        <a:p>
          <a:endParaRPr lang="en-US"/>
        </a:p>
      </dgm:t>
    </dgm:pt>
    <dgm:pt modelId="{3F2837E2-31F5-40AD-A557-D94727EB9062}">
      <dgm:prSet phldrT="[Text]" custT="1"/>
      <dgm:spPr>
        <a:solidFill>
          <a:schemeClr val="accent3"/>
        </a:solidFill>
      </dgm:spPr>
      <dgm:t>
        <a:bodyPr/>
        <a:lstStyle/>
        <a:p>
          <a:r>
            <a:rPr lang="en-US" sz="1800" dirty="0"/>
            <a:t>Core Layer</a:t>
          </a:r>
        </a:p>
      </dgm:t>
    </dgm:pt>
    <dgm:pt modelId="{CB845861-5B40-44E7-A0AA-574D43EEE5AD}" type="parTrans" cxnId="{F63B6FCD-EDDF-40FA-A526-4DC95FFB7C75}">
      <dgm:prSet/>
      <dgm:spPr/>
      <dgm:t>
        <a:bodyPr/>
        <a:lstStyle/>
        <a:p>
          <a:endParaRPr lang="en-US"/>
        </a:p>
      </dgm:t>
    </dgm:pt>
    <dgm:pt modelId="{3ABA6B1E-2411-426A-A198-FFA82FED529A}" type="sibTrans" cxnId="{F63B6FCD-EDDF-40FA-A526-4DC95FFB7C75}">
      <dgm:prSet/>
      <dgm:spPr/>
      <dgm:t>
        <a:bodyPr/>
        <a:lstStyle/>
        <a:p>
          <a:endParaRPr lang="en-US"/>
        </a:p>
      </dgm:t>
    </dgm:pt>
    <dgm:pt modelId="{FB33BA12-4E28-4B7A-BBD1-AE0CA9E4E8C4}">
      <dgm:prSet phldrT="[Text]"/>
      <dgm:spPr>
        <a:solidFill>
          <a:schemeClr val="accent3"/>
        </a:solidFill>
      </dgm:spPr>
      <dgm:t>
        <a:bodyPr/>
        <a:lstStyle/>
        <a:p>
          <a:r>
            <a:rPr lang="en-US" dirty="0" err="1"/>
            <a:t>Datapath</a:t>
          </a:r>
          <a:r>
            <a:rPr lang="en-US" dirty="0"/>
            <a:t> Chain Management</a:t>
          </a:r>
        </a:p>
      </dgm:t>
    </dgm:pt>
    <dgm:pt modelId="{8F283EEF-D85D-4A72-8605-80CFB29ED02B}" type="parTrans" cxnId="{3A27B672-45F6-4C12-9277-71E3817304DA}">
      <dgm:prSet/>
      <dgm:spPr/>
      <dgm:t>
        <a:bodyPr/>
        <a:lstStyle/>
        <a:p>
          <a:endParaRPr lang="en-US"/>
        </a:p>
      </dgm:t>
    </dgm:pt>
    <dgm:pt modelId="{E18B0B27-39BC-400D-B7EC-A9BF32717C0B}" type="sibTrans" cxnId="{3A27B672-45F6-4C12-9277-71E3817304DA}">
      <dgm:prSet/>
      <dgm:spPr/>
      <dgm:t>
        <a:bodyPr/>
        <a:lstStyle/>
        <a:p>
          <a:endParaRPr lang="en-US"/>
        </a:p>
      </dgm:t>
    </dgm:pt>
    <dgm:pt modelId="{37A6C36B-DAAE-4499-A2A4-EB3F7C3ACB60}">
      <dgm:prSet phldrT="[Text]"/>
      <dgm:spPr>
        <a:solidFill>
          <a:schemeClr val="accent3"/>
        </a:solidFill>
      </dgm:spPr>
      <dgm:t>
        <a:bodyPr/>
        <a:lstStyle/>
        <a:p>
          <a:r>
            <a:rPr lang="en-US" dirty="0"/>
            <a:t>Message</a:t>
          </a:r>
        </a:p>
      </dgm:t>
    </dgm:pt>
    <dgm:pt modelId="{EF2D6E8A-E319-484D-BB12-F3E457E3A872}" type="parTrans" cxnId="{7FA554D3-20EA-4784-9A63-96F3D284BCA3}">
      <dgm:prSet/>
      <dgm:spPr/>
      <dgm:t>
        <a:bodyPr/>
        <a:lstStyle/>
        <a:p>
          <a:endParaRPr lang="en-US"/>
        </a:p>
      </dgm:t>
    </dgm:pt>
    <dgm:pt modelId="{0AF4D6E6-A252-41A3-8F81-009CA15ED387}" type="sibTrans" cxnId="{7FA554D3-20EA-4784-9A63-96F3D284BCA3}">
      <dgm:prSet/>
      <dgm:spPr/>
      <dgm:t>
        <a:bodyPr/>
        <a:lstStyle/>
        <a:p>
          <a:endParaRPr lang="en-US"/>
        </a:p>
      </dgm:t>
    </dgm:pt>
    <dgm:pt modelId="{54DBBA0A-A6CF-439E-B6FA-5E2103D7B88D}" type="pres">
      <dgm:prSet presAssocID="{8E214C49-B6E0-4ADC-98C4-FC6B75A9C06A}" presName="Name0" presStyleCnt="0">
        <dgm:presLayoutVars>
          <dgm:chPref val="1"/>
          <dgm:dir/>
          <dgm:animOne val="branch"/>
          <dgm:animLvl val="lvl"/>
          <dgm:resizeHandles/>
        </dgm:presLayoutVars>
      </dgm:prSet>
      <dgm:spPr/>
      <dgm:t>
        <a:bodyPr/>
        <a:lstStyle/>
        <a:p>
          <a:endParaRPr lang="en-US"/>
        </a:p>
      </dgm:t>
    </dgm:pt>
    <dgm:pt modelId="{D3EA391C-1846-4E3B-A24D-689EC90CB19D}" type="pres">
      <dgm:prSet presAssocID="{3F2837E2-31F5-40AD-A557-D94727EB9062}" presName="vertOne" presStyleCnt="0"/>
      <dgm:spPr/>
    </dgm:pt>
    <dgm:pt modelId="{B0CC3876-BB67-4A5B-9B4B-987F7594E6F8}" type="pres">
      <dgm:prSet presAssocID="{3F2837E2-31F5-40AD-A557-D94727EB9062}" presName="txOne" presStyleLbl="node0" presStyleIdx="0" presStyleCnt="1" custLinFactNeighborY="43372">
        <dgm:presLayoutVars>
          <dgm:chPref val="3"/>
        </dgm:presLayoutVars>
      </dgm:prSet>
      <dgm:spPr/>
      <dgm:t>
        <a:bodyPr/>
        <a:lstStyle/>
        <a:p>
          <a:endParaRPr lang="en-US"/>
        </a:p>
      </dgm:t>
    </dgm:pt>
    <dgm:pt modelId="{2AB93254-2F27-4624-959F-4B7762636E5C}" type="pres">
      <dgm:prSet presAssocID="{3F2837E2-31F5-40AD-A557-D94727EB9062}" presName="parTransOne" presStyleCnt="0"/>
      <dgm:spPr/>
    </dgm:pt>
    <dgm:pt modelId="{86098B6D-C25C-42CC-B8FF-272289A12761}" type="pres">
      <dgm:prSet presAssocID="{3F2837E2-31F5-40AD-A557-D94727EB9062}" presName="horzOne" presStyleCnt="0"/>
      <dgm:spPr/>
    </dgm:pt>
    <dgm:pt modelId="{C9AFF716-B575-4871-9B3F-D6ED3AB16D0F}" type="pres">
      <dgm:prSet presAssocID="{FB33BA12-4E28-4B7A-BBD1-AE0CA9E4E8C4}" presName="vertTwo" presStyleCnt="0"/>
      <dgm:spPr/>
    </dgm:pt>
    <dgm:pt modelId="{6BA308E5-6D9E-48C1-A727-3B8C1384FE6E}" type="pres">
      <dgm:prSet presAssocID="{FB33BA12-4E28-4B7A-BBD1-AE0CA9E4E8C4}" presName="txTwo" presStyleLbl="node2" presStyleIdx="0" presStyleCnt="2">
        <dgm:presLayoutVars>
          <dgm:chPref val="3"/>
        </dgm:presLayoutVars>
      </dgm:prSet>
      <dgm:spPr/>
      <dgm:t>
        <a:bodyPr/>
        <a:lstStyle/>
        <a:p>
          <a:endParaRPr lang="en-US"/>
        </a:p>
      </dgm:t>
    </dgm:pt>
    <dgm:pt modelId="{C98A710C-D8FA-412B-A5C6-660C6DD9197A}" type="pres">
      <dgm:prSet presAssocID="{FB33BA12-4E28-4B7A-BBD1-AE0CA9E4E8C4}" presName="horzTwo" presStyleCnt="0"/>
      <dgm:spPr/>
    </dgm:pt>
    <dgm:pt modelId="{644842FB-6B28-483A-B8BA-03AF6C35307D}" type="pres">
      <dgm:prSet presAssocID="{E18B0B27-39BC-400D-B7EC-A9BF32717C0B}" presName="sibSpaceTwo" presStyleCnt="0"/>
      <dgm:spPr/>
    </dgm:pt>
    <dgm:pt modelId="{E43F5F0B-4CDD-4D0E-9906-C3FFC872C2D2}" type="pres">
      <dgm:prSet presAssocID="{37A6C36B-DAAE-4499-A2A4-EB3F7C3ACB60}" presName="vertTwo" presStyleCnt="0"/>
      <dgm:spPr/>
    </dgm:pt>
    <dgm:pt modelId="{0008FD94-936B-4DC5-A1AE-0E03658AC7FF}" type="pres">
      <dgm:prSet presAssocID="{37A6C36B-DAAE-4499-A2A4-EB3F7C3ACB60}" presName="txTwo" presStyleLbl="node2" presStyleIdx="1" presStyleCnt="2">
        <dgm:presLayoutVars>
          <dgm:chPref val="3"/>
        </dgm:presLayoutVars>
      </dgm:prSet>
      <dgm:spPr/>
      <dgm:t>
        <a:bodyPr/>
        <a:lstStyle/>
        <a:p>
          <a:endParaRPr lang="en-US"/>
        </a:p>
      </dgm:t>
    </dgm:pt>
    <dgm:pt modelId="{B8242C92-C6A1-4DD9-9144-56EF6E6AB003}" type="pres">
      <dgm:prSet presAssocID="{37A6C36B-DAAE-4499-A2A4-EB3F7C3ACB60}" presName="horzTwo" presStyleCnt="0"/>
      <dgm:spPr/>
    </dgm:pt>
  </dgm:ptLst>
  <dgm:cxnLst>
    <dgm:cxn modelId="{3A27B672-45F6-4C12-9277-71E3817304DA}" srcId="{3F2837E2-31F5-40AD-A557-D94727EB9062}" destId="{FB33BA12-4E28-4B7A-BBD1-AE0CA9E4E8C4}" srcOrd="0" destOrd="0" parTransId="{8F283EEF-D85D-4A72-8605-80CFB29ED02B}" sibTransId="{E18B0B27-39BC-400D-B7EC-A9BF32717C0B}"/>
    <dgm:cxn modelId="{806BEB53-DE9C-4E40-8894-100C98E7C230}" type="presOf" srcId="{8E214C49-B6E0-4ADC-98C4-FC6B75A9C06A}" destId="{54DBBA0A-A6CF-439E-B6FA-5E2103D7B88D}" srcOrd="0" destOrd="0" presId="urn:microsoft.com/office/officeart/2005/8/layout/hierarchy4"/>
    <dgm:cxn modelId="{F63B6FCD-EDDF-40FA-A526-4DC95FFB7C75}" srcId="{8E214C49-B6E0-4ADC-98C4-FC6B75A9C06A}" destId="{3F2837E2-31F5-40AD-A557-D94727EB9062}" srcOrd="0" destOrd="0" parTransId="{CB845861-5B40-44E7-A0AA-574D43EEE5AD}" sibTransId="{3ABA6B1E-2411-426A-A198-FFA82FED529A}"/>
    <dgm:cxn modelId="{3E852971-7CC7-49E5-86F6-6BF5A8F30D45}" type="presOf" srcId="{FB33BA12-4E28-4B7A-BBD1-AE0CA9E4E8C4}" destId="{6BA308E5-6D9E-48C1-A727-3B8C1384FE6E}" srcOrd="0" destOrd="0" presId="urn:microsoft.com/office/officeart/2005/8/layout/hierarchy4"/>
    <dgm:cxn modelId="{7FA554D3-20EA-4784-9A63-96F3D284BCA3}" srcId="{3F2837E2-31F5-40AD-A557-D94727EB9062}" destId="{37A6C36B-DAAE-4499-A2A4-EB3F7C3ACB60}" srcOrd="1" destOrd="0" parTransId="{EF2D6E8A-E319-484D-BB12-F3E457E3A872}" sibTransId="{0AF4D6E6-A252-41A3-8F81-009CA15ED387}"/>
    <dgm:cxn modelId="{87EC56A9-FA18-4702-AB9F-2E1DCB6B669F}" type="presOf" srcId="{3F2837E2-31F5-40AD-A557-D94727EB9062}" destId="{B0CC3876-BB67-4A5B-9B4B-987F7594E6F8}" srcOrd="0" destOrd="0" presId="urn:microsoft.com/office/officeart/2005/8/layout/hierarchy4"/>
    <dgm:cxn modelId="{7B65A280-0656-4EE3-93FD-E6225C48EEBC}" type="presOf" srcId="{37A6C36B-DAAE-4499-A2A4-EB3F7C3ACB60}" destId="{0008FD94-936B-4DC5-A1AE-0E03658AC7FF}" srcOrd="0" destOrd="0" presId="urn:microsoft.com/office/officeart/2005/8/layout/hierarchy4"/>
    <dgm:cxn modelId="{97CC11F4-E502-4725-B061-7F249498CD99}" type="presParOf" srcId="{54DBBA0A-A6CF-439E-B6FA-5E2103D7B88D}" destId="{D3EA391C-1846-4E3B-A24D-689EC90CB19D}" srcOrd="0" destOrd="0" presId="urn:microsoft.com/office/officeart/2005/8/layout/hierarchy4"/>
    <dgm:cxn modelId="{1329B1EB-C799-48D6-9D3A-F9B2941B7CF3}" type="presParOf" srcId="{D3EA391C-1846-4E3B-A24D-689EC90CB19D}" destId="{B0CC3876-BB67-4A5B-9B4B-987F7594E6F8}" srcOrd="0" destOrd="0" presId="urn:microsoft.com/office/officeart/2005/8/layout/hierarchy4"/>
    <dgm:cxn modelId="{FFADADEA-B67E-4F41-9A9E-4060BD0E0E6C}" type="presParOf" srcId="{D3EA391C-1846-4E3B-A24D-689EC90CB19D}" destId="{2AB93254-2F27-4624-959F-4B7762636E5C}" srcOrd="1" destOrd="0" presId="urn:microsoft.com/office/officeart/2005/8/layout/hierarchy4"/>
    <dgm:cxn modelId="{3CC1FDAB-A271-4D44-859A-D0FCF86EE8C8}" type="presParOf" srcId="{D3EA391C-1846-4E3B-A24D-689EC90CB19D}" destId="{86098B6D-C25C-42CC-B8FF-272289A12761}" srcOrd="2" destOrd="0" presId="urn:microsoft.com/office/officeart/2005/8/layout/hierarchy4"/>
    <dgm:cxn modelId="{CAFBE43A-97AF-4480-937B-4511EF41AEE0}" type="presParOf" srcId="{86098B6D-C25C-42CC-B8FF-272289A12761}" destId="{C9AFF716-B575-4871-9B3F-D6ED3AB16D0F}" srcOrd="0" destOrd="0" presId="urn:microsoft.com/office/officeart/2005/8/layout/hierarchy4"/>
    <dgm:cxn modelId="{22351F58-7FAF-4850-BA2B-3FC774F70782}" type="presParOf" srcId="{C9AFF716-B575-4871-9B3F-D6ED3AB16D0F}" destId="{6BA308E5-6D9E-48C1-A727-3B8C1384FE6E}" srcOrd="0" destOrd="0" presId="urn:microsoft.com/office/officeart/2005/8/layout/hierarchy4"/>
    <dgm:cxn modelId="{CDDC8229-D0C3-49B1-AFB1-93269EAF7B28}" type="presParOf" srcId="{C9AFF716-B575-4871-9B3F-D6ED3AB16D0F}" destId="{C98A710C-D8FA-412B-A5C6-660C6DD9197A}" srcOrd="1" destOrd="0" presId="urn:microsoft.com/office/officeart/2005/8/layout/hierarchy4"/>
    <dgm:cxn modelId="{178B8112-55B6-4A45-A416-B005311198E4}" type="presParOf" srcId="{86098B6D-C25C-42CC-B8FF-272289A12761}" destId="{644842FB-6B28-483A-B8BA-03AF6C35307D}" srcOrd="1" destOrd="0" presId="urn:microsoft.com/office/officeart/2005/8/layout/hierarchy4"/>
    <dgm:cxn modelId="{89757CD1-A2C9-4F99-A066-94A6E54C6127}" type="presParOf" srcId="{86098B6D-C25C-42CC-B8FF-272289A12761}" destId="{E43F5F0B-4CDD-4D0E-9906-C3FFC872C2D2}" srcOrd="2" destOrd="0" presId="urn:microsoft.com/office/officeart/2005/8/layout/hierarchy4"/>
    <dgm:cxn modelId="{FFC3A625-1937-48DB-92E0-8A97A36E9413}" type="presParOf" srcId="{E43F5F0B-4CDD-4D0E-9906-C3FFC872C2D2}" destId="{0008FD94-936B-4DC5-A1AE-0E03658AC7FF}" srcOrd="0" destOrd="0" presId="urn:microsoft.com/office/officeart/2005/8/layout/hierarchy4"/>
    <dgm:cxn modelId="{13B8A47F-5204-4F99-8376-884727B20C0D}" type="presParOf" srcId="{E43F5F0B-4CDD-4D0E-9906-C3FFC872C2D2}" destId="{B8242C92-C6A1-4DD9-9144-56EF6E6AB003}"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2ACC61-4CB1-4BAC-8C19-DEFDE3DFF40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6B09B633-91A7-494F-A9E1-880228A91693}">
      <dgm:prSet phldrT="[Text]" custT="1"/>
      <dgm:spPr>
        <a:solidFill>
          <a:schemeClr val="accent3"/>
        </a:solidFill>
      </dgm:spPr>
      <dgm:t>
        <a:bodyPr/>
        <a:lstStyle/>
        <a:p>
          <a:r>
            <a:rPr lang="en-US" sz="900" b="1"/>
            <a:t>DPC_xxx_APIs</a:t>
          </a:r>
          <a:endParaRPr lang="en-US" sz="900" b="1" dirty="0"/>
        </a:p>
      </dgm:t>
    </dgm:pt>
    <dgm:pt modelId="{88246AFE-A2E5-4E57-8044-0B136CB755D7}" type="parTrans" cxnId="{9F4175AB-A65A-49D6-9160-E462AFBB909D}">
      <dgm:prSet/>
      <dgm:spPr/>
      <dgm:t>
        <a:bodyPr/>
        <a:lstStyle/>
        <a:p>
          <a:endParaRPr lang="en-US" sz="1100"/>
        </a:p>
      </dgm:t>
    </dgm:pt>
    <dgm:pt modelId="{7A7EA1C3-B708-4264-A7C2-FC52D406C8CD}" type="sibTrans" cxnId="{9F4175AB-A65A-49D6-9160-E462AFBB909D}">
      <dgm:prSet/>
      <dgm:spPr/>
      <dgm:t>
        <a:bodyPr/>
        <a:lstStyle/>
        <a:p>
          <a:endParaRPr lang="en-US" sz="1100"/>
        </a:p>
      </dgm:t>
    </dgm:pt>
    <dgm:pt modelId="{5A281C6A-8B09-4314-8C96-08841BEEA9BA}">
      <dgm:prSet phldrT="[Text]" custT="1"/>
      <dgm:spPr>
        <a:ln>
          <a:noFill/>
        </a:ln>
      </dgm:spPr>
      <dgm:t>
        <a:bodyPr/>
        <a:lstStyle/>
        <a:p>
          <a:r>
            <a:rPr lang="en-US" sz="1800" b="1" dirty="0" err="1"/>
            <a:t>DPC_xxx_execute</a:t>
          </a:r>
          <a:endParaRPr lang="en-US" sz="1800" b="1" dirty="0"/>
        </a:p>
      </dgm:t>
    </dgm:pt>
    <dgm:pt modelId="{E709AA09-A2C0-4290-82A0-1A9D7FC25C04}" type="parTrans" cxnId="{74CB1CDF-7BAB-4F85-A048-CE343998BE1F}">
      <dgm:prSet/>
      <dgm:spPr/>
      <dgm:t>
        <a:bodyPr/>
        <a:lstStyle/>
        <a:p>
          <a:endParaRPr lang="en-US" sz="1100"/>
        </a:p>
      </dgm:t>
    </dgm:pt>
    <dgm:pt modelId="{3A36109D-25F3-4882-BA20-10A7328FD399}" type="sibTrans" cxnId="{74CB1CDF-7BAB-4F85-A048-CE343998BE1F}">
      <dgm:prSet/>
      <dgm:spPr/>
      <dgm:t>
        <a:bodyPr/>
        <a:lstStyle/>
        <a:p>
          <a:endParaRPr lang="en-US" sz="1100"/>
        </a:p>
      </dgm:t>
    </dgm:pt>
    <dgm:pt modelId="{93C64F12-9A97-46A4-8E59-65849D4CC723}">
      <dgm:prSet phldrT="[Text]" custT="1"/>
      <dgm:spPr/>
      <dgm:t>
        <a:bodyPr/>
        <a:lstStyle/>
        <a:p>
          <a:r>
            <a:rPr lang="en-US" sz="1800" b="1" dirty="0" err="1"/>
            <a:t>DPC_xxx_ioctl</a:t>
          </a:r>
          <a:endParaRPr lang="en-US" sz="1800" b="1" dirty="0"/>
        </a:p>
      </dgm:t>
    </dgm:pt>
    <dgm:pt modelId="{48E5901E-007E-40E0-9B17-366C2B7A360F}" type="parTrans" cxnId="{C039AA1C-9F30-46D3-920B-D06BBB388F98}">
      <dgm:prSet/>
      <dgm:spPr/>
      <dgm:t>
        <a:bodyPr/>
        <a:lstStyle/>
        <a:p>
          <a:endParaRPr lang="en-US" sz="1100"/>
        </a:p>
      </dgm:t>
    </dgm:pt>
    <dgm:pt modelId="{A7DE93D7-5D05-4D8A-92AE-E37537AD988B}" type="sibTrans" cxnId="{C039AA1C-9F30-46D3-920B-D06BBB388F98}">
      <dgm:prSet/>
      <dgm:spPr/>
      <dgm:t>
        <a:bodyPr/>
        <a:lstStyle/>
        <a:p>
          <a:endParaRPr lang="en-US" sz="1100"/>
        </a:p>
      </dgm:t>
    </dgm:pt>
    <dgm:pt modelId="{BD4238F0-C332-4896-888B-5D85D80B4E56}">
      <dgm:prSet phldrT="[Text]" custT="1"/>
      <dgm:spPr>
        <a:solidFill>
          <a:schemeClr val="bg1"/>
        </a:solidFill>
        <a:ln>
          <a:solidFill>
            <a:schemeClr val="accent3"/>
          </a:solidFill>
        </a:ln>
      </dgm:spPr>
      <dgm:t>
        <a:bodyPr/>
        <a:lstStyle/>
        <a:p>
          <a:r>
            <a:rPr lang="en-US" sz="1800" b="1" dirty="0" err="1">
              <a:solidFill>
                <a:schemeClr val="tx1"/>
              </a:solidFill>
            </a:rPr>
            <a:t>DPC_xxx_start</a:t>
          </a:r>
          <a:endParaRPr lang="en-US" sz="1800" b="1" dirty="0">
            <a:solidFill>
              <a:schemeClr val="tx1"/>
            </a:solidFill>
          </a:endParaRPr>
        </a:p>
      </dgm:t>
    </dgm:pt>
    <dgm:pt modelId="{E14F41E1-CD83-4EE6-ABCE-64920490E4F5}" type="parTrans" cxnId="{267CCE55-39B3-41CA-9C26-2EE90C636C11}">
      <dgm:prSet/>
      <dgm:spPr/>
      <dgm:t>
        <a:bodyPr/>
        <a:lstStyle/>
        <a:p>
          <a:endParaRPr lang="en-US" sz="1100"/>
        </a:p>
      </dgm:t>
    </dgm:pt>
    <dgm:pt modelId="{81388738-BF2C-4E92-ADC5-F09F7BE44F1F}" type="sibTrans" cxnId="{267CCE55-39B3-41CA-9C26-2EE90C636C11}">
      <dgm:prSet/>
      <dgm:spPr/>
      <dgm:t>
        <a:bodyPr/>
        <a:lstStyle/>
        <a:p>
          <a:endParaRPr lang="en-US" sz="1100"/>
        </a:p>
      </dgm:t>
    </dgm:pt>
    <dgm:pt modelId="{1307DD40-A84A-4A7C-8064-AE5DCD00894C}">
      <dgm:prSet phldrT="[Text]" custT="1"/>
      <dgm:spPr>
        <a:solidFill>
          <a:schemeClr val="bg1"/>
        </a:solidFill>
        <a:ln>
          <a:solidFill>
            <a:schemeClr val="accent3"/>
          </a:solidFill>
        </a:ln>
      </dgm:spPr>
      <dgm:t>
        <a:bodyPr/>
        <a:lstStyle/>
        <a:p>
          <a:r>
            <a:rPr lang="en-US" sz="1800" b="1" dirty="0" err="1">
              <a:solidFill>
                <a:schemeClr val="tx1"/>
              </a:solidFill>
            </a:rPr>
            <a:t>DPC_xxx_stop</a:t>
          </a:r>
          <a:endParaRPr lang="en-US" sz="1800" b="1" dirty="0">
            <a:solidFill>
              <a:schemeClr val="tx1"/>
            </a:solidFill>
          </a:endParaRPr>
        </a:p>
      </dgm:t>
    </dgm:pt>
    <dgm:pt modelId="{8F748E4D-D504-4B3D-9B6B-150C5513863D}" type="parTrans" cxnId="{FFA1A23D-15AD-468D-81FA-87FAB473B874}">
      <dgm:prSet/>
      <dgm:spPr/>
      <dgm:t>
        <a:bodyPr/>
        <a:lstStyle/>
        <a:p>
          <a:endParaRPr lang="en-US" sz="1100"/>
        </a:p>
      </dgm:t>
    </dgm:pt>
    <dgm:pt modelId="{4122BEE3-4AA2-4A48-8BA4-CBE13678BE8C}" type="sibTrans" cxnId="{FFA1A23D-15AD-468D-81FA-87FAB473B874}">
      <dgm:prSet/>
      <dgm:spPr/>
      <dgm:t>
        <a:bodyPr/>
        <a:lstStyle/>
        <a:p>
          <a:endParaRPr lang="en-US" sz="1100"/>
        </a:p>
      </dgm:t>
    </dgm:pt>
    <dgm:pt modelId="{5A01481D-1A97-4E83-9277-7F49C2DD7B3E}">
      <dgm:prSet phldrT="[Text]" custT="1"/>
      <dgm:spPr>
        <a:solidFill>
          <a:schemeClr val="bg1"/>
        </a:solidFill>
        <a:ln>
          <a:solidFill>
            <a:schemeClr val="accent3"/>
          </a:solidFill>
        </a:ln>
      </dgm:spPr>
      <dgm:t>
        <a:bodyPr/>
        <a:lstStyle/>
        <a:p>
          <a:r>
            <a:rPr lang="en-US" sz="1800" b="1" dirty="0" err="1">
              <a:solidFill>
                <a:schemeClr val="tx1"/>
              </a:solidFill>
            </a:rPr>
            <a:t>DPC_xxx_deinit</a:t>
          </a:r>
          <a:endParaRPr lang="en-US" sz="1800" b="1" dirty="0">
            <a:solidFill>
              <a:schemeClr val="tx1"/>
            </a:solidFill>
          </a:endParaRPr>
        </a:p>
      </dgm:t>
    </dgm:pt>
    <dgm:pt modelId="{E5B4BDE8-4BEA-4AD6-BD29-5CE70E2E386F}" type="parTrans" cxnId="{07F4D5A5-92AA-495C-94D5-66389E5CD226}">
      <dgm:prSet/>
      <dgm:spPr/>
      <dgm:t>
        <a:bodyPr/>
        <a:lstStyle/>
        <a:p>
          <a:endParaRPr lang="en-US" sz="1100"/>
        </a:p>
      </dgm:t>
    </dgm:pt>
    <dgm:pt modelId="{F1C41258-814E-4F89-B5D6-156A36EC32C5}" type="sibTrans" cxnId="{07F4D5A5-92AA-495C-94D5-66389E5CD226}">
      <dgm:prSet/>
      <dgm:spPr/>
      <dgm:t>
        <a:bodyPr/>
        <a:lstStyle/>
        <a:p>
          <a:endParaRPr lang="en-US" sz="1100"/>
        </a:p>
      </dgm:t>
    </dgm:pt>
    <dgm:pt modelId="{0E0EC848-CB1B-4F11-9A75-DEFB0C029F93}">
      <dgm:prSet phldrT="[Text]" custT="1"/>
      <dgm:spPr>
        <a:solidFill>
          <a:schemeClr val="accent3"/>
        </a:solidFill>
        <a:ln>
          <a:noFill/>
        </a:ln>
      </dgm:spPr>
      <dgm:t>
        <a:bodyPr/>
        <a:lstStyle/>
        <a:p>
          <a:r>
            <a:rPr lang="en-US" sz="900" b="1" dirty="0" err="1">
              <a:solidFill>
                <a:schemeClr val="bg1"/>
              </a:solidFill>
            </a:rPr>
            <a:t>DPC_xxx_Callbacks</a:t>
          </a:r>
          <a:endParaRPr lang="en-US" sz="900" b="1" dirty="0">
            <a:solidFill>
              <a:schemeClr val="bg1"/>
            </a:solidFill>
          </a:endParaRPr>
        </a:p>
      </dgm:t>
    </dgm:pt>
    <dgm:pt modelId="{B0AB6ECC-0899-487C-8BE2-20D2B884B2F6}" type="parTrans" cxnId="{9786A275-8582-494F-8ED2-865C6C0DA276}">
      <dgm:prSet/>
      <dgm:spPr/>
      <dgm:t>
        <a:bodyPr/>
        <a:lstStyle/>
        <a:p>
          <a:endParaRPr lang="en-US" sz="1100"/>
        </a:p>
      </dgm:t>
    </dgm:pt>
    <dgm:pt modelId="{B3EA3BA0-5934-4969-9995-B9A29A6DC1DB}" type="sibTrans" cxnId="{9786A275-8582-494F-8ED2-865C6C0DA276}">
      <dgm:prSet/>
      <dgm:spPr/>
      <dgm:t>
        <a:bodyPr/>
        <a:lstStyle/>
        <a:p>
          <a:endParaRPr lang="en-US" sz="1100"/>
        </a:p>
      </dgm:t>
    </dgm:pt>
    <dgm:pt modelId="{D46B3B61-C886-4D56-83CA-D66759B2E809}">
      <dgm:prSet phldrT="[Text]" custT="1"/>
      <dgm:spPr>
        <a:solidFill>
          <a:schemeClr val="bg1"/>
        </a:solidFill>
        <a:ln>
          <a:solidFill>
            <a:schemeClr val="accent3"/>
          </a:solidFill>
        </a:ln>
      </dgm:spPr>
      <dgm:t>
        <a:bodyPr/>
        <a:lstStyle/>
        <a:p>
          <a:r>
            <a:rPr lang="en-US" sz="1800" b="1" dirty="0" err="1">
              <a:solidFill>
                <a:schemeClr val="tx1"/>
              </a:solidFill>
            </a:rPr>
            <a:t>DPC_xxx_cbChirpAvailable</a:t>
          </a:r>
          <a:endParaRPr lang="en-US" sz="1800" b="1" dirty="0">
            <a:solidFill>
              <a:schemeClr val="tx1"/>
            </a:solidFill>
          </a:endParaRPr>
        </a:p>
      </dgm:t>
    </dgm:pt>
    <dgm:pt modelId="{3828946E-BA47-4866-B861-BFA78667C4B4}" type="parTrans" cxnId="{13BA0385-13EE-4079-BE2E-52152A7F7183}">
      <dgm:prSet/>
      <dgm:spPr/>
      <dgm:t>
        <a:bodyPr/>
        <a:lstStyle/>
        <a:p>
          <a:endParaRPr lang="en-US" sz="1100"/>
        </a:p>
      </dgm:t>
    </dgm:pt>
    <dgm:pt modelId="{DE4F34DC-1EB9-450B-B7FA-FCF1C3DD9367}" type="sibTrans" cxnId="{13BA0385-13EE-4079-BE2E-52152A7F7183}">
      <dgm:prSet/>
      <dgm:spPr/>
      <dgm:t>
        <a:bodyPr/>
        <a:lstStyle/>
        <a:p>
          <a:endParaRPr lang="en-US" sz="1100"/>
        </a:p>
      </dgm:t>
    </dgm:pt>
    <dgm:pt modelId="{FD1AD08E-61C5-4101-9D9D-8EA18C6218F7}">
      <dgm:prSet phldrT="[Text]" custT="1"/>
      <dgm:spPr>
        <a:solidFill>
          <a:schemeClr val="bg1"/>
        </a:solidFill>
        <a:ln>
          <a:solidFill>
            <a:schemeClr val="accent3"/>
          </a:solidFill>
        </a:ln>
      </dgm:spPr>
      <dgm:t>
        <a:bodyPr/>
        <a:lstStyle/>
        <a:p>
          <a:r>
            <a:rPr lang="en-US" sz="1800" b="1" dirty="0" err="1">
              <a:solidFill>
                <a:schemeClr val="tx1"/>
              </a:solidFill>
            </a:rPr>
            <a:t>DPC_xxx_cbFrameStart</a:t>
          </a:r>
          <a:endParaRPr lang="en-US" sz="1800" b="1" dirty="0">
            <a:solidFill>
              <a:schemeClr val="tx1"/>
            </a:solidFill>
          </a:endParaRPr>
        </a:p>
      </dgm:t>
    </dgm:pt>
    <dgm:pt modelId="{459F1D97-2DFE-4E6E-B5CB-E4CFBB0E8D52}" type="parTrans" cxnId="{18E2BD7E-C5D7-4AC7-A393-B9604429B3B1}">
      <dgm:prSet/>
      <dgm:spPr/>
      <dgm:t>
        <a:bodyPr/>
        <a:lstStyle/>
        <a:p>
          <a:endParaRPr lang="en-US" sz="1100"/>
        </a:p>
      </dgm:t>
    </dgm:pt>
    <dgm:pt modelId="{67332032-8182-4601-BFF4-C8DFD86A6823}" type="sibTrans" cxnId="{18E2BD7E-C5D7-4AC7-A393-B9604429B3B1}">
      <dgm:prSet/>
      <dgm:spPr/>
      <dgm:t>
        <a:bodyPr/>
        <a:lstStyle/>
        <a:p>
          <a:endParaRPr lang="en-US" sz="1100"/>
        </a:p>
      </dgm:t>
    </dgm:pt>
    <dgm:pt modelId="{769057D1-C967-4215-8E92-F5082394655A}">
      <dgm:prSet phldrT="[Text]" custT="1"/>
      <dgm:spPr>
        <a:solidFill>
          <a:schemeClr val="bg1"/>
        </a:solidFill>
        <a:ln>
          <a:solidFill>
            <a:schemeClr val="accent3"/>
          </a:solidFill>
        </a:ln>
      </dgm:spPr>
      <dgm:t>
        <a:bodyPr/>
        <a:lstStyle/>
        <a:p>
          <a:r>
            <a:rPr lang="en-US" sz="1800" b="1" dirty="0" err="1">
              <a:solidFill>
                <a:schemeClr val="tx1"/>
              </a:solidFill>
            </a:rPr>
            <a:t>DPC_xxx_init</a:t>
          </a:r>
          <a:endParaRPr lang="en-US" sz="1800" b="1" dirty="0">
            <a:solidFill>
              <a:schemeClr val="tx1"/>
            </a:solidFill>
          </a:endParaRPr>
        </a:p>
      </dgm:t>
    </dgm:pt>
    <dgm:pt modelId="{52E31CBB-8345-45B9-A271-C2A290110F0F}" type="parTrans" cxnId="{92FAF779-ECC6-42A5-A3C1-BD50F59F7298}">
      <dgm:prSet/>
      <dgm:spPr/>
      <dgm:t>
        <a:bodyPr/>
        <a:lstStyle/>
        <a:p>
          <a:endParaRPr lang="en-US" sz="1100"/>
        </a:p>
      </dgm:t>
    </dgm:pt>
    <dgm:pt modelId="{AB2F0E90-2E7C-4A32-9FDC-4F908C7F271C}" type="sibTrans" cxnId="{92FAF779-ECC6-42A5-A3C1-BD50F59F7298}">
      <dgm:prSet/>
      <dgm:spPr/>
      <dgm:t>
        <a:bodyPr/>
        <a:lstStyle/>
        <a:p>
          <a:endParaRPr lang="en-US" sz="1100"/>
        </a:p>
      </dgm:t>
    </dgm:pt>
    <dgm:pt modelId="{F9CFA081-B2A1-442E-AECE-7BEF2AB8C762}">
      <dgm:prSet phldrT="[Text]" custT="1"/>
      <dgm:spPr>
        <a:solidFill>
          <a:schemeClr val="bg1"/>
        </a:solidFill>
        <a:ln>
          <a:solidFill>
            <a:schemeClr val="accent3"/>
          </a:solidFill>
        </a:ln>
      </dgm:spPr>
      <dgm:t>
        <a:bodyPr/>
        <a:lstStyle/>
        <a:p>
          <a:r>
            <a:rPr lang="en-US" sz="1800" b="1" dirty="0" err="1">
              <a:solidFill>
                <a:schemeClr val="tx1"/>
              </a:solidFill>
            </a:rPr>
            <a:t>DPC_xxx_injectData</a:t>
          </a:r>
          <a:endParaRPr lang="en-US" sz="1800" b="1" dirty="0">
            <a:solidFill>
              <a:schemeClr val="tx1"/>
            </a:solidFill>
          </a:endParaRPr>
        </a:p>
      </dgm:t>
    </dgm:pt>
    <dgm:pt modelId="{EDF1C576-9C87-4177-99F7-F19848E77B7E}" type="parTrans" cxnId="{DEBEE03C-F11F-4CF4-917C-E06EB110F835}">
      <dgm:prSet/>
      <dgm:spPr/>
      <dgm:t>
        <a:bodyPr/>
        <a:lstStyle/>
        <a:p>
          <a:endParaRPr lang="en-US" sz="1100"/>
        </a:p>
      </dgm:t>
    </dgm:pt>
    <dgm:pt modelId="{61D68BDD-EC20-474A-919E-6F10E4F1B7D4}" type="sibTrans" cxnId="{DEBEE03C-F11F-4CF4-917C-E06EB110F835}">
      <dgm:prSet/>
      <dgm:spPr/>
      <dgm:t>
        <a:bodyPr/>
        <a:lstStyle/>
        <a:p>
          <a:endParaRPr lang="en-US" sz="1100"/>
        </a:p>
      </dgm:t>
    </dgm:pt>
    <dgm:pt modelId="{9CE92FF6-0CBD-4D39-959E-6A26AF7CE916}" type="pres">
      <dgm:prSet presAssocID="{FD2ACC61-4CB1-4BAC-8C19-DEFDE3DFF40F}" presName="linear" presStyleCnt="0">
        <dgm:presLayoutVars>
          <dgm:dir/>
          <dgm:animLvl val="lvl"/>
          <dgm:resizeHandles val="exact"/>
        </dgm:presLayoutVars>
      </dgm:prSet>
      <dgm:spPr/>
      <dgm:t>
        <a:bodyPr/>
        <a:lstStyle/>
        <a:p>
          <a:endParaRPr lang="en-US"/>
        </a:p>
      </dgm:t>
    </dgm:pt>
    <dgm:pt modelId="{BB031894-E375-4A22-87FA-E6C3E4A11683}" type="pres">
      <dgm:prSet presAssocID="{6B09B633-91A7-494F-A9E1-880228A91693}" presName="parentLin" presStyleCnt="0"/>
      <dgm:spPr/>
    </dgm:pt>
    <dgm:pt modelId="{85B1117C-AA5C-4EE7-AA46-1D0DE39C9C6D}" type="pres">
      <dgm:prSet presAssocID="{6B09B633-91A7-494F-A9E1-880228A91693}" presName="parentLeftMargin" presStyleLbl="node1" presStyleIdx="0" presStyleCnt="2"/>
      <dgm:spPr/>
      <dgm:t>
        <a:bodyPr/>
        <a:lstStyle/>
        <a:p>
          <a:endParaRPr lang="en-US"/>
        </a:p>
      </dgm:t>
    </dgm:pt>
    <dgm:pt modelId="{6F00D7E9-2B48-49DE-9119-78065E35E7B7}" type="pres">
      <dgm:prSet presAssocID="{6B09B633-91A7-494F-A9E1-880228A91693}" presName="parentText" presStyleLbl="node1" presStyleIdx="0" presStyleCnt="2">
        <dgm:presLayoutVars>
          <dgm:chMax val="0"/>
          <dgm:bulletEnabled val="1"/>
        </dgm:presLayoutVars>
      </dgm:prSet>
      <dgm:spPr/>
      <dgm:t>
        <a:bodyPr/>
        <a:lstStyle/>
        <a:p>
          <a:endParaRPr lang="en-US"/>
        </a:p>
      </dgm:t>
    </dgm:pt>
    <dgm:pt modelId="{B9499F57-5B8E-4BF6-81DB-2CEC3D59AD22}" type="pres">
      <dgm:prSet presAssocID="{6B09B633-91A7-494F-A9E1-880228A91693}" presName="negativeSpace" presStyleCnt="0"/>
      <dgm:spPr/>
    </dgm:pt>
    <dgm:pt modelId="{3BB54012-BBE9-42BD-B0BA-EB2E5E0619D7}" type="pres">
      <dgm:prSet presAssocID="{6B09B633-91A7-494F-A9E1-880228A91693}" presName="childText" presStyleLbl="conFgAcc1" presStyleIdx="0" presStyleCnt="2">
        <dgm:presLayoutVars>
          <dgm:bulletEnabled val="1"/>
        </dgm:presLayoutVars>
      </dgm:prSet>
      <dgm:spPr/>
      <dgm:t>
        <a:bodyPr/>
        <a:lstStyle/>
        <a:p>
          <a:endParaRPr lang="en-US"/>
        </a:p>
      </dgm:t>
    </dgm:pt>
    <dgm:pt modelId="{8B8B92CD-61EB-48AE-844D-EEF67A8B1033}" type="pres">
      <dgm:prSet presAssocID="{7A7EA1C3-B708-4264-A7C2-FC52D406C8CD}" presName="spaceBetweenRectangles" presStyleCnt="0"/>
      <dgm:spPr/>
    </dgm:pt>
    <dgm:pt modelId="{EED9C5A3-A86C-49D9-8EBD-71C1D67669A5}" type="pres">
      <dgm:prSet presAssocID="{0E0EC848-CB1B-4F11-9A75-DEFB0C029F93}" presName="parentLin" presStyleCnt="0"/>
      <dgm:spPr/>
    </dgm:pt>
    <dgm:pt modelId="{D61248E5-7C04-4923-810C-296491B8E463}" type="pres">
      <dgm:prSet presAssocID="{0E0EC848-CB1B-4F11-9A75-DEFB0C029F93}" presName="parentLeftMargin" presStyleLbl="node1" presStyleIdx="0" presStyleCnt="2"/>
      <dgm:spPr/>
      <dgm:t>
        <a:bodyPr/>
        <a:lstStyle/>
        <a:p>
          <a:endParaRPr lang="en-US"/>
        </a:p>
      </dgm:t>
    </dgm:pt>
    <dgm:pt modelId="{1099ECCC-BC04-4156-BD96-32AFA767B59A}" type="pres">
      <dgm:prSet presAssocID="{0E0EC848-CB1B-4F11-9A75-DEFB0C029F93}" presName="parentText" presStyleLbl="node1" presStyleIdx="1" presStyleCnt="2">
        <dgm:presLayoutVars>
          <dgm:chMax val="0"/>
          <dgm:bulletEnabled val="1"/>
        </dgm:presLayoutVars>
      </dgm:prSet>
      <dgm:spPr/>
      <dgm:t>
        <a:bodyPr/>
        <a:lstStyle/>
        <a:p>
          <a:endParaRPr lang="en-US"/>
        </a:p>
      </dgm:t>
    </dgm:pt>
    <dgm:pt modelId="{BDA75F05-7203-4930-B79B-C28D7634337C}" type="pres">
      <dgm:prSet presAssocID="{0E0EC848-CB1B-4F11-9A75-DEFB0C029F93}" presName="negativeSpace" presStyleCnt="0"/>
      <dgm:spPr/>
    </dgm:pt>
    <dgm:pt modelId="{C1486255-E71D-42E3-91CB-7F27BD14641C}" type="pres">
      <dgm:prSet presAssocID="{0E0EC848-CB1B-4F11-9A75-DEFB0C029F93}" presName="childText" presStyleLbl="conFgAcc1" presStyleIdx="1" presStyleCnt="2">
        <dgm:presLayoutVars>
          <dgm:bulletEnabled val="1"/>
        </dgm:presLayoutVars>
      </dgm:prSet>
      <dgm:spPr/>
      <dgm:t>
        <a:bodyPr/>
        <a:lstStyle/>
        <a:p>
          <a:endParaRPr lang="en-US"/>
        </a:p>
      </dgm:t>
    </dgm:pt>
  </dgm:ptLst>
  <dgm:cxnLst>
    <dgm:cxn modelId="{9F4175AB-A65A-49D6-9160-E462AFBB909D}" srcId="{FD2ACC61-4CB1-4BAC-8C19-DEFDE3DFF40F}" destId="{6B09B633-91A7-494F-A9E1-880228A91693}" srcOrd="0" destOrd="0" parTransId="{88246AFE-A2E5-4E57-8044-0B136CB755D7}" sibTransId="{7A7EA1C3-B708-4264-A7C2-FC52D406C8CD}"/>
    <dgm:cxn modelId="{57DCF029-5C86-47E7-A3F7-209082B1C243}" type="presOf" srcId="{BD4238F0-C332-4896-888B-5D85D80B4E56}" destId="{3BB54012-BBE9-42BD-B0BA-EB2E5E0619D7}" srcOrd="0" destOrd="3" presId="urn:microsoft.com/office/officeart/2005/8/layout/list1"/>
    <dgm:cxn modelId="{BE120730-42D7-47CA-A54C-34C9A77796E9}" type="presOf" srcId="{769057D1-C967-4215-8E92-F5082394655A}" destId="{3BB54012-BBE9-42BD-B0BA-EB2E5E0619D7}" srcOrd="0" destOrd="0" presId="urn:microsoft.com/office/officeart/2005/8/layout/list1"/>
    <dgm:cxn modelId="{74CB1CDF-7BAB-4F85-A048-CE343998BE1F}" srcId="{6B09B633-91A7-494F-A9E1-880228A91693}" destId="{5A281C6A-8B09-4314-8C96-08841BEEA9BA}" srcOrd="1" destOrd="0" parTransId="{E709AA09-A2C0-4290-82A0-1A9D7FC25C04}" sibTransId="{3A36109D-25F3-4882-BA20-10A7328FD399}"/>
    <dgm:cxn modelId="{C039AA1C-9F30-46D3-920B-D06BBB388F98}" srcId="{6B09B633-91A7-494F-A9E1-880228A91693}" destId="{93C64F12-9A97-46A4-8E59-65849D4CC723}" srcOrd="2" destOrd="0" parTransId="{48E5901E-007E-40E0-9B17-366C2B7A360F}" sibTransId="{A7DE93D7-5D05-4D8A-92AE-E37537AD988B}"/>
    <dgm:cxn modelId="{07F4D5A5-92AA-495C-94D5-66389E5CD226}" srcId="{6B09B633-91A7-494F-A9E1-880228A91693}" destId="{5A01481D-1A97-4E83-9277-7F49C2DD7B3E}" srcOrd="6" destOrd="0" parTransId="{E5B4BDE8-4BEA-4AD6-BD29-5CE70E2E386F}" sibTransId="{F1C41258-814E-4F89-B5D6-156A36EC32C5}"/>
    <dgm:cxn modelId="{9E908C7B-0406-4B94-B9D6-3CA8B91FB050}" type="presOf" srcId="{0E0EC848-CB1B-4F11-9A75-DEFB0C029F93}" destId="{1099ECCC-BC04-4156-BD96-32AFA767B59A}" srcOrd="1" destOrd="0" presId="urn:microsoft.com/office/officeart/2005/8/layout/list1"/>
    <dgm:cxn modelId="{DEBEE03C-F11F-4CF4-917C-E06EB110F835}" srcId="{6B09B633-91A7-494F-A9E1-880228A91693}" destId="{F9CFA081-B2A1-442E-AECE-7BEF2AB8C762}" srcOrd="4" destOrd="0" parTransId="{EDF1C576-9C87-4177-99F7-F19848E77B7E}" sibTransId="{61D68BDD-EC20-474A-919E-6F10E4F1B7D4}"/>
    <dgm:cxn modelId="{F8C6507A-956B-4CE3-95D7-E6192FA17846}" type="presOf" srcId="{FD2ACC61-4CB1-4BAC-8C19-DEFDE3DFF40F}" destId="{9CE92FF6-0CBD-4D39-959E-6A26AF7CE916}" srcOrd="0" destOrd="0" presId="urn:microsoft.com/office/officeart/2005/8/layout/list1"/>
    <dgm:cxn modelId="{92FAF779-ECC6-42A5-A3C1-BD50F59F7298}" srcId="{6B09B633-91A7-494F-A9E1-880228A91693}" destId="{769057D1-C967-4215-8E92-F5082394655A}" srcOrd="0" destOrd="0" parTransId="{52E31CBB-8345-45B9-A271-C2A290110F0F}" sibTransId="{AB2F0E90-2E7C-4A32-9FDC-4F908C7F271C}"/>
    <dgm:cxn modelId="{FFA1A23D-15AD-468D-81FA-87FAB473B874}" srcId="{6B09B633-91A7-494F-A9E1-880228A91693}" destId="{1307DD40-A84A-4A7C-8064-AE5DCD00894C}" srcOrd="5" destOrd="0" parTransId="{8F748E4D-D504-4B3D-9B6B-150C5513863D}" sibTransId="{4122BEE3-4AA2-4A48-8BA4-CBE13678BE8C}"/>
    <dgm:cxn modelId="{1A18FBA0-50C5-4FA3-88FF-1C017F4C58F3}" type="presOf" srcId="{0E0EC848-CB1B-4F11-9A75-DEFB0C029F93}" destId="{D61248E5-7C04-4923-810C-296491B8E463}" srcOrd="0" destOrd="0" presId="urn:microsoft.com/office/officeart/2005/8/layout/list1"/>
    <dgm:cxn modelId="{1A317561-A8A0-4B60-874C-B3C6329A8402}" type="presOf" srcId="{6B09B633-91A7-494F-A9E1-880228A91693}" destId="{85B1117C-AA5C-4EE7-AA46-1D0DE39C9C6D}" srcOrd="0" destOrd="0" presId="urn:microsoft.com/office/officeart/2005/8/layout/list1"/>
    <dgm:cxn modelId="{2397B4E7-3C3C-4AE7-ACCF-BDAF9A21F841}" type="presOf" srcId="{5A01481D-1A97-4E83-9277-7F49C2DD7B3E}" destId="{3BB54012-BBE9-42BD-B0BA-EB2E5E0619D7}" srcOrd="0" destOrd="6" presId="urn:microsoft.com/office/officeart/2005/8/layout/list1"/>
    <dgm:cxn modelId="{9786A275-8582-494F-8ED2-865C6C0DA276}" srcId="{FD2ACC61-4CB1-4BAC-8C19-DEFDE3DFF40F}" destId="{0E0EC848-CB1B-4F11-9A75-DEFB0C029F93}" srcOrd="1" destOrd="0" parTransId="{B0AB6ECC-0899-487C-8BE2-20D2B884B2F6}" sibTransId="{B3EA3BA0-5934-4969-9995-B9A29A6DC1DB}"/>
    <dgm:cxn modelId="{BF6EEAF8-B1BD-4F86-BC51-403E3CED573B}" type="presOf" srcId="{1307DD40-A84A-4A7C-8064-AE5DCD00894C}" destId="{3BB54012-BBE9-42BD-B0BA-EB2E5E0619D7}" srcOrd="0" destOrd="5" presId="urn:microsoft.com/office/officeart/2005/8/layout/list1"/>
    <dgm:cxn modelId="{C51F4E58-64C3-47C7-B36E-46E05AB001EA}" type="presOf" srcId="{D46B3B61-C886-4D56-83CA-D66759B2E809}" destId="{C1486255-E71D-42E3-91CB-7F27BD14641C}" srcOrd="0" destOrd="0" presId="urn:microsoft.com/office/officeart/2005/8/layout/list1"/>
    <dgm:cxn modelId="{18E2BD7E-C5D7-4AC7-A393-B9604429B3B1}" srcId="{0E0EC848-CB1B-4F11-9A75-DEFB0C029F93}" destId="{FD1AD08E-61C5-4101-9D9D-8EA18C6218F7}" srcOrd="1" destOrd="0" parTransId="{459F1D97-2DFE-4E6E-B5CB-E4CFBB0E8D52}" sibTransId="{67332032-8182-4601-BFF4-C8DFD86A6823}"/>
    <dgm:cxn modelId="{13BA0385-13EE-4079-BE2E-52152A7F7183}" srcId="{0E0EC848-CB1B-4F11-9A75-DEFB0C029F93}" destId="{D46B3B61-C886-4D56-83CA-D66759B2E809}" srcOrd="0" destOrd="0" parTransId="{3828946E-BA47-4866-B861-BFA78667C4B4}" sibTransId="{DE4F34DC-1EB9-450B-B7FA-FCF1C3DD9367}"/>
    <dgm:cxn modelId="{64E892EF-E344-4FAC-8732-8DAB903A6D3C}" type="presOf" srcId="{5A281C6A-8B09-4314-8C96-08841BEEA9BA}" destId="{3BB54012-BBE9-42BD-B0BA-EB2E5E0619D7}" srcOrd="0" destOrd="1" presId="urn:microsoft.com/office/officeart/2005/8/layout/list1"/>
    <dgm:cxn modelId="{267CCE55-39B3-41CA-9C26-2EE90C636C11}" srcId="{6B09B633-91A7-494F-A9E1-880228A91693}" destId="{BD4238F0-C332-4896-888B-5D85D80B4E56}" srcOrd="3" destOrd="0" parTransId="{E14F41E1-CD83-4EE6-ABCE-64920490E4F5}" sibTransId="{81388738-BF2C-4E92-ADC5-F09F7BE44F1F}"/>
    <dgm:cxn modelId="{9F71ACA9-D668-4A7E-955D-C553993D0537}" type="presOf" srcId="{6B09B633-91A7-494F-A9E1-880228A91693}" destId="{6F00D7E9-2B48-49DE-9119-78065E35E7B7}" srcOrd="1" destOrd="0" presId="urn:microsoft.com/office/officeart/2005/8/layout/list1"/>
    <dgm:cxn modelId="{01AA8593-9517-4632-A256-6D41D4D7D1B1}" type="presOf" srcId="{FD1AD08E-61C5-4101-9D9D-8EA18C6218F7}" destId="{C1486255-E71D-42E3-91CB-7F27BD14641C}" srcOrd="0" destOrd="1" presId="urn:microsoft.com/office/officeart/2005/8/layout/list1"/>
    <dgm:cxn modelId="{570F32D8-9782-4F39-A447-E03E72F52BFF}" type="presOf" srcId="{93C64F12-9A97-46A4-8E59-65849D4CC723}" destId="{3BB54012-BBE9-42BD-B0BA-EB2E5E0619D7}" srcOrd="0" destOrd="2" presId="urn:microsoft.com/office/officeart/2005/8/layout/list1"/>
    <dgm:cxn modelId="{F2EB942C-38A8-4D24-A29B-067FE47D36F0}" type="presOf" srcId="{F9CFA081-B2A1-442E-AECE-7BEF2AB8C762}" destId="{3BB54012-BBE9-42BD-B0BA-EB2E5E0619D7}" srcOrd="0" destOrd="4" presId="urn:microsoft.com/office/officeart/2005/8/layout/list1"/>
    <dgm:cxn modelId="{9745B7D8-C3E4-42A5-9DAF-825AE607A1AA}" type="presParOf" srcId="{9CE92FF6-0CBD-4D39-959E-6A26AF7CE916}" destId="{BB031894-E375-4A22-87FA-E6C3E4A11683}" srcOrd="0" destOrd="0" presId="urn:microsoft.com/office/officeart/2005/8/layout/list1"/>
    <dgm:cxn modelId="{F0E46A38-E551-458E-9DCF-687756A4B514}" type="presParOf" srcId="{BB031894-E375-4A22-87FA-E6C3E4A11683}" destId="{85B1117C-AA5C-4EE7-AA46-1D0DE39C9C6D}" srcOrd="0" destOrd="0" presId="urn:microsoft.com/office/officeart/2005/8/layout/list1"/>
    <dgm:cxn modelId="{9945A582-5E0B-4A25-BFA3-5657B4B3060B}" type="presParOf" srcId="{BB031894-E375-4A22-87FA-E6C3E4A11683}" destId="{6F00D7E9-2B48-49DE-9119-78065E35E7B7}" srcOrd="1" destOrd="0" presId="urn:microsoft.com/office/officeart/2005/8/layout/list1"/>
    <dgm:cxn modelId="{6C8BA913-C43D-42B4-B1D5-41F56E2565F9}" type="presParOf" srcId="{9CE92FF6-0CBD-4D39-959E-6A26AF7CE916}" destId="{B9499F57-5B8E-4BF6-81DB-2CEC3D59AD22}" srcOrd="1" destOrd="0" presId="urn:microsoft.com/office/officeart/2005/8/layout/list1"/>
    <dgm:cxn modelId="{E0835308-98C9-4970-9D2A-8D578A409C7A}" type="presParOf" srcId="{9CE92FF6-0CBD-4D39-959E-6A26AF7CE916}" destId="{3BB54012-BBE9-42BD-B0BA-EB2E5E0619D7}" srcOrd="2" destOrd="0" presId="urn:microsoft.com/office/officeart/2005/8/layout/list1"/>
    <dgm:cxn modelId="{4C47D694-1912-4FE4-896A-F1B52F11ACD6}" type="presParOf" srcId="{9CE92FF6-0CBD-4D39-959E-6A26AF7CE916}" destId="{8B8B92CD-61EB-48AE-844D-EEF67A8B1033}" srcOrd="3" destOrd="0" presId="urn:microsoft.com/office/officeart/2005/8/layout/list1"/>
    <dgm:cxn modelId="{DC194F65-EB98-4E1F-A678-F669427F792D}" type="presParOf" srcId="{9CE92FF6-0CBD-4D39-959E-6A26AF7CE916}" destId="{EED9C5A3-A86C-49D9-8EBD-71C1D67669A5}" srcOrd="4" destOrd="0" presId="urn:microsoft.com/office/officeart/2005/8/layout/list1"/>
    <dgm:cxn modelId="{835CE1A6-95EC-4033-96A4-CD0B4CE29CDC}" type="presParOf" srcId="{EED9C5A3-A86C-49D9-8EBD-71C1D67669A5}" destId="{D61248E5-7C04-4923-810C-296491B8E463}" srcOrd="0" destOrd="0" presId="urn:microsoft.com/office/officeart/2005/8/layout/list1"/>
    <dgm:cxn modelId="{8C6D522E-B1FC-498A-911E-3762C9638942}" type="presParOf" srcId="{EED9C5A3-A86C-49D9-8EBD-71C1D67669A5}" destId="{1099ECCC-BC04-4156-BD96-32AFA767B59A}" srcOrd="1" destOrd="0" presId="urn:microsoft.com/office/officeart/2005/8/layout/list1"/>
    <dgm:cxn modelId="{32E9F154-9360-4E65-9C85-B13F11F1CD2C}" type="presParOf" srcId="{9CE92FF6-0CBD-4D39-959E-6A26AF7CE916}" destId="{BDA75F05-7203-4930-B79B-C28D7634337C}" srcOrd="5" destOrd="0" presId="urn:microsoft.com/office/officeart/2005/8/layout/list1"/>
    <dgm:cxn modelId="{0D2A9613-8959-41BF-BEAA-44F62AEA9A36}" type="presParOf" srcId="{9CE92FF6-0CBD-4D39-959E-6A26AF7CE916}" destId="{C1486255-E71D-42E3-91CB-7F27BD14641C}"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2ACC61-4CB1-4BAC-8C19-DEFDE3DFF40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6B09B633-91A7-494F-A9E1-880228A91693}">
      <dgm:prSet phldrT="[Text]"/>
      <dgm:spPr>
        <a:solidFill>
          <a:schemeClr val="accent3"/>
        </a:solidFill>
      </dgm:spPr>
      <dgm:t>
        <a:bodyPr/>
        <a:lstStyle/>
        <a:p>
          <a:r>
            <a:rPr lang="en-US" b="1" dirty="0" err="1">
              <a:solidFill>
                <a:schemeClr val="bg1"/>
              </a:solidFill>
            </a:rPr>
            <a:t>DPU_xxx_init</a:t>
          </a:r>
          <a:endParaRPr lang="en-US" b="1" dirty="0">
            <a:solidFill>
              <a:schemeClr val="bg1"/>
            </a:solidFill>
          </a:endParaRPr>
        </a:p>
      </dgm:t>
    </dgm:pt>
    <dgm:pt modelId="{88246AFE-A2E5-4E57-8044-0B136CB755D7}" type="parTrans" cxnId="{9F4175AB-A65A-49D6-9160-E462AFBB909D}">
      <dgm:prSet/>
      <dgm:spPr/>
      <dgm:t>
        <a:bodyPr/>
        <a:lstStyle/>
        <a:p>
          <a:endParaRPr lang="en-US"/>
        </a:p>
      </dgm:t>
    </dgm:pt>
    <dgm:pt modelId="{7A7EA1C3-B708-4264-A7C2-FC52D406C8CD}" type="sibTrans" cxnId="{9F4175AB-A65A-49D6-9160-E462AFBB909D}">
      <dgm:prSet/>
      <dgm:spPr/>
      <dgm:t>
        <a:bodyPr/>
        <a:lstStyle/>
        <a:p>
          <a:endParaRPr lang="en-US"/>
        </a:p>
      </dgm:t>
    </dgm:pt>
    <dgm:pt modelId="{FFA0FC7B-1166-4EC7-98A0-A7708FB22CDA}">
      <dgm:prSet phldrT="[Text]" custT="1"/>
      <dgm:spPr>
        <a:noFill/>
        <a:ln>
          <a:solidFill>
            <a:schemeClr val="accent3"/>
          </a:solidFill>
        </a:ln>
      </dgm:spPr>
      <dgm:t>
        <a:bodyPr/>
        <a:lstStyle/>
        <a:p>
          <a:r>
            <a:rPr lang="en-US" sz="1100" b="1" dirty="0" err="1">
              <a:solidFill>
                <a:schemeClr val="tx1"/>
              </a:solidFill>
            </a:rPr>
            <a:t>DPU_xxx_InitParams_t</a:t>
          </a:r>
          <a:endParaRPr lang="en-US" sz="1100" b="1" dirty="0"/>
        </a:p>
      </dgm:t>
    </dgm:pt>
    <dgm:pt modelId="{F4C5C0C6-65D5-45E6-9191-7A57DA25AB02}" type="parTrans" cxnId="{412714AB-C285-4B17-9156-6A73AF736C4F}">
      <dgm:prSet/>
      <dgm:spPr>
        <a:noFill/>
        <a:ln>
          <a:solidFill>
            <a:schemeClr val="bg1">
              <a:lumMod val="65000"/>
            </a:schemeClr>
          </a:solidFill>
        </a:ln>
      </dgm:spPr>
      <dgm:t>
        <a:bodyPr/>
        <a:lstStyle/>
        <a:p>
          <a:endParaRPr lang="en-US" b="1"/>
        </a:p>
      </dgm:t>
    </dgm:pt>
    <dgm:pt modelId="{4C5C75E6-6279-4D96-A918-45DD4F0C501C}" type="sibTrans" cxnId="{412714AB-C285-4B17-9156-6A73AF736C4F}">
      <dgm:prSet/>
      <dgm:spPr/>
      <dgm:t>
        <a:bodyPr/>
        <a:lstStyle/>
        <a:p>
          <a:endParaRPr lang="en-US"/>
        </a:p>
      </dgm:t>
    </dgm:pt>
    <dgm:pt modelId="{7A11FB11-D171-4B3F-8141-A389EE8E13EC}">
      <dgm:prSet phldrT="[Text]" custT="1"/>
      <dgm:spPr>
        <a:noFill/>
        <a:ln>
          <a:solidFill>
            <a:schemeClr val="accent3"/>
          </a:solidFill>
        </a:ln>
      </dgm:spPr>
      <dgm:t>
        <a:bodyPr/>
        <a:lstStyle/>
        <a:p>
          <a:r>
            <a:rPr lang="en-US" sz="1100" b="1" dirty="0" err="1"/>
            <a:t>errCode</a:t>
          </a:r>
          <a:endParaRPr lang="en-US" sz="1100" b="1" dirty="0"/>
        </a:p>
      </dgm:t>
    </dgm:pt>
    <dgm:pt modelId="{F8362FA2-B694-424B-8BDA-9F29CFCEEF7F}" type="parTrans" cxnId="{5B7C6FCE-39F9-4D99-9781-7D9F849C71FB}">
      <dgm:prSet/>
      <dgm:spPr>
        <a:noFill/>
        <a:ln>
          <a:solidFill>
            <a:schemeClr val="bg1">
              <a:lumMod val="65000"/>
            </a:schemeClr>
          </a:solidFill>
        </a:ln>
      </dgm:spPr>
      <dgm:t>
        <a:bodyPr/>
        <a:lstStyle/>
        <a:p>
          <a:endParaRPr lang="en-US" b="1"/>
        </a:p>
      </dgm:t>
    </dgm:pt>
    <dgm:pt modelId="{EF69DCAC-F7A6-423F-9DA8-6A13F11FA4FB}" type="sibTrans" cxnId="{5B7C6FCE-39F9-4D99-9781-7D9F849C71FB}">
      <dgm:prSet/>
      <dgm:spPr/>
      <dgm:t>
        <a:bodyPr/>
        <a:lstStyle/>
        <a:p>
          <a:endParaRPr lang="en-US"/>
        </a:p>
      </dgm:t>
    </dgm:pt>
    <dgm:pt modelId="{AE570DD0-8AFB-4999-B111-C4B43D1154DF}">
      <dgm:prSet phldrT="[Text]"/>
      <dgm:spPr>
        <a:solidFill>
          <a:schemeClr val="accent3"/>
        </a:solidFill>
      </dgm:spPr>
      <dgm:t>
        <a:bodyPr/>
        <a:lstStyle/>
        <a:p>
          <a:r>
            <a:rPr lang="en-US" b="1" dirty="0" err="1">
              <a:solidFill>
                <a:schemeClr val="bg1"/>
              </a:solidFill>
            </a:rPr>
            <a:t>DPU_xxx_config</a:t>
          </a:r>
          <a:endParaRPr lang="en-US" b="1" dirty="0">
            <a:solidFill>
              <a:schemeClr val="bg1"/>
            </a:solidFill>
          </a:endParaRPr>
        </a:p>
      </dgm:t>
    </dgm:pt>
    <dgm:pt modelId="{4E92527B-F683-4170-A37E-5E294604C7C1}" type="parTrans" cxnId="{8C4E4A60-6ABD-4777-A2B5-CB5C6C7F25EB}">
      <dgm:prSet/>
      <dgm:spPr/>
      <dgm:t>
        <a:bodyPr/>
        <a:lstStyle/>
        <a:p>
          <a:endParaRPr lang="en-US"/>
        </a:p>
      </dgm:t>
    </dgm:pt>
    <dgm:pt modelId="{4DCAB97F-F2A7-479B-BD24-888A5B189C8E}" type="sibTrans" cxnId="{8C4E4A60-6ABD-4777-A2B5-CB5C6C7F25EB}">
      <dgm:prSet/>
      <dgm:spPr/>
      <dgm:t>
        <a:bodyPr/>
        <a:lstStyle/>
        <a:p>
          <a:endParaRPr lang="en-US"/>
        </a:p>
      </dgm:t>
    </dgm:pt>
    <dgm:pt modelId="{45A704A8-C0DE-46C5-929B-5E260AF9E3AC}">
      <dgm:prSet phldrT="[Text]" custT="1"/>
      <dgm:spPr>
        <a:noFill/>
        <a:ln>
          <a:solidFill>
            <a:schemeClr val="accent3"/>
          </a:solidFill>
        </a:ln>
      </dgm:spPr>
      <dgm:t>
        <a:bodyPr/>
        <a:lstStyle/>
        <a:p>
          <a:r>
            <a:rPr lang="en-US" sz="1100" b="1" dirty="0" err="1">
              <a:solidFill>
                <a:schemeClr val="tx1"/>
              </a:solidFill>
            </a:rPr>
            <a:t>DPU_xxx_Config_t</a:t>
          </a:r>
          <a:endParaRPr lang="en-US" sz="1100" b="1" dirty="0"/>
        </a:p>
      </dgm:t>
    </dgm:pt>
    <dgm:pt modelId="{B8CD6EE6-91C4-4698-9F56-46C95227A552}" type="parTrans" cxnId="{F003A0C9-B6AE-4B4B-A39C-CECF0DB20A5E}">
      <dgm:prSet/>
      <dgm:spPr>
        <a:noFill/>
        <a:ln>
          <a:solidFill>
            <a:schemeClr val="bg1">
              <a:lumMod val="65000"/>
            </a:schemeClr>
          </a:solidFill>
        </a:ln>
      </dgm:spPr>
      <dgm:t>
        <a:bodyPr/>
        <a:lstStyle/>
        <a:p>
          <a:endParaRPr lang="en-US" b="1"/>
        </a:p>
      </dgm:t>
    </dgm:pt>
    <dgm:pt modelId="{F4327389-099F-419E-AB63-9A6F859C0BAB}" type="sibTrans" cxnId="{F003A0C9-B6AE-4B4B-A39C-CECF0DB20A5E}">
      <dgm:prSet/>
      <dgm:spPr/>
      <dgm:t>
        <a:bodyPr/>
        <a:lstStyle/>
        <a:p>
          <a:endParaRPr lang="en-US"/>
        </a:p>
      </dgm:t>
    </dgm:pt>
    <dgm:pt modelId="{2753EE34-37D3-4B43-BFC9-FD23709EFFD3}">
      <dgm:prSet phldrT="[Text]" custT="1"/>
      <dgm:spPr>
        <a:noFill/>
        <a:ln>
          <a:solidFill>
            <a:schemeClr val="accent3"/>
          </a:solidFill>
        </a:ln>
      </dgm:spPr>
      <dgm:t>
        <a:bodyPr/>
        <a:lstStyle/>
        <a:p>
          <a:r>
            <a:rPr lang="en-US" sz="1100" b="0" dirty="0">
              <a:solidFill>
                <a:schemeClr val="tx1"/>
              </a:solidFill>
            </a:rPr>
            <a:t>H/W Resources (EDMA, HWA, I/O buffer pointers, Scratch buffer pointers)</a:t>
          </a:r>
          <a:endParaRPr lang="en-US" sz="1100" b="0" dirty="0"/>
        </a:p>
      </dgm:t>
    </dgm:pt>
    <dgm:pt modelId="{7169265F-FE14-4C06-9A0C-191442CC9D88}" type="parTrans" cxnId="{2EDA7A30-2073-4108-9A16-D9E80A268C61}">
      <dgm:prSet/>
      <dgm:spPr/>
      <dgm:t>
        <a:bodyPr/>
        <a:lstStyle/>
        <a:p>
          <a:endParaRPr lang="en-US"/>
        </a:p>
      </dgm:t>
    </dgm:pt>
    <dgm:pt modelId="{CD093A54-0F00-4CA8-94DA-5DD9C43DDF44}" type="sibTrans" cxnId="{2EDA7A30-2073-4108-9A16-D9E80A268C61}">
      <dgm:prSet/>
      <dgm:spPr/>
      <dgm:t>
        <a:bodyPr/>
        <a:lstStyle/>
        <a:p>
          <a:endParaRPr lang="en-US"/>
        </a:p>
      </dgm:t>
    </dgm:pt>
    <dgm:pt modelId="{217E845C-B910-439F-9C03-4AC4C242B404}">
      <dgm:prSet phldrT="[Text]" custT="1"/>
      <dgm:spPr>
        <a:noFill/>
        <a:ln>
          <a:solidFill>
            <a:schemeClr val="accent3"/>
          </a:solidFill>
        </a:ln>
      </dgm:spPr>
      <dgm:t>
        <a:bodyPr/>
        <a:lstStyle/>
        <a:p>
          <a:r>
            <a:rPr lang="en-US" sz="1100" b="0" dirty="0">
              <a:solidFill>
                <a:schemeClr val="tx1"/>
              </a:solidFill>
            </a:rPr>
            <a:t>Frame/Sub-frame DPU Static </a:t>
          </a:r>
          <a:r>
            <a:rPr lang="en-US" sz="1100" b="0" dirty="0" err="1">
              <a:solidFill>
                <a:schemeClr val="tx1"/>
              </a:solidFill>
            </a:rPr>
            <a:t>Config</a:t>
          </a:r>
          <a:r>
            <a:rPr lang="en-US" sz="1100" b="0" dirty="0">
              <a:solidFill>
                <a:schemeClr val="tx1"/>
              </a:solidFill>
            </a:rPr>
            <a:t>       (Ex: </a:t>
          </a:r>
          <a:r>
            <a:rPr lang="en-US" sz="1100" b="0" dirty="0" err="1">
              <a:solidFill>
                <a:schemeClr val="tx1"/>
              </a:solidFill>
            </a:rPr>
            <a:t>Num</a:t>
          </a:r>
          <a:r>
            <a:rPr lang="en-US" sz="1100" b="0" dirty="0">
              <a:solidFill>
                <a:schemeClr val="tx1"/>
              </a:solidFill>
            </a:rPr>
            <a:t> ADC Samples, Chirps/Frame, </a:t>
          </a:r>
          <a:r>
            <a:rPr lang="en-US" sz="1100" b="0" dirty="0" err="1">
              <a:solidFill>
                <a:schemeClr val="tx1"/>
              </a:solidFill>
            </a:rPr>
            <a:t>ADCBuf</a:t>
          </a:r>
          <a:r>
            <a:rPr lang="en-US" sz="1100" b="0" dirty="0">
              <a:solidFill>
                <a:schemeClr val="tx1"/>
              </a:solidFill>
            </a:rPr>
            <a:t> </a:t>
          </a:r>
          <a:r>
            <a:rPr lang="en-US" sz="1100" b="0" dirty="0" err="1">
              <a:solidFill>
                <a:schemeClr val="tx1"/>
              </a:solidFill>
            </a:rPr>
            <a:t>Config</a:t>
          </a:r>
          <a:r>
            <a:rPr lang="en-US" sz="1100" b="0" dirty="0">
              <a:solidFill>
                <a:schemeClr val="tx1"/>
              </a:solidFill>
            </a:rPr>
            <a:t>, Data Interface </a:t>
          </a:r>
          <a:r>
            <a:rPr lang="en-US" sz="1100" b="0" dirty="0" err="1">
              <a:solidFill>
                <a:schemeClr val="tx1"/>
              </a:solidFill>
            </a:rPr>
            <a:t>Desc</a:t>
          </a:r>
          <a:r>
            <a:rPr lang="en-US" sz="1100" b="0" dirty="0">
              <a:solidFill>
                <a:schemeClr val="tx1"/>
              </a:solidFill>
            </a:rPr>
            <a:t>)</a:t>
          </a:r>
          <a:endParaRPr lang="en-US" sz="1100" b="0" dirty="0"/>
        </a:p>
      </dgm:t>
    </dgm:pt>
    <dgm:pt modelId="{26F5EB1F-6371-46B5-9757-A37D2962A8BD}" type="parTrans" cxnId="{0B2CC517-67B8-47D7-90C2-515F7F228DC0}">
      <dgm:prSet/>
      <dgm:spPr/>
      <dgm:t>
        <a:bodyPr/>
        <a:lstStyle/>
        <a:p>
          <a:endParaRPr lang="en-US"/>
        </a:p>
      </dgm:t>
    </dgm:pt>
    <dgm:pt modelId="{C28880B8-709E-4FC4-B3FB-A72EF53F8054}" type="sibTrans" cxnId="{0B2CC517-67B8-47D7-90C2-515F7F228DC0}">
      <dgm:prSet/>
      <dgm:spPr/>
      <dgm:t>
        <a:bodyPr/>
        <a:lstStyle/>
        <a:p>
          <a:endParaRPr lang="en-US"/>
        </a:p>
      </dgm:t>
    </dgm:pt>
    <dgm:pt modelId="{9C01387B-5BE9-4A86-A5B1-FB09D6867642}">
      <dgm:prSet phldrT="[Text]" custT="1"/>
      <dgm:spPr>
        <a:noFill/>
        <a:ln>
          <a:solidFill>
            <a:schemeClr val="accent3"/>
          </a:solidFill>
        </a:ln>
      </dgm:spPr>
      <dgm:t>
        <a:bodyPr/>
        <a:lstStyle/>
        <a:p>
          <a:r>
            <a:rPr lang="en-US" sz="1100" b="0" dirty="0">
              <a:solidFill>
                <a:schemeClr val="tx1"/>
              </a:solidFill>
            </a:rPr>
            <a:t>Frame/Sub-frame DPU Dynamic </a:t>
          </a:r>
          <a:r>
            <a:rPr lang="en-US" sz="1100" b="0" dirty="0" err="1">
              <a:solidFill>
                <a:schemeClr val="tx1"/>
              </a:solidFill>
            </a:rPr>
            <a:t>Config</a:t>
          </a:r>
          <a:r>
            <a:rPr lang="en-US" sz="1100" b="0" dirty="0">
              <a:solidFill>
                <a:schemeClr val="tx1"/>
              </a:solidFill>
            </a:rPr>
            <a:t> (Ex: DC Range Calibration)</a:t>
          </a:r>
          <a:endParaRPr lang="en-US" sz="1100" b="0" dirty="0"/>
        </a:p>
      </dgm:t>
    </dgm:pt>
    <dgm:pt modelId="{9BC48984-A512-4104-B16D-6B201C3F9E1D}" type="parTrans" cxnId="{F4DC57A7-28EC-4356-A0BC-5110BDB0928F}">
      <dgm:prSet/>
      <dgm:spPr/>
      <dgm:t>
        <a:bodyPr/>
        <a:lstStyle/>
        <a:p>
          <a:endParaRPr lang="en-US"/>
        </a:p>
      </dgm:t>
    </dgm:pt>
    <dgm:pt modelId="{62A6A303-3B41-4B4B-8A07-7C0D75454446}" type="sibTrans" cxnId="{F4DC57A7-28EC-4356-A0BC-5110BDB0928F}">
      <dgm:prSet/>
      <dgm:spPr/>
      <dgm:t>
        <a:bodyPr/>
        <a:lstStyle/>
        <a:p>
          <a:endParaRPr lang="en-US"/>
        </a:p>
      </dgm:t>
    </dgm:pt>
    <dgm:pt modelId="{AFE997C9-9164-43C3-9051-A69F1B408518}">
      <dgm:prSet phldrT="[Text]"/>
      <dgm:spPr>
        <a:solidFill>
          <a:schemeClr val="accent3"/>
        </a:solidFill>
      </dgm:spPr>
      <dgm:t>
        <a:bodyPr/>
        <a:lstStyle/>
        <a:p>
          <a:r>
            <a:rPr lang="en-US" b="1" dirty="0" err="1">
              <a:solidFill>
                <a:schemeClr val="bg1"/>
              </a:solidFill>
            </a:rPr>
            <a:t>DPU_xxx_process</a:t>
          </a:r>
          <a:endParaRPr lang="en-US" b="1" dirty="0">
            <a:solidFill>
              <a:schemeClr val="bg1"/>
            </a:solidFill>
          </a:endParaRPr>
        </a:p>
      </dgm:t>
    </dgm:pt>
    <dgm:pt modelId="{6F544747-CC48-45D7-A4D9-9C674C2E0BCF}" type="parTrans" cxnId="{F5692D0C-ADF6-4C28-9BBE-1F553A3077DB}">
      <dgm:prSet/>
      <dgm:spPr/>
      <dgm:t>
        <a:bodyPr/>
        <a:lstStyle/>
        <a:p>
          <a:endParaRPr lang="en-US"/>
        </a:p>
      </dgm:t>
    </dgm:pt>
    <dgm:pt modelId="{C44FBE8F-CC12-49FB-8E90-4E2C27D2DF4E}" type="sibTrans" cxnId="{F5692D0C-ADF6-4C28-9BBE-1F553A3077DB}">
      <dgm:prSet/>
      <dgm:spPr/>
      <dgm:t>
        <a:bodyPr/>
        <a:lstStyle/>
        <a:p>
          <a:endParaRPr lang="en-US"/>
        </a:p>
      </dgm:t>
    </dgm:pt>
    <dgm:pt modelId="{3405D6F4-47D3-421D-A182-A22D836EF02D}">
      <dgm:prSet phldrT="[Text]" custT="1"/>
      <dgm:spPr>
        <a:noFill/>
        <a:ln>
          <a:solidFill>
            <a:schemeClr val="accent3"/>
          </a:solidFill>
        </a:ln>
      </dgm:spPr>
      <dgm:t>
        <a:bodyPr/>
        <a:lstStyle/>
        <a:p>
          <a:r>
            <a:rPr lang="en-US" sz="1100" b="1" dirty="0"/>
            <a:t>Handle</a:t>
          </a:r>
        </a:p>
      </dgm:t>
    </dgm:pt>
    <dgm:pt modelId="{ED839343-3F49-43A3-8B48-1B0FEF3F3F92}" type="parTrans" cxnId="{C57F6EFC-5505-4264-804D-CFE70602C426}">
      <dgm:prSet/>
      <dgm:spPr>
        <a:noFill/>
        <a:ln>
          <a:solidFill>
            <a:schemeClr val="bg1">
              <a:lumMod val="65000"/>
            </a:schemeClr>
          </a:solidFill>
        </a:ln>
      </dgm:spPr>
      <dgm:t>
        <a:bodyPr/>
        <a:lstStyle/>
        <a:p>
          <a:endParaRPr lang="en-US" b="1"/>
        </a:p>
      </dgm:t>
    </dgm:pt>
    <dgm:pt modelId="{870F5AF1-5847-48C7-81BE-70D0A79A6BBE}" type="sibTrans" cxnId="{C57F6EFC-5505-4264-804D-CFE70602C426}">
      <dgm:prSet/>
      <dgm:spPr/>
      <dgm:t>
        <a:bodyPr/>
        <a:lstStyle/>
        <a:p>
          <a:endParaRPr lang="en-US"/>
        </a:p>
      </dgm:t>
    </dgm:pt>
    <dgm:pt modelId="{58646E3B-811B-4C74-B28D-0CA96744C820}">
      <dgm:prSet phldrT="[Text]" custT="1"/>
      <dgm:spPr>
        <a:noFill/>
        <a:ln>
          <a:solidFill>
            <a:schemeClr val="accent3"/>
          </a:solidFill>
        </a:ln>
      </dgm:spPr>
      <dgm:t>
        <a:bodyPr/>
        <a:lstStyle/>
        <a:p>
          <a:r>
            <a:rPr lang="en-US" sz="1100" b="1" dirty="0" err="1">
              <a:solidFill>
                <a:schemeClr val="tx1"/>
              </a:solidFill>
            </a:rPr>
            <a:t>DPU_Handle</a:t>
          </a:r>
          <a:endParaRPr lang="en-US" sz="1100" b="1" dirty="0"/>
        </a:p>
      </dgm:t>
    </dgm:pt>
    <dgm:pt modelId="{7F4DAE29-FB4A-4D02-8031-F14956C40675}" type="parTrans" cxnId="{B48A1668-4B95-45C8-9089-EB5988620DD2}">
      <dgm:prSet/>
      <dgm:spPr>
        <a:noFill/>
        <a:ln>
          <a:solidFill>
            <a:schemeClr val="bg1">
              <a:lumMod val="65000"/>
            </a:schemeClr>
          </a:solidFill>
        </a:ln>
      </dgm:spPr>
      <dgm:t>
        <a:bodyPr/>
        <a:lstStyle/>
        <a:p>
          <a:endParaRPr lang="en-US" b="1"/>
        </a:p>
      </dgm:t>
    </dgm:pt>
    <dgm:pt modelId="{BBB0859B-2BA4-40C3-8A92-1453206BED94}" type="sibTrans" cxnId="{B48A1668-4B95-45C8-9089-EB5988620DD2}">
      <dgm:prSet/>
      <dgm:spPr/>
      <dgm:t>
        <a:bodyPr/>
        <a:lstStyle/>
        <a:p>
          <a:endParaRPr lang="en-US"/>
        </a:p>
      </dgm:t>
    </dgm:pt>
    <dgm:pt modelId="{0B5A8B4A-7190-470E-8A85-D0E0C6C95FEE}">
      <dgm:prSet phldrT="[Text]" custT="1"/>
      <dgm:spPr>
        <a:noFill/>
        <a:ln>
          <a:solidFill>
            <a:schemeClr val="accent3"/>
          </a:solidFill>
        </a:ln>
      </dgm:spPr>
      <dgm:t>
        <a:bodyPr/>
        <a:lstStyle/>
        <a:p>
          <a:r>
            <a:rPr lang="en-US" sz="1100" b="1" dirty="0" err="1">
              <a:solidFill>
                <a:schemeClr val="tx1"/>
              </a:solidFill>
            </a:rPr>
            <a:t>DPU_xxx_OutParams_t</a:t>
          </a:r>
          <a:endParaRPr lang="en-US" sz="1100" b="1" dirty="0"/>
        </a:p>
      </dgm:t>
    </dgm:pt>
    <dgm:pt modelId="{A5CCD1F7-49D8-4B8E-B92C-E681F3EC88C1}" type="parTrans" cxnId="{8DD70397-ED04-4FD8-BAF6-A0D728155392}">
      <dgm:prSet/>
      <dgm:spPr>
        <a:noFill/>
        <a:ln>
          <a:solidFill>
            <a:schemeClr val="bg1">
              <a:lumMod val="65000"/>
            </a:schemeClr>
          </a:solidFill>
        </a:ln>
      </dgm:spPr>
      <dgm:t>
        <a:bodyPr/>
        <a:lstStyle/>
        <a:p>
          <a:endParaRPr lang="en-US" b="1"/>
        </a:p>
      </dgm:t>
    </dgm:pt>
    <dgm:pt modelId="{012D364C-76FC-4BBA-B769-54ECE47D72FD}" type="sibTrans" cxnId="{8DD70397-ED04-4FD8-BAF6-A0D728155392}">
      <dgm:prSet/>
      <dgm:spPr/>
      <dgm:t>
        <a:bodyPr/>
        <a:lstStyle/>
        <a:p>
          <a:endParaRPr lang="en-US"/>
        </a:p>
      </dgm:t>
    </dgm:pt>
    <dgm:pt modelId="{2C0335D6-D778-46E6-BE8D-4E188536A71B}">
      <dgm:prSet phldrT="[Text]" custT="1"/>
      <dgm:spPr>
        <a:noFill/>
        <a:ln>
          <a:solidFill>
            <a:schemeClr val="accent3"/>
          </a:solidFill>
        </a:ln>
      </dgm:spPr>
      <dgm:t>
        <a:bodyPr/>
        <a:lstStyle/>
        <a:p>
          <a:r>
            <a:rPr lang="en-US" sz="1100" b="1" dirty="0" err="1">
              <a:solidFill>
                <a:schemeClr val="tx1"/>
              </a:solidFill>
            </a:rPr>
            <a:t>errCode</a:t>
          </a:r>
          <a:endParaRPr lang="en-US" sz="1100" b="1" dirty="0"/>
        </a:p>
      </dgm:t>
    </dgm:pt>
    <dgm:pt modelId="{37F5BB9B-D7AC-4EE2-8172-EB3264F284BB}" type="parTrans" cxnId="{DB081D7E-720F-4BDA-B15A-E6F8A54B3657}">
      <dgm:prSet/>
      <dgm:spPr>
        <a:noFill/>
        <a:ln>
          <a:solidFill>
            <a:schemeClr val="bg1">
              <a:lumMod val="65000"/>
            </a:schemeClr>
          </a:solidFill>
        </a:ln>
      </dgm:spPr>
      <dgm:t>
        <a:bodyPr/>
        <a:lstStyle/>
        <a:p>
          <a:endParaRPr lang="en-US" b="1"/>
        </a:p>
      </dgm:t>
    </dgm:pt>
    <dgm:pt modelId="{6CE9E855-E9A6-47C6-A2B6-FE6700BF8AC8}" type="sibTrans" cxnId="{DB081D7E-720F-4BDA-B15A-E6F8A54B3657}">
      <dgm:prSet/>
      <dgm:spPr/>
      <dgm:t>
        <a:bodyPr/>
        <a:lstStyle/>
        <a:p>
          <a:endParaRPr lang="en-US"/>
        </a:p>
      </dgm:t>
    </dgm:pt>
    <dgm:pt modelId="{F64969B0-9D45-4B43-84BC-8D2CD27E6A48}">
      <dgm:prSet phldrT="[Text]" custT="1"/>
      <dgm:spPr>
        <a:noFill/>
        <a:ln>
          <a:solidFill>
            <a:schemeClr val="accent3"/>
          </a:solidFill>
        </a:ln>
      </dgm:spPr>
      <dgm:t>
        <a:bodyPr/>
        <a:lstStyle/>
        <a:p>
          <a:r>
            <a:rPr lang="en-US" sz="1100" b="1" dirty="0" err="1"/>
            <a:t>errCode</a:t>
          </a:r>
          <a:endParaRPr lang="en-US" sz="1100" b="1" dirty="0"/>
        </a:p>
      </dgm:t>
    </dgm:pt>
    <dgm:pt modelId="{F12BF861-0FCC-439E-B1A9-5D0631C89533}" type="parTrans" cxnId="{345043D4-4080-49CB-BB59-0C3A3068B8FA}">
      <dgm:prSet/>
      <dgm:spPr>
        <a:noFill/>
        <a:ln>
          <a:solidFill>
            <a:schemeClr val="bg1">
              <a:lumMod val="65000"/>
            </a:schemeClr>
          </a:solidFill>
        </a:ln>
      </dgm:spPr>
      <dgm:t>
        <a:bodyPr/>
        <a:lstStyle/>
        <a:p>
          <a:endParaRPr lang="en-US" b="1"/>
        </a:p>
      </dgm:t>
    </dgm:pt>
    <dgm:pt modelId="{D14ABBD6-8D91-4918-B458-9BBB69275B63}" type="sibTrans" cxnId="{345043D4-4080-49CB-BB59-0C3A3068B8FA}">
      <dgm:prSet/>
      <dgm:spPr/>
      <dgm:t>
        <a:bodyPr/>
        <a:lstStyle/>
        <a:p>
          <a:endParaRPr lang="en-US"/>
        </a:p>
      </dgm:t>
    </dgm:pt>
    <dgm:pt modelId="{B780D9AA-59F3-4DA7-A8A0-A4EDBFB4E72E}">
      <dgm:prSet phldrT="[Text]" custT="1"/>
      <dgm:spPr>
        <a:noFill/>
        <a:ln>
          <a:solidFill>
            <a:schemeClr val="accent3"/>
          </a:solidFill>
        </a:ln>
      </dgm:spPr>
      <dgm:t>
        <a:bodyPr/>
        <a:lstStyle/>
        <a:p>
          <a:r>
            <a:rPr lang="en-US" sz="1100" b="1" dirty="0" err="1"/>
            <a:t>DPU_Handle</a:t>
          </a:r>
          <a:endParaRPr lang="en-US" sz="1100" b="1" dirty="0"/>
        </a:p>
      </dgm:t>
    </dgm:pt>
    <dgm:pt modelId="{61EA0839-DD34-494A-80AD-B3F6275E606B}" type="parTrans" cxnId="{D4A97C5A-46E6-4DF5-940A-3A895CA4BA3C}">
      <dgm:prSet/>
      <dgm:spPr>
        <a:noFill/>
        <a:ln>
          <a:solidFill>
            <a:schemeClr val="bg1">
              <a:lumMod val="65000"/>
            </a:schemeClr>
          </a:solidFill>
        </a:ln>
      </dgm:spPr>
      <dgm:t>
        <a:bodyPr/>
        <a:lstStyle/>
        <a:p>
          <a:endParaRPr lang="en-US" b="1"/>
        </a:p>
      </dgm:t>
    </dgm:pt>
    <dgm:pt modelId="{AF035C75-A741-49B9-974B-522BF2F205D7}" type="sibTrans" cxnId="{D4A97C5A-46E6-4DF5-940A-3A895CA4BA3C}">
      <dgm:prSet/>
      <dgm:spPr/>
      <dgm:t>
        <a:bodyPr/>
        <a:lstStyle/>
        <a:p>
          <a:endParaRPr lang="en-US"/>
        </a:p>
      </dgm:t>
    </dgm:pt>
    <dgm:pt modelId="{5A281C6A-8B09-4314-8C96-08841BEEA9BA}">
      <dgm:prSet phldrT="[Text]"/>
      <dgm:spPr>
        <a:solidFill>
          <a:schemeClr val="accent3"/>
        </a:solidFill>
      </dgm:spPr>
      <dgm:t>
        <a:bodyPr/>
        <a:lstStyle/>
        <a:p>
          <a:r>
            <a:rPr lang="en-US" b="1" dirty="0" err="1">
              <a:solidFill>
                <a:schemeClr val="bg1"/>
              </a:solidFill>
            </a:rPr>
            <a:t>DPU_xxx_control</a:t>
          </a:r>
          <a:endParaRPr lang="en-US" b="1" dirty="0">
            <a:solidFill>
              <a:schemeClr val="bg1"/>
            </a:solidFill>
          </a:endParaRPr>
        </a:p>
      </dgm:t>
    </dgm:pt>
    <dgm:pt modelId="{E709AA09-A2C0-4290-82A0-1A9D7FC25C04}" type="parTrans" cxnId="{74CB1CDF-7BAB-4F85-A048-CE343998BE1F}">
      <dgm:prSet/>
      <dgm:spPr/>
      <dgm:t>
        <a:bodyPr/>
        <a:lstStyle/>
        <a:p>
          <a:endParaRPr lang="en-US"/>
        </a:p>
      </dgm:t>
    </dgm:pt>
    <dgm:pt modelId="{3A36109D-25F3-4882-BA20-10A7328FD399}" type="sibTrans" cxnId="{74CB1CDF-7BAB-4F85-A048-CE343998BE1F}">
      <dgm:prSet/>
      <dgm:spPr/>
      <dgm:t>
        <a:bodyPr/>
        <a:lstStyle/>
        <a:p>
          <a:endParaRPr lang="en-US"/>
        </a:p>
      </dgm:t>
    </dgm:pt>
    <dgm:pt modelId="{1FF6B66D-5B0F-4A0C-8809-250CF6AC127F}">
      <dgm:prSet phldrT="[Text]" custT="1"/>
      <dgm:spPr>
        <a:noFill/>
        <a:ln>
          <a:solidFill>
            <a:schemeClr val="accent3"/>
          </a:solidFill>
        </a:ln>
      </dgm:spPr>
      <dgm:t>
        <a:bodyPr/>
        <a:lstStyle/>
        <a:p>
          <a:r>
            <a:rPr lang="en-US" sz="1100" b="1" dirty="0" err="1">
              <a:solidFill>
                <a:schemeClr val="tx1"/>
              </a:solidFill>
            </a:rPr>
            <a:t>DPU_Handle</a:t>
          </a:r>
          <a:endParaRPr lang="en-US" sz="1100" b="1" dirty="0"/>
        </a:p>
      </dgm:t>
    </dgm:pt>
    <dgm:pt modelId="{81CBB03A-56DF-4986-9946-4D5117953475}" type="parTrans" cxnId="{635FE7CA-9C7C-4C7C-A9C9-89E358B1CEAC}">
      <dgm:prSet/>
      <dgm:spPr>
        <a:noFill/>
        <a:ln>
          <a:solidFill>
            <a:schemeClr val="bg1">
              <a:lumMod val="65000"/>
            </a:schemeClr>
          </a:solidFill>
        </a:ln>
      </dgm:spPr>
      <dgm:t>
        <a:bodyPr/>
        <a:lstStyle/>
        <a:p>
          <a:endParaRPr lang="en-US" b="1"/>
        </a:p>
      </dgm:t>
    </dgm:pt>
    <dgm:pt modelId="{4B5C1F93-CA36-4E98-888D-CC79B69BBF78}" type="sibTrans" cxnId="{635FE7CA-9C7C-4C7C-A9C9-89E358B1CEAC}">
      <dgm:prSet/>
      <dgm:spPr/>
      <dgm:t>
        <a:bodyPr/>
        <a:lstStyle/>
        <a:p>
          <a:endParaRPr lang="en-US"/>
        </a:p>
      </dgm:t>
    </dgm:pt>
    <dgm:pt modelId="{432E1250-123B-4D6D-8123-C0DC01F225FD}">
      <dgm:prSet phldrT="[Text]" custT="1"/>
      <dgm:spPr>
        <a:noFill/>
        <a:ln>
          <a:solidFill>
            <a:schemeClr val="accent3"/>
          </a:solidFill>
        </a:ln>
      </dgm:spPr>
      <dgm:t>
        <a:bodyPr/>
        <a:lstStyle/>
        <a:p>
          <a:r>
            <a:rPr lang="en-US" sz="1100" b="1" dirty="0" err="1">
              <a:solidFill>
                <a:schemeClr val="tx1"/>
              </a:solidFill>
            </a:rPr>
            <a:t>cmd</a:t>
          </a:r>
          <a:endParaRPr lang="en-US" sz="1100" b="1" dirty="0"/>
        </a:p>
      </dgm:t>
    </dgm:pt>
    <dgm:pt modelId="{65679190-1296-4297-90EB-56FD1CB8AA26}" type="parTrans" cxnId="{0788C6D0-2C64-43DE-807C-F473D432939D}">
      <dgm:prSet/>
      <dgm:spPr>
        <a:noFill/>
        <a:ln>
          <a:solidFill>
            <a:schemeClr val="bg1">
              <a:lumMod val="65000"/>
            </a:schemeClr>
          </a:solidFill>
        </a:ln>
      </dgm:spPr>
      <dgm:t>
        <a:bodyPr/>
        <a:lstStyle/>
        <a:p>
          <a:endParaRPr lang="en-US" b="1"/>
        </a:p>
      </dgm:t>
    </dgm:pt>
    <dgm:pt modelId="{5AEBE654-CBD8-4A03-B743-F705B73330C4}" type="sibTrans" cxnId="{0788C6D0-2C64-43DE-807C-F473D432939D}">
      <dgm:prSet/>
      <dgm:spPr/>
      <dgm:t>
        <a:bodyPr/>
        <a:lstStyle/>
        <a:p>
          <a:endParaRPr lang="en-US"/>
        </a:p>
      </dgm:t>
    </dgm:pt>
    <dgm:pt modelId="{63B42201-E988-4012-823F-2C94A31A96A2}">
      <dgm:prSet phldrT="[Text]" custT="1"/>
      <dgm:spPr>
        <a:noFill/>
        <a:ln>
          <a:solidFill>
            <a:schemeClr val="accent3"/>
          </a:solidFill>
        </a:ln>
      </dgm:spPr>
      <dgm:t>
        <a:bodyPr/>
        <a:lstStyle/>
        <a:p>
          <a:r>
            <a:rPr lang="en-US" sz="1100" b="1" dirty="0" err="1">
              <a:solidFill>
                <a:schemeClr val="tx1"/>
              </a:solidFill>
            </a:rPr>
            <a:t>args</a:t>
          </a:r>
          <a:endParaRPr lang="en-US" sz="1100" b="1" dirty="0"/>
        </a:p>
      </dgm:t>
    </dgm:pt>
    <dgm:pt modelId="{D4D4F9F7-C745-405E-8C79-402E7B228DC0}" type="parTrans" cxnId="{0D022573-454B-4B7E-98C4-F90AA57CE5EF}">
      <dgm:prSet/>
      <dgm:spPr>
        <a:noFill/>
        <a:ln>
          <a:solidFill>
            <a:schemeClr val="bg1">
              <a:lumMod val="65000"/>
            </a:schemeClr>
          </a:solidFill>
        </a:ln>
      </dgm:spPr>
      <dgm:t>
        <a:bodyPr/>
        <a:lstStyle/>
        <a:p>
          <a:endParaRPr lang="en-US" b="1"/>
        </a:p>
      </dgm:t>
    </dgm:pt>
    <dgm:pt modelId="{7164DCFD-511A-4271-96ED-FFB760EAF1AC}" type="sibTrans" cxnId="{0D022573-454B-4B7E-98C4-F90AA57CE5EF}">
      <dgm:prSet/>
      <dgm:spPr/>
      <dgm:t>
        <a:bodyPr/>
        <a:lstStyle/>
        <a:p>
          <a:endParaRPr lang="en-US"/>
        </a:p>
      </dgm:t>
    </dgm:pt>
    <dgm:pt modelId="{E3A6BBCA-F4AA-4AC5-BD46-32F17B0E06DC}">
      <dgm:prSet phldrT="[Text]" custT="1"/>
      <dgm:spPr>
        <a:noFill/>
        <a:ln>
          <a:solidFill>
            <a:schemeClr val="accent3"/>
          </a:solidFill>
        </a:ln>
      </dgm:spPr>
      <dgm:t>
        <a:bodyPr/>
        <a:lstStyle/>
        <a:p>
          <a:r>
            <a:rPr lang="en-US" sz="1100" b="1" dirty="0" err="1">
              <a:solidFill>
                <a:schemeClr val="tx1"/>
              </a:solidFill>
            </a:rPr>
            <a:t>argSize</a:t>
          </a:r>
          <a:endParaRPr lang="en-US" sz="1100" b="1" dirty="0"/>
        </a:p>
      </dgm:t>
    </dgm:pt>
    <dgm:pt modelId="{4770CA17-828C-4A1B-AB52-5F32842598D1}" type="parTrans" cxnId="{770169A1-A0FF-40D4-8489-9D9FB230E36C}">
      <dgm:prSet/>
      <dgm:spPr>
        <a:noFill/>
        <a:ln>
          <a:solidFill>
            <a:schemeClr val="bg1">
              <a:lumMod val="65000"/>
            </a:schemeClr>
          </a:solidFill>
        </a:ln>
      </dgm:spPr>
      <dgm:t>
        <a:bodyPr/>
        <a:lstStyle/>
        <a:p>
          <a:endParaRPr lang="en-US" b="1"/>
        </a:p>
      </dgm:t>
    </dgm:pt>
    <dgm:pt modelId="{5941554F-33A7-45EE-8534-3E427E0AD33E}" type="sibTrans" cxnId="{770169A1-A0FF-40D4-8489-9D9FB230E36C}">
      <dgm:prSet/>
      <dgm:spPr/>
      <dgm:t>
        <a:bodyPr/>
        <a:lstStyle/>
        <a:p>
          <a:endParaRPr lang="en-US"/>
        </a:p>
      </dgm:t>
    </dgm:pt>
    <dgm:pt modelId="{BC3F6180-D575-4B40-88E8-2077726FCFB0}">
      <dgm:prSet phldrT="[Text]" custT="1"/>
      <dgm:spPr>
        <a:noFill/>
        <a:ln>
          <a:solidFill>
            <a:schemeClr val="accent3"/>
          </a:solidFill>
        </a:ln>
      </dgm:spPr>
      <dgm:t>
        <a:bodyPr/>
        <a:lstStyle/>
        <a:p>
          <a:r>
            <a:rPr lang="en-US" sz="1100" b="1" dirty="0" err="1">
              <a:solidFill>
                <a:schemeClr val="tx1"/>
              </a:solidFill>
            </a:rPr>
            <a:t>errCode</a:t>
          </a:r>
          <a:endParaRPr lang="en-US" sz="1100" b="1" dirty="0"/>
        </a:p>
      </dgm:t>
    </dgm:pt>
    <dgm:pt modelId="{81DD2FA0-6857-4FA6-B78B-E4CE6F1E0C63}" type="parTrans" cxnId="{77842FD8-B949-48E3-BF39-4C6831E9FB01}">
      <dgm:prSet/>
      <dgm:spPr>
        <a:noFill/>
        <a:ln>
          <a:solidFill>
            <a:schemeClr val="bg1">
              <a:lumMod val="65000"/>
            </a:schemeClr>
          </a:solidFill>
        </a:ln>
      </dgm:spPr>
      <dgm:t>
        <a:bodyPr/>
        <a:lstStyle/>
        <a:p>
          <a:endParaRPr lang="en-US" b="1"/>
        </a:p>
      </dgm:t>
    </dgm:pt>
    <dgm:pt modelId="{D3522EF1-FFF3-462A-B945-27C5F8702AEE}" type="sibTrans" cxnId="{77842FD8-B949-48E3-BF39-4C6831E9FB01}">
      <dgm:prSet/>
      <dgm:spPr/>
      <dgm:t>
        <a:bodyPr/>
        <a:lstStyle/>
        <a:p>
          <a:endParaRPr lang="en-US"/>
        </a:p>
      </dgm:t>
    </dgm:pt>
    <dgm:pt modelId="{93C64F12-9A97-46A4-8E59-65849D4CC723}">
      <dgm:prSet phldrT="[Text]"/>
      <dgm:spPr>
        <a:solidFill>
          <a:schemeClr val="accent3"/>
        </a:solidFill>
      </dgm:spPr>
      <dgm:t>
        <a:bodyPr/>
        <a:lstStyle/>
        <a:p>
          <a:r>
            <a:rPr lang="en-US" b="1" dirty="0" err="1">
              <a:solidFill>
                <a:schemeClr val="bg1"/>
              </a:solidFill>
            </a:rPr>
            <a:t>DPU_xxx_deinit</a:t>
          </a:r>
          <a:endParaRPr lang="en-US" b="1" dirty="0">
            <a:solidFill>
              <a:schemeClr val="bg1"/>
            </a:solidFill>
          </a:endParaRPr>
        </a:p>
      </dgm:t>
    </dgm:pt>
    <dgm:pt modelId="{48E5901E-007E-40E0-9B17-366C2B7A360F}" type="parTrans" cxnId="{C039AA1C-9F30-46D3-920B-D06BBB388F98}">
      <dgm:prSet/>
      <dgm:spPr/>
      <dgm:t>
        <a:bodyPr/>
        <a:lstStyle/>
        <a:p>
          <a:endParaRPr lang="en-US"/>
        </a:p>
      </dgm:t>
    </dgm:pt>
    <dgm:pt modelId="{A7DE93D7-5D05-4D8A-92AE-E37537AD988B}" type="sibTrans" cxnId="{C039AA1C-9F30-46D3-920B-D06BBB388F98}">
      <dgm:prSet/>
      <dgm:spPr/>
      <dgm:t>
        <a:bodyPr/>
        <a:lstStyle/>
        <a:p>
          <a:endParaRPr lang="en-US"/>
        </a:p>
      </dgm:t>
    </dgm:pt>
    <dgm:pt modelId="{C4793612-AB03-4376-A4E8-A3FFB19993B0}">
      <dgm:prSet phldrT="[Text]" custT="1"/>
      <dgm:spPr>
        <a:noFill/>
        <a:ln>
          <a:solidFill>
            <a:schemeClr val="accent3"/>
          </a:solidFill>
        </a:ln>
      </dgm:spPr>
      <dgm:t>
        <a:bodyPr/>
        <a:lstStyle/>
        <a:p>
          <a:r>
            <a:rPr lang="en-US" sz="1100" b="1" dirty="0" err="1">
              <a:solidFill>
                <a:schemeClr val="tx1"/>
              </a:solidFill>
            </a:rPr>
            <a:t>DPU_handle</a:t>
          </a:r>
          <a:endParaRPr lang="en-US" sz="1100" b="1" dirty="0"/>
        </a:p>
      </dgm:t>
    </dgm:pt>
    <dgm:pt modelId="{85B1EAEA-179F-4E5F-B56D-41D0C863F6D0}" type="parTrans" cxnId="{CBDAC965-FA2C-43BC-9BC2-76BFA0E1ADF9}">
      <dgm:prSet/>
      <dgm:spPr>
        <a:noFill/>
        <a:ln>
          <a:solidFill>
            <a:schemeClr val="bg1">
              <a:lumMod val="65000"/>
            </a:schemeClr>
          </a:solidFill>
        </a:ln>
      </dgm:spPr>
      <dgm:t>
        <a:bodyPr/>
        <a:lstStyle/>
        <a:p>
          <a:endParaRPr lang="en-US" b="1"/>
        </a:p>
      </dgm:t>
    </dgm:pt>
    <dgm:pt modelId="{7C62A63C-11B0-463C-A36D-C50CAD674695}" type="sibTrans" cxnId="{CBDAC965-FA2C-43BC-9BC2-76BFA0E1ADF9}">
      <dgm:prSet/>
      <dgm:spPr/>
      <dgm:t>
        <a:bodyPr/>
        <a:lstStyle/>
        <a:p>
          <a:endParaRPr lang="en-US"/>
        </a:p>
      </dgm:t>
    </dgm:pt>
    <dgm:pt modelId="{10DE8D50-8F60-4A5B-B388-DB978331E331}">
      <dgm:prSet phldrT="[Text]" custT="1"/>
      <dgm:spPr>
        <a:noFill/>
        <a:ln>
          <a:solidFill>
            <a:schemeClr val="accent3"/>
          </a:solidFill>
        </a:ln>
      </dgm:spPr>
      <dgm:t>
        <a:bodyPr/>
        <a:lstStyle/>
        <a:p>
          <a:r>
            <a:rPr lang="en-US" sz="1100" b="1" dirty="0" err="1">
              <a:solidFill>
                <a:schemeClr val="tx1"/>
              </a:solidFill>
            </a:rPr>
            <a:t>errCode</a:t>
          </a:r>
          <a:endParaRPr lang="en-US" sz="1100" b="1" dirty="0"/>
        </a:p>
      </dgm:t>
    </dgm:pt>
    <dgm:pt modelId="{5A42F255-02A1-4958-8DFA-8A5CABDC3FF6}" type="parTrans" cxnId="{FDCF9095-2973-46C0-9150-7260725DAB5E}">
      <dgm:prSet/>
      <dgm:spPr>
        <a:noFill/>
        <a:ln>
          <a:solidFill>
            <a:schemeClr val="bg1">
              <a:lumMod val="65000"/>
            </a:schemeClr>
          </a:solidFill>
        </a:ln>
      </dgm:spPr>
      <dgm:t>
        <a:bodyPr/>
        <a:lstStyle/>
        <a:p>
          <a:endParaRPr lang="en-US" b="1"/>
        </a:p>
      </dgm:t>
    </dgm:pt>
    <dgm:pt modelId="{D14E2C7C-F786-41E2-B3B4-37272965A426}" type="sibTrans" cxnId="{FDCF9095-2973-46C0-9150-7260725DAB5E}">
      <dgm:prSet/>
      <dgm:spPr/>
      <dgm:t>
        <a:bodyPr/>
        <a:lstStyle/>
        <a:p>
          <a:endParaRPr lang="en-US"/>
        </a:p>
      </dgm:t>
    </dgm:pt>
    <dgm:pt modelId="{0973788D-39AE-4690-9051-936839FB564B}">
      <dgm:prSet phldrT="[Text]" custT="1"/>
      <dgm:spPr>
        <a:noFill/>
        <a:ln>
          <a:solidFill>
            <a:schemeClr val="accent3"/>
          </a:solidFill>
        </a:ln>
      </dgm:spPr>
      <dgm:t>
        <a:bodyPr/>
        <a:lstStyle/>
        <a:p>
          <a:r>
            <a:rPr lang="en-US" sz="1100" b="0" dirty="0" err="1">
              <a:solidFill>
                <a:schemeClr val="tx1"/>
              </a:solidFill>
            </a:rPr>
            <a:t>DPU_xxx_Stats_t</a:t>
          </a:r>
          <a:endParaRPr lang="en-US" sz="1100" b="0" dirty="0"/>
        </a:p>
      </dgm:t>
    </dgm:pt>
    <dgm:pt modelId="{BB5D8A8F-47BC-4353-A36A-004871476AD4}" type="parTrans" cxnId="{CFE1021C-DECB-4B2E-B358-531E9013FD18}">
      <dgm:prSet/>
      <dgm:spPr/>
      <dgm:t>
        <a:bodyPr/>
        <a:lstStyle/>
        <a:p>
          <a:endParaRPr lang="en-US"/>
        </a:p>
      </dgm:t>
    </dgm:pt>
    <dgm:pt modelId="{1CE4D6C2-4449-4D7D-9CF7-621C761781BE}" type="sibTrans" cxnId="{CFE1021C-DECB-4B2E-B358-531E9013FD18}">
      <dgm:prSet/>
      <dgm:spPr/>
      <dgm:t>
        <a:bodyPr/>
        <a:lstStyle/>
        <a:p>
          <a:endParaRPr lang="en-US"/>
        </a:p>
      </dgm:t>
    </dgm:pt>
    <dgm:pt modelId="{C6F59ABD-D8EC-4D19-B1B2-3A05472EDCE4}">
      <dgm:prSet phldrT="[Text]" custT="1"/>
      <dgm:spPr>
        <a:noFill/>
        <a:ln>
          <a:solidFill>
            <a:schemeClr val="accent3"/>
          </a:solidFill>
        </a:ln>
      </dgm:spPr>
      <dgm:t>
        <a:bodyPr/>
        <a:lstStyle/>
        <a:p>
          <a:r>
            <a:rPr lang="en-US" sz="1100" b="0" dirty="0">
              <a:solidFill>
                <a:schemeClr val="tx1"/>
              </a:solidFill>
            </a:rPr>
            <a:t>DPU optional specific Params  (Ex: </a:t>
          </a:r>
          <a:r>
            <a:rPr lang="en-US" sz="1100" b="0" dirty="0" err="1">
              <a:solidFill>
                <a:schemeClr val="tx1"/>
              </a:solidFill>
            </a:rPr>
            <a:t>isLastChirp</a:t>
          </a:r>
          <a:r>
            <a:rPr lang="en-US" sz="1100" b="0" dirty="0">
              <a:solidFill>
                <a:schemeClr val="tx1"/>
              </a:solidFill>
            </a:rPr>
            <a:t>)</a:t>
          </a:r>
          <a:endParaRPr lang="en-US" sz="1050" b="0" dirty="0"/>
        </a:p>
      </dgm:t>
    </dgm:pt>
    <dgm:pt modelId="{42B11E34-BB3B-4C04-A142-007F4B50C72B}" type="parTrans" cxnId="{3E0B0BC8-C3BB-487B-846F-6D06BF99D9D2}">
      <dgm:prSet/>
      <dgm:spPr/>
      <dgm:t>
        <a:bodyPr/>
        <a:lstStyle/>
        <a:p>
          <a:endParaRPr lang="en-US"/>
        </a:p>
      </dgm:t>
    </dgm:pt>
    <dgm:pt modelId="{B15386E1-3153-4737-813C-09396583160A}" type="sibTrans" cxnId="{3E0B0BC8-C3BB-487B-846F-6D06BF99D9D2}">
      <dgm:prSet/>
      <dgm:spPr/>
      <dgm:t>
        <a:bodyPr/>
        <a:lstStyle/>
        <a:p>
          <a:endParaRPr lang="en-US"/>
        </a:p>
      </dgm:t>
    </dgm:pt>
    <dgm:pt modelId="{FB85F4F2-F5AB-4752-96DA-00D739E0421D}" type="pres">
      <dgm:prSet presAssocID="{FD2ACC61-4CB1-4BAC-8C19-DEFDE3DFF40F}" presName="linear" presStyleCnt="0">
        <dgm:presLayoutVars>
          <dgm:dir/>
          <dgm:animLvl val="lvl"/>
          <dgm:resizeHandles val="exact"/>
        </dgm:presLayoutVars>
      </dgm:prSet>
      <dgm:spPr/>
      <dgm:t>
        <a:bodyPr/>
        <a:lstStyle/>
        <a:p>
          <a:endParaRPr lang="en-US"/>
        </a:p>
      </dgm:t>
    </dgm:pt>
    <dgm:pt modelId="{AA938F06-B103-4913-AD72-04A9DB9D3271}" type="pres">
      <dgm:prSet presAssocID="{6B09B633-91A7-494F-A9E1-880228A91693}" presName="parentLin" presStyleCnt="0"/>
      <dgm:spPr/>
    </dgm:pt>
    <dgm:pt modelId="{30685DF9-DBD9-41F9-AF8C-F21A1FCA9977}" type="pres">
      <dgm:prSet presAssocID="{6B09B633-91A7-494F-A9E1-880228A91693}" presName="parentLeftMargin" presStyleLbl="node1" presStyleIdx="0" presStyleCnt="5"/>
      <dgm:spPr/>
      <dgm:t>
        <a:bodyPr/>
        <a:lstStyle/>
        <a:p>
          <a:endParaRPr lang="en-US"/>
        </a:p>
      </dgm:t>
    </dgm:pt>
    <dgm:pt modelId="{78FF2D69-31EF-412B-A4AB-FAEEF0A70432}" type="pres">
      <dgm:prSet presAssocID="{6B09B633-91A7-494F-A9E1-880228A91693}" presName="parentText" presStyleLbl="node1" presStyleIdx="0" presStyleCnt="5">
        <dgm:presLayoutVars>
          <dgm:chMax val="0"/>
          <dgm:bulletEnabled val="1"/>
        </dgm:presLayoutVars>
      </dgm:prSet>
      <dgm:spPr/>
      <dgm:t>
        <a:bodyPr/>
        <a:lstStyle/>
        <a:p>
          <a:endParaRPr lang="en-US"/>
        </a:p>
      </dgm:t>
    </dgm:pt>
    <dgm:pt modelId="{4C212216-BDD1-420D-9286-0A1D03122B6B}" type="pres">
      <dgm:prSet presAssocID="{6B09B633-91A7-494F-A9E1-880228A91693}" presName="negativeSpace" presStyleCnt="0"/>
      <dgm:spPr/>
    </dgm:pt>
    <dgm:pt modelId="{35834FDD-7A43-45F1-9D98-D77233D4C0D1}" type="pres">
      <dgm:prSet presAssocID="{6B09B633-91A7-494F-A9E1-880228A91693}" presName="childText" presStyleLbl="conFgAcc1" presStyleIdx="0" presStyleCnt="5">
        <dgm:presLayoutVars>
          <dgm:bulletEnabled val="1"/>
        </dgm:presLayoutVars>
      </dgm:prSet>
      <dgm:spPr/>
      <dgm:t>
        <a:bodyPr/>
        <a:lstStyle/>
        <a:p>
          <a:endParaRPr lang="en-US"/>
        </a:p>
      </dgm:t>
    </dgm:pt>
    <dgm:pt modelId="{856C64AB-B261-4F67-A601-6487308EC7A8}" type="pres">
      <dgm:prSet presAssocID="{7A7EA1C3-B708-4264-A7C2-FC52D406C8CD}" presName="spaceBetweenRectangles" presStyleCnt="0"/>
      <dgm:spPr/>
    </dgm:pt>
    <dgm:pt modelId="{8CE83D3A-03CC-44EE-BE6C-4C041C3C3467}" type="pres">
      <dgm:prSet presAssocID="{AE570DD0-8AFB-4999-B111-C4B43D1154DF}" presName="parentLin" presStyleCnt="0"/>
      <dgm:spPr/>
    </dgm:pt>
    <dgm:pt modelId="{3B949B88-C312-46D1-B7E7-BA6A7BC57547}" type="pres">
      <dgm:prSet presAssocID="{AE570DD0-8AFB-4999-B111-C4B43D1154DF}" presName="parentLeftMargin" presStyleLbl="node1" presStyleIdx="0" presStyleCnt="5"/>
      <dgm:spPr/>
      <dgm:t>
        <a:bodyPr/>
        <a:lstStyle/>
        <a:p>
          <a:endParaRPr lang="en-US"/>
        </a:p>
      </dgm:t>
    </dgm:pt>
    <dgm:pt modelId="{ED8BE43C-A181-4005-961A-437300C42D08}" type="pres">
      <dgm:prSet presAssocID="{AE570DD0-8AFB-4999-B111-C4B43D1154DF}" presName="parentText" presStyleLbl="node1" presStyleIdx="1" presStyleCnt="5">
        <dgm:presLayoutVars>
          <dgm:chMax val="0"/>
          <dgm:bulletEnabled val="1"/>
        </dgm:presLayoutVars>
      </dgm:prSet>
      <dgm:spPr/>
      <dgm:t>
        <a:bodyPr/>
        <a:lstStyle/>
        <a:p>
          <a:endParaRPr lang="en-US"/>
        </a:p>
      </dgm:t>
    </dgm:pt>
    <dgm:pt modelId="{B1D79556-97E2-4D4B-9963-03AB1AB5C0B4}" type="pres">
      <dgm:prSet presAssocID="{AE570DD0-8AFB-4999-B111-C4B43D1154DF}" presName="negativeSpace" presStyleCnt="0"/>
      <dgm:spPr/>
    </dgm:pt>
    <dgm:pt modelId="{68E6228D-CFFA-438E-9B9A-DF8E7F319D2E}" type="pres">
      <dgm:prSet presAssocID="{AE570DD0-8AFB-4999-B111-C4B43D1154DF}" presName="childText" presStyleLbl="conFgAcc1" presStyleIdx="1" presStyleCnt="5">
        <dgm:presLayoutVars>
          <dgm:bulletEnabled val="1"/>
        </dgm:presLayoutVars>
      </dgm:prSet>
      <dgm:spPr/>
      <dgm:t>
        <a:bodyPr/>
        <a:lstStyle/>
        <a:p>
          <a:endParaRPr lang="en-US"/>
        </a:p>
      </dgm:t>
    </dgm:pt>
    <dgm:pt modelId="{1ABD9598-AAEC-40F6-B726-46773A15E8E2}" type="pres">
      <dgm:prSet presAssocID="{4DCAB97F-F2A7-479B-BD24-888A5B189C8E}" presName="spaceBetweenRectangles" presStyleCnt="0"/>
      <dgm:spPr/>
    </dgm:pt>
    <dgm:pt modelId="{277FC14B-0DB1-4303-86CF-CFB7F25C28CC}" type="pres">
      <dgm:prSet presAssocID="{AFE997C9-9164-43C3-9051-A69F1B408518}" presName="parentLin" presStyleCnt="0"/>
      <dgm:spPr/>
    </dgm:pt>
    <dgm:pt modelId="{341901DD-1815-4812-9053-3B9D68402513}" type="pres">
      <dgm:prSet presAssocID="{AFE997C9-9164-43C3-9051-A69F1B408518}" presName="parentLeftMargin" presStyleLbl="node1" presStyleIdx="1" presStyleCnt="5"/>
      <dgm:spPr/>
      <dgm:t>
        <a:bodyPr/>
        <a:lstStyle/>
        <a:p>
          <a:endParaRPr lang="en-US"/>
        </a:p>
      </dgm:t>
    </dgm:pt>
    <dgm:pt modelId="{B3B09C8C-67AC-4F18-8A32-322B760A264A}" type="pres">
      <dgm:prSet presAssocID="{AFE997C9-9164-43C3-9051-A69F1B408518}" presName="parentText" presStyleLbl="node1" presStyleIdx="2" presStyleCnt="5">
        <dgm:presLayoutVars>
          <dgm:chMax val="0"/>
          <dgm:bulletEnabled val="1"/>
        </dgm:presLayoutVars>
      </dgm:prSet>
      <dgm:spPr/>
      <dgm:t>
        <a:bodyPr/>
        <a:lstStyle/>
        <a:p>
          <a:endParaRPr lang="en-US"/>
        </a:p>
      </dgm:t>
    </dgm:pt>
    <dgm:pt modelId="{F0EBF111-5D88-4758-814C-9D910CF27F9D}" type="pres">
      <dgm:prSet presAssocID="{AFE997C9-9164-43C3-9051-A69F1B408518}" presName="negativeSpace" presStyleCnt="0"/>
      <dgm:spPr/>
    </dgm:pt>
    <dgm:pt modelId="{D78EAECD-1E88-4CE4-9467-67A3B1949E36}" type="pres">
      <dgm:prSet presAssocID="{AFE997C9-9164-43C3-9051-A69F1B408518}" presName="childText" presStyleLbl="conFgAcc1" presStyleIdx="2" presStyleCnt="5">
        <dgm:presLayoutVars>
          <dgm:bulletEnabled val="1"/>
        </dgm:presLayoutVars>
      </dgm:prSet>
      <dgm:spPr/>
      <dgm:t>
        <a:bodyPr/>
        <a:lstStyle/>
        <a:p>
          <a:endParaRPr lang="en-US"/>
        </a:p>
      </dgm:t>
    </dgm:pt>
    <dgm:pt modelId="{740DC1ED-3040-43B8-B872-14F633379041}" type="pres">
      <dgm:prSet presAssocID="{C44FBE8F-CC12-49FB-8E90-4E2C27D2DF4E}" presName="spaceBetweenRectangles" presStyleCnt="0"/>
      <dgm:spPr/>
    </dgm:pt>
    <dgm:pt modelId="{072CB80C-46AA-4DA8-B095-98065FE3B2FF}" type="pres">
      <dgm:prSet presAssocID="{5A281C6A-8B09-4314-8C96-08841BEEA9BA}" presName="parentLin" presStyleCnt="0"/>
      <dgm:spPr/>
    </dgm:pt>
    <dgm:pt modelId="{C1CCEB43-971F-473A-9E1F-E2A3576ECDF0}" type="pres">
      <dgm:prSet presAssocID="{5A281C6A-8B09-4314-8C96-08841BEEA9BA}" presName="parentLeftMargin" presStyleLbl="node1" presStyleIdx="2" presStyleCnt="5"/>
      <dgm:spPr/>
      <dgm:t>
        <a:bodyPr/>
        <a:lstStyle/>
        <a:p>
          <a:endParaRPr lang="en-US"/>
        </a:p>
      </dgm:t>
    </dgm:pt>
    <dgm:pt modelId="{9CF61938-C412-4870-8C2B-1E2B51374767}" type="pres">
      <dgm:prSet presAssocID="{5A281C6A-8B09-4314-8C96-08841BEEA9BA}" presName="parentText" presStyleLbl="node1" presStyleIdx="3" presStyleCnt="5">
        <dgm:presLayoutVars>
          <dgm:chMax val="0"/>
          <dgm:bulletEnabled val="1"/>
        </dgm:presLayoutVars>
      </dgm:prSet>
      <dgm:spPr/>
      <dgm:t>
        <a:bodyPr/>
        <a:lstStyle/>
        <a:p>
          <a:endParaRPr lang="en-US"/>
        </a:p>
      </dgm:t>
    </dgm:pt>
    <dgm:pt modelId="{34B529B3-D591-4DCA-A2ED-6C3F3ABAD515}" type="pres">
      <dgm:prSet presAssocID="{5A281C6A-8B09-4314-8C96-08841BEEA9BA}" presName="negativeSpace" presStyleCnt="0"/>
      <dgm:spPr/>
    </dgm:pt>
    <dgm:pt modelId="{7DEE94C7-50AB-41D2-9550-7EC86C5F1D34}" type="pres">
      <dgm:prSet presAssocID="{5A281C6A-8B09-4314-8C96-08841BEEA9BA}" presName="childText" presStyleLbl="conFgAcc1" presStyleIdx="3" presStyleCnt="5">
        <dgm:presLayoutVars>
          <dgm:bulletEnabled val="1"/>
        </dgm:presLayoutVars>
      </dgm:prSet>
      <dgm:spPr/>
      <dgm:t>
        <a:bodyPr/>
        <a:lstStyle/>
        <a:p>
          <a:endParaRPr lang="en-US"/>
        </a:p>
      </dgm:t>
    </dgm:pt>
    <dgm:pt modelId="{AF9021AB-91AC-45BA-947D-AD7196199689}" type="pres">
      <dgm:prSet presAssocID="{3A36109D-25F3-4882-BA20-10A7328FD399}" presName="spaceBetweenRectangles" presStyleCnt="0"/>
      <dgm:spPr/>
    </dgm:pt>
    <dgm:pt modelId="{C13A0876-8E43-4F6D-B5EA-BAB0091E47A3}" type="pres">
      <dgm:prSet presAssocID="{93C64F12-9A97-46A4-8E59-65849D4CC723}" presName="parentLin" presStyleCnt="0"/>
      <dgm:spPr/>
    </dgm:pt>
    <dgm:pt modelId="{A5AAB5DE-2E36-4AC2-8131-61360ABF6A87}" type="pres">
      <dgm:prSet presAssocID="{93C64F12-9A97-46A4-8E59-65849D4CC723}" presName="parentLeftMargin" presStyleLbl="node1" presStyleIdx="3" presStyleCnt="5"/>
      <dgm:spPr/>
      <dgm:t>
        <a:bodyPr/>
        <a:lstStyle/>
        <a:p>
          <a:endParaRPr lang="en-US"/>
        </a:p>
      </dgm:t>
    </dgm:pt>
    <dgm:pt modelId="{D7EE558B-770D-44A7-8977-0FA44D769504}" type="pres">
      <dgm:prSet presAssocID="{93C64F12-9A97-46A4-8E59-65849D4CC723}" presName="parentText" presStyleLbl="node1" presStyleIdx="4" presStyleCnt="5">
        <dgm:presLayoutVars>
          <dgm:chMax val="0"/>
          <dgm:bulletEnabled val="1"/>
        </dgm:presLayoutVars>
      </dgm:prSet>
      <dgm:spPr/>
      <dgm:t>
        <a:bodyPr/>
        <a:lstStyle/>
        <a:p>
          <a:endParaRPr lang="en-US"/>
        </a:p>
      </dgm:t>
    </dgm:pt>
    <dgm:pt modelId="{4026E4BA-FFCD-43A1-849A-FBD2F1CC0374}" type="pres">
      <dgm:prSet presAssocID="{93C64F12-9A97-46A4-8E59-65849D4CC723}" presName="negativeSpace" presStyleCnt="0"/>
      <dgm:spPr/>
    </dgm:pt>
    <dgm:pt modelId="{F7FD4298-4B64-4871-B607-633BA6F6ABA2}" type="pres">
      <dgm:prSet presAssocID="{93C64F12-9A97-46A4-8E59-65849D4CC723}" presName="childText" presStyleLbl="conFgAcc1" presStyleIdx="4" presStyleCnt="5">
        <dgm:presLayoutVars>
          <dgm:bulletEnabled val="1"/>
        </dgm:presLayoutVars>
      </dgm:prSet>
      <dgm:spPr/>
      <dgm:t>
        <a:bodyPr/>
        <a:lstStyle/>
        <a:p>
          <a:endParaRPr lang="en-US"/>
        </a:p>
      </dgm:t>
    </dgm:pt>
  </dgm:ptLst>
  <dgm:cxnLst>
    <dgm:cxn modelId="{376D317F-029A-4AC8-9B5C-7EF161D83AED}" type="presOf" srcId="{AE570DD0-8AFB-4999-B111-C4B43D1154DF}" destId="{3B949B88-C312-46D1-B7E7-BA6A7BC57547}" srcOrd="0" destOrd="0" presId="urn:microsoft.com/office/officeart/2005/8/layout/list1"/>
    <dgm:cxn modelId="{E8635F83-A53F-435E-99CD-1CB065C8E15A}" type="presOf" srcId="{FD2ACC61-4CB1-4BAC-8C19-DEFDE3DFF40F}" destId="{FB85F4F2-F5AB-4752-96DA-00D739E0421D}" srcOrd="0" destOrd="0" presId="urn:microsoft.com/office/officeart/2005/8/layout/list1"/>
    <dgm:cxn modelId="{3E0B0BC8-C3BB-487B-846F-6D06BF99D9D2}" srcId="{0B5A8B4A-7190-470E-8A85-D0E0C6C95FEE}" destId="{C6F59ABD-D8EC-4D19-B1B2-3A05472EDCE4}" srcOrd="1" destOrd="0" parTransId="{42B11E34-BB3B-4C04-A142-007F4B50C72B}" sibTransId="{B15386E1-3153-4737-813C-09396583160A}"/>
    <dgm:cxn modelId="{8DD70397-ED04-4FD8-BAF6-A0D728155392}" srcId="{AFE997C9-9164-43C3-9051-A69F1B408518}" destId="{0B5A8B4A-7190-470E-8A85-D0E0C6C95FEE}" srcOrd="1" destOrd="0" parTransId="{A5CCD1F7-49D8-4B8E-B92C-E681F3EC88C1}" sibTransId="{012D364C-76FC-4BBA-B769-54ECE47D72FD}"/>
    <dgm:cxn modelId="{90081767-6B7D-48E8-BA12-81CD2A31F4F4}" type="presOf" srcId="{58646E3B-811B-4C74-B28D-0CA96744C820}" destId="{D78EAECD-1E88-4CE4-9467-67A3B1949E36}" srcOrd="0" destOrd="0" presId="urn:microsoft.com/office/officeart/2005/8/layout/list1"/>
    <dgm:cxn modelId="{412714AB-C285-4B17-9156-6A73AF736C4F}" srcId="{6B09B633-91A7-494F-A9E1-880228A91693}" destId="{FFA0FC7B-1166-4EC7-98A0-A7708FB22CDA}" srcOrd="0" destOrd="0" parTransId="{F4C5C0C6-65D5-45E6-9191-7A57DA25AB02}" sibTransId="{4C5C75E6-6279-4D96-A918-45DD4F0C501C}"/>
    <dgm:cxn modelId="{A353B97B-D639-4179-8B88-C7BDFE3FA228}" type="presOf" srcId="{7A11FB11-D171-4B3F-8141-A389EE8E13EC}" destId="{35834FDD-7A43-45F1-9D98-D77233D4C0D1}" srcOrd="0" destOrd="1" presId="urn:microsoft.com/office/officeart/2005/8/layout/list1"/>
    <dgm:cxn modelId="{770169A1-A0FF-40D4-8489-9D9FB230E36C}" srcId="{5A281C6A-8B09-4314-8C96-08841BEEA9BA}" destId="{E3A6BBCA-F4AA-4AC5-BD46-32F17B0E06DC}" srcOrd="3" destOrd="0" parTransId="{4770CA17-828C-4A1B-AB52-5F32842598D1}" sibTransId="{5941554F-33A7-45EE-8534-3E427E0AD33E}"/>
    <dgm:cxn modelId="{DFF19987-268F-4DFE-960C-72CA54A6D318}" type="presOf" srcId="{63B42201-E988-4012-823F-2C94A31A96A2}" destId="{7DEE94C7-50AB-41D2-9550-7EC86C5F1D34}" srcOrd="0" destOrd="2" presId="urn:microsoft.com/office/officeart/2005/8/layout/list1"/>
    <dgm:cxn modelId="{404E26D9-DD6D-453E-A38F-54A182288B7E}" type="presOf" srcId="{6B09B633-91A7-494F-A9E1-880228A91693}" destId="{30685DF9-DBD9-41F9-AF8C-F21A1FCA9977}" srcOrd="0" destOrd="0" presId="urn:microsoft.com/office/officeart/2005/8/layout/list1"/>
    <dgm:cxn modelId="{D5A89C4C-827A-4F58-A4F4-CBA71095E63F}" type="presOf" srcId="{F64969B0-9D45-4B43-84BC-8D2CD27E6A48}" destId="{68E6228D-CFFA-438E-9B9A-DF8E7F319D2E}" srcOrd="0" destOrd="5" presId="urn:microsoft.com/office/officeart/2005/8/layout/list1"/>
    <dgm:cxn modelId="{5B7C6FCE-39F9-4D99-9781-7D9F849C71FB}" srcId="{6B09B633-91A7-494F-A9E1-880228A91693}" destId="{7A11FB11-D171-4B3F-8141-A389EE8E13EC}" srcOrd="1" destOrd="0" parTransId="{F8362FA2-B694-424B-8BDA-9F29CFCEEF7F}" sibTransId="{EF69DCAC-F7A6-423F-9DA8-6A13F11FA4FB}"/>
    <dgm:cxn modelId="{0DA46FA8-030C-4748-9D5C-28D42136AF2E}" type="presOf" srcId="{C6F59ABD-D8EC-4D19-B1B2-3A05472EDCE4}" destId="{D78EAECD-1E88-4CE4-9467-67A3B1949E36}" srcOrd="0" destOrd="3" presId="urn:microsoft.com/office/officeart/2005/8/layout/list1"/>
    <dgm:cxn modelId="{2EDA7A30-2073-4108-9A16-D9E80A268C61}" srcId="{45A704A8-C0DE-46C5-929B-5E260AF9E3AC}" destId="{2753EE34-37D3-4B43-BFC9-FD23709EFFD3}" srcOrd="0" destOrd="0" parTransId="{7169265F-FE14-4C06-9A0C-191442CC9D88}" sibTransId="{CD093A54-0F00-4CA8-94DA-5DD9C43DDF44}"/>
    <dgm:cxn modelId="{FBCFAA46-7F1E-4905-8488-B6A9EE59821B}" type="presOf" srcId="{AE570DD0-8AFB-4999-B111-C4B43D1154DF}" destId="{ED8BE43C-A181-4005-961A-437300C42D08}" srcOrd="1" destOrd="0" presId="urn:microsoft.com/office/officeart/2005/8/layout/list1"/>
    <dgm:cxn modelId="{EEFE27AA-D3F0-4A27-B973-976A6E5EB55F}" type="presOf" srcId="{BC3F6180-D575-4B40-88E8-2077726FCFB0}" destId="{7DEE94C7-50AB-41D2-9550-7EC86C5F1D34}" srcOrd="0" destOrd="4" presId="urn:microsoft.com/office/officeart/2005/8/layout/list1"/>
    <dgm:cxn modelId="{E840F67D-8819-4BC0-A2B4-FD0C0F0ED783}" type="presOf" srcId="{0973788D-39AE-4690-9051-936839FB564B}" destId="{D78EAECD-1E88-4CE4-9467-67A3B1949E36}" srcOrd="0" destOrd="2" presId="urn:microsoft.com/office/officeart/2005/8/layout/list1"/>
    <dgm:cxn modelId="{CBDAC965-FA2C-43BC-9BC2-76BFA0E1ADF9}" srcId="{93C64F12-9A97-46A4-8E59-65849D4CC723}" destId="{C4793612-AB03-4376-A4E8-A3FFB19993B0}" srcOrd="0" destOrd="0" parTransId="{85B1EAEA-179F-4E5F-B56D-41D0C863F6D0}" sibTransId="{7C62A63C-11B0-463C-A36D-C50CAD674695}"/>
    <dgm:cxn modelId="{C57F6EFC-5505-4264-804D-CFE70602C426}" srcId="{6B09B633-91A7-494F-A9E1-880228A91693}" destId="{3405D6F4-47D3-421D-A182-A22D836EF02D}" srcOrd="2" destOrd="0" parTransId="{ED839343-3F49-43A3-8B48-1B0FEF3F3F92}" sibTransId="{870F5AF1-5847-48C7-81BE-70D0A79A6BBE}"/>
    <dgm:cxn modelId="{70744EEF-F890-4566-9C60-1AA4DF0D8C04}" type="presOf" srcId="{45A704A8-C0DE-46C5-929B-5E260AF9E3AC}" destId="{68E6228D-CFFA-438E-9B9A-DF8E7F319D2E}" srcOrd="0" destOrd="1" presId="urn:microsoft.com/office/officeart/2005/8/layout/list1"/>
    <dgm:cxn modelId="{BD7FC8FB-3E43-4B5F-A90F-59B19781B1AD}" type="presOf" srcId="{2C0335D6-D778-46E6-BE8D-4E188536A71B}" destId="{D78EAECD-1E88-4CE4-9467-67A3B1949E36}" srcOrd="0" destOrd="4" presId="urn:microsoft.com/office/officeart/2005/8/layout/list1"/>
    <dgm:cxn modelId="{3FE1B8C6-A7A6-4280-9426-33FF8E708BC0}" type="presOf" srcId="{1FF6B66D-5B0F-4A0C-8809-250CF6AC127F}" destId="{7DEE94C7-50AB-41D2-9550-7EC86C5F1D34}" srcOrd="0" destOrd="0" presId="urn:microsoft.com/office/officeart/2005/8/layout/list1"/>
    <dgm:cxn modelId="{3BCEDF99-51A6-4B40-902F-E0E1ED46CFDF}" type="presOf" srcId="{C4793612-AB03-4376-A4E8-A3FFB19993B0}" destId="{F7FD4298-4B64-4871-B607-633BA6F6ABA2}" srcOrd="0" destOrd="0" presId="urn:microsoft.com/office/officeart/2005/8/layout/list1"/>
    <dgm:cxn modelId="{D7F5CE04-F639-41F4-942A-DD828110A1BD}" type="presOf" srcId="{B780D9AA-59F3-4DA7-A8A0-A4EDBFB4E72E}" destId="{68E6228D-CFFA-438E-9B9A-DF8E7F319D2E}" srcOrd="0" destOrd="0" presId="urn:microsoft.com/office/officeart/2005/8/layout/list1"/>
    <dgm:cxn modelId="{8C4E4A60-6ABD-4777-A2B5-CB5C6C7F25EB}" srcId="{FD2ACC61-4CB1-4BAC-8C19-DEFDE3DFF40F}" destId="{AE570DD0-8AFB-4999-B111-C4B43D1154DF}" srcOrd="1" destOrd="0" parTransId="{4E92527B-F683-4170-A37E-5E294604C7C1}" sibTransId="{4DCAB97F-F2A7-479B-BD24-888A5B189C8E}"/>
    <dgm:cxn modelId="{74CB1CDF-7BAB-4F85-A048-CE343998BE1F}" srcId="{FD2ACC61-4CB1-4BAC-8C19-DEFDE3DFF40F}" destId="{5A281C6A-8B09-4314-8C96-08841BEEA9BA}" srcOrd="3" destOrd="0" parTransId="{E709AA09-A2C0-4290-82A0-1A9D7FC25C04}" sibTransId="{3A36109D-25F3-4882-BA20-10A7328FD399}"/>
    <dgm:cxn modelId="{635FE7CA-9C7C-4C7C-A9C9-89E358B1CEAC}" srcId="{5A281C6A-8B09-4314-8C96-08841BEEA9BA}" destId="{1FF6B66D-5B0F-4A0C-8809-250CF6AC127F}" srcOrd="0" destOrd="0" parTransId="{81CBB03A-56DF-4986-9946-4D5117953475}" sibTransId="{4B5C1F93-CA36-4E98-888D-CC79B69BBF78}"/>
    <dgm:cxn modelId="{FFFE5CD9-9C6A-424D-9A93-9E501D763B7D}" type="presOf" srcId="{FFA0FC7B-1166-4EC7-98A0-A7708FB22CDA}" destId="{35834FDD-7A43-45F1-9D98-D77233D4C0D1}" srcOrd="0" destOrd="0" presId="urn:microsoft.com/office/officeart/2005/8/layout/list1"/>
    <dgm:cxn modelId="{0B2CC517-67B8-47D7-90C2-515F7F228DC0}" srcId="{45A704A8-C0DE-46C5-929B-5E260AF9E3AC}" destId="{217E845C-B910-439F-9C03-4AC4C242B404}" srcOrd="1" destOrd="0" parTransId="{26F5EB1F-6371-46B5-9757-A37D2962A8BD}" sibTransId="{C28880B8-709E-4FC4-B3FB-A72EF53F8054}"/>
    <dgm:cxn modelId="{70BE69C5-B004-497C-86B6-489FA19C1C67}" type="presOf" srcId="{3405D6F4-47D3-421D-A182-A22D836EF02D}" destId="{35834FDD-7A43-45F1-9D98-D77233D4C0D1}" srcOrd="0" destOrd="2" presId="urn:microsoft.com/office/officeart/2005/8/layout/list1"/>
    <dgm:cxn modelId="{3C4AABB6-96B8-405F-BE0F-0CA2CBC69DCF}" type="presOf" srcId="{217E845C-B910-439F-9C03-4AC4C242B404}" destId="{68E6228D-CFFA-438E-9B9A-DF8E7F319D2E}" srcOrd="0" destOrd="3" presId="urn:microsoft.com/office/officeart/2005/8/layout/list1"/>
    <dgm:cxn modelId="{30CE01ED-6D12-4E71-977A-1AC7E6B8FCB5}" type="presOf" srcId="{2753EE34-37D3-4B43-BFC9-FD23709EFFD3}" destId="{68E6228D-CFFA-438E-9B9A-DF8E7F319D2E}" srcOrd="0" destOrd="2" presId="urn:microsoft.com/office/officeart/2005/8/layout/list1"/>
    <dgm:cxn modelId="{882D6BB3-A112-48AE-8470-DCDBB09D1AEF}" type="presOf" srcId="{9C01387B-5BE9-4A86-A5B1-FB09D6867642}" destId="{68E6228D-CFFA-438E-9B9A-DF8E7F319D2E}" srcOrd="0" destOrd="4" presId="urn:microsoft.com/office/officeart/2005/8/layout/list1"/>
    <dgm:cxn modelId="{53CC127B-B7AE-470D-B035-D0A611E1E63A}" type="presOf" srcId="{E3A6BBCA-F4AA-4AC5-BD46-32F17B0E06DC}" destId="{7DEE94C7-50AB-41D2-9550-7EC86C5F1D34}" srcOrd="0" destOrd="3" presId="urn:microsoft.com/office/officeart/2005/8/layout/list1"/>
    <dgm:cxn modelId="{9F4175AB-A65A-49D6-9160-E462AFBB909D}" srcId="{FD2ACC61-4CB1-4BAC-8C19-DEFDE3DFF40F}" destId="{6B09B633-91A7-494F-A9E1-880228A91693}" srcOrd="0" destOrd="0" parTransId="{88246AFE-A2E5-4E57-8044-0B136CB755D7}" sibTransId="{7A7EA1C3-B708-4264-A7C2-FC52D406C8CD}"/>
    <dgm:cxn modelId="{43372ABA-2684-462F-ACC4-C713F93CD573}" type="presOf" srcId="{0B5A8B4A-7190-470E-8A85-D0E0C6C95FEE}" destId="{D78EAECD-1E88-4CE4-9467-67A3B1949E36}" srcOrd="0" destOrd="1" presId="urn:microsoft.com/office/officeart/2005/8/layout/list1"/>
    <dgm:cxn modelId="{DB081D7E-720F-4BDA-B15A-E6F8A54B3657}" srcId="{AFE997C9-9164-43C3-9051-A69F1B408518}" destId="{2C0335D6-D778-46E6-BE8D-4E188536A71B}" srcOrd="2" destOrd="0" parTransId="{37F5BB9B-D7AC-4EE2-8172-EB3264F284BB}" sibTransId="{6CE9E855-E9A6-47C6-A2B6-FE6700BF8AC8}"/>
    <dgm:cxn modelId="{CFE1021C-DECB-4B2E-B358-531E9013FD18}" srcId="{0B5A8B4A-7190-470E-8A85-D0E0C6C95FEE}" destId="{0973788D-39AE-4690-9051-936839FB564B}" srcOrd="0" destOrd="0" parTransId="{BB5D8A8F-47BC-4353-A36A-004871476AD4}" sibTransId="{1CE4D6C2-4449-4D7D-9CF7-621C761781BE}"/>
    <dgm:cxn modelId="{8C112226-52DF-4600-8887-C71B56556699}" type="presOf" srcId="{10DE8D50-8F60-4A5B-B388-DB978331E331}" destId="{F7FD4298-4B64-4871-B607-633BA6F6ABA2}" srcOrd="0" destOrd="1" presId="urn:microsoft.com/office/officeart/2005/8/layout/list1"/>
    <dgm:cxn modelId="{345043D4-4080-49CB-BB59-0C3A3068B8FA}" srcId="{AE570DD0-8AFB-4999-B111-C4B43D1154DF}" destId="{F64969B0-9D45-4B43-84BC-8D2CD27E6A48}" srcOrd="2" destOrd="0" parTransId="{F12BF861-0FCC-439E-B1A9-5D0631C89533}" sibTransId="{D14ABBD6-8D91-4918-B458-9BBB69275B63}"/>
    <dgm:cxn modelId="{C5393281-4031-4048-8FEE-6760BD019E22}" type="presOf" srcId="{AFE997C9-9164-43C3-9051-A69F1B408518}" destId="{B3B09C8C-67AC-4F18-8A32-322B760A264A}" srcOrd="1" destOrd="0" presId="urn:microsoft.com/office/officeart/2005/8/layout/list1"/>
    <dgm:cxn modelId="{F5692D0C-ADF6-4C28-9BBE-1F553A3077DB}" srcId="{FD2ACC61-4CB1-4BAC-8C19-DEFDE3DFF40F}" destId="{AFE997C9-9164-43C3-9051-A69F1B408518}" srcOrd="2" destOrd="0" parTransId="{6F544747-CC48-45D7-A4D9-9C674C2E0BCF}" sibTransId="{C44FBE8F-CC12-49FB-8E90-4E2C27D2DF4E}"/>
    <dgm:cxn modelId="{FDCF9095-2973-46C0-9150-7260725DAB5E}" srcId="{93C64F12-9A97-46A4-8E59-65849D4CC723}" destId="{10DE8D50-8F60-4A5B-B388-DB978331E331}" srcOrd="1" destOrd="0" parTransId="{5A42F255-02A1-4958-8DFA-8A5CABDC3FF6}" sibTransId="{D14E2C7C-F786-41E2-B3B4-37272965A426}"/>
    <dgm:cxn modelId="{77842FD8-B949-48E3-BF39-4C6831E9FB01}" srcId="{5A281C6A-8B09-4314-8C96-08841BEEA9BA}" destId="{BC3F6180-D575-4B40-88E8-2077726FCFB0}" srcOrd="4" destOrd="0" parTransId="{81DD2FA0-6857-4FA6-B78B-E4CE6F1E0C63}" sibTransId="{D3522EF1-FFF3-462A-B945-27C5F8702AEE}"/>
    <dgm:cxn modelId="{0788C6D0-2C64-43DE-807C-F473D432939D}" srcId="{5A281C6A-8B09-4314-8C96-08841BEEA9BA}" destId="{432E1250-123B-4D6D-8123-C0DC01F225FD}" srcOrd="1" destOrd="0" parTransId="{65679190-1296-4297-90EB-56FD1CB8AA26}" sibTransId="{5AEBE654-CBD8-4A03-B743-F705B73330C4}"/>
    <dgm:cxn modelId="{8E0FC906-A9AB-4FBF-96A0-6217405FFE0B}" type="presOf" srcId="{432E1250-123B-4D6D-8123-C0DC01F225FD}" destId="{7DEE94C7-50AB-41D2-9550-7EC86C5F1D34}" srcOrd="0" destOrd="1" presId="urn:microsoft.com/office/officeart/2005/8/layout/list1"/>
    <dgm:cxn modelId="{C039AA1C-9F30-46D3-920B-D06BBB388F98}" srcId="{FD2ACC61-4CB1-4BAC-8C19-DEFDE3DFF40F}" destId="{93C64F12-9A97-46A4-8E59-65849D4CC723}" srcOrd="4" destOrd="0" parTransId="{48E5901E-007E-40E0-9B17-366C2B7A360F}" sibTransId="{A7DE93D7-5D05-4D8A-92AE-E37537AD988B}"/>
    <dgm:cxn modelId="{BD335412-BD41-4CD6-8305-52475FCAF375}" type="presOf" srcId="{5A281C6A-8B09-4314-8C96-08841BEEA9BA}" destId="{9CF61938-C412-4870-8C2B-1E2B51374767}" srcOrd="1" destOrd="0" presId="urn:microsoft.com/office/officeart/2005/8/layout/list1"/>
    <dgm:cxn modelId="{3B75C4AF-ADE5-43D7-B785-0DD6619CDEFB}" type="presOf" srcId="{AFE997C9-9164-43C3-9051-A69F1B408518}" destId="{341901DD-1815-4812-9053-3B9D68402513}" srcOrd="0" destOrd="0" presId="urn:microsoft.com/office/officeart/2005/8/layout/list1"/>
    <dgm:cxn modelId="{B48A1668-4B95-45C8-9089-EB5988620DD2}" srcId="{AFE997C9-9164-43C3-9051-A69F1B408518}" destId="{58646E3B-811B-4C74-B28D-0CA96744C820}" srcOrd="0" destOrd="0" parTransId="{7F4DAE29-FB4A-4D02-8031-F14956C40675}" sibTransId="{BBB0859B-2BA4-40C3-8A92-1453206BED94}"/>
    <dgm:cxn modelId="{D4A97C5A-46E6-4DF5-940A-3A895CA4BA3C}" srcId="{AE570DD0-8AFB-4999-B111-C4B43D1154DF}" destId="{B780D9AA-59F3-4DA7-A8A0-A4EDBFB4E72E}" srcOrd="0" destOrd="0" parTransId="{61EA0839-DD34-494A-80AD-B3F6275E606B}" sibTransId="{AF035C75-A741-49B9-974B-522BF2F205D7}"/>
    <dgm:cxn modelId="{F003A0C9-B6AE-4B4B-A39C-CECF0DB20A5E}" srcId="{AE570DD0-8AFB-4999-B111-C4B43D1154DF}" destId="{45A704A8-C0DE-46C5-929B-5E260AF9E3AC}" srcOrd="1" destOrd="0" parTransId="{B8CD6EE6-91C4-4698-9F56-46C95227A552}" sibTransId="{F4327389-099F-419E-AB63-9A6F859C0BAB}"/>
    <dgm:cxn modelId="{96CC3D0E-02DF-47ED-9E84-A567F98DF933}" type="presOf" srcId="{6B09B633-91A7-494F-A9E1-880228A91693}" destId="{78FF2D69-31EF-412B-A4AB-FAEEF0A70432}" srcOrd="1" destOrd="0" presId="urn:microsoft.com/office/officeart/2005/8/layout/list1"/>
    <dgm:cxn modelId="{2E88E92F-7C10-4203-9129-F0943681009C}" type="presOf" srcId="{93C64F12-9A97-46A4-8E59-65849D4CC723}" destId="{A5AAB5DE-2E36-4AC2-8131-61360ABF6A87}" srcOrd="0" destOrd="0" presId="urn:microsoft.com/office/officeart/2005/8/layout/list1"/>
    <dgm:cxn modelId="{0D022573-454B-4B7E-98C4-F90AA57CE5EF}" srcId="{5A281C6A-8B09-4314-8C96-08841BEEA9BA}" destId="{63B42201-E988-4012-823F-2C94A31A96A2}" srcOrd="2" destOrd="0" parTransId="{D4D4F9F7-C745-405E-8C79-402E7B228DC0}" sibTransId="{7164DCFD-511A-4271-96ED-FFB760EAF1AC}"/>
    <dgm:cxn modelId="{F4DC57A7-28EC-4356-A0BC-5110BDB0928F}" srcId="{45A704A8-C0DE-46C5-929B-5E260AF9E3AC}" destId="{9C01387B-5BE9-4A86-A5B1-FB09D6867642}" srcOrd="2" destOrd="0" parTransId="{9BC48984-A512-4104-B16D-6B201C3F9E1D}" sibTransId="{62A6A303-3B41-4B4B-8A07-7C0D75454446}"/>
    <dgm:cxn modelId="{CD39A013-4FB3-435A-8C8B-B09D08AC4CAA}" type="presOf" srcId="{93C64F12-9A97-46A4-8E59-65849D4CC723}" destId="{D7EE558B-770D-44A7-8977-0FA44D769504}" srcOrd="1" destOrd="0" presId="urn:microsoft.com/office/officeart/2005/8/layout/list1"/>
    <dgm:cxn modelId="{592B122E-E097-4118-A2F3-B0A060A907A3}" type="presOf" srcId="{5A281C6A-8B09-4314-8C96-08841BEEA9BA}" destId="{C1CCEB43-971F-473A-9E1F-E2A3576ECDF0}" srcOrd="0" destOrd="0" presId="urn:microsoft.com/office/officeart/2005/8/layout/list1"/>
    <dgm:cxn modelId="{26FA4B7D-C923-4790-B075-75A3B7BC1953}" type="presParOf" srcId="{FB85F4F2-F5AB-4752-96DA-00D739E0421D}" destId="{AA938F06-B103-4913-AD72-04A9DB9D3271}" srcOrd="0" destOrd="0" presId="urn:microsoft.com/office/officeart/2005/8/layout/list1"/>
    <dgm:cxn modelId="{AE2EE76C-7458-4CAB-AA5F-4A9098F9AE1D}" type="presParOf" srcId="{AA938F06-B103-4913-AD72-04A9DB9D3271}" destId="{30685DF9-DBD9-41F9-AF8C-F21A1FCA9977}" srcOrd="0" destOrd="0" presId="urn:microsoft.com/office/officeart/2005/8/layout/list1"/>
    <dgm:cxn modelId="{BAE9FCF5-6E74-44C6-85A2-29387904F85E}" type="presParOf" srcId="{AA938F06-B103-4913-AD72-04A9DB9D3271}" destId="{78FF2D69-31EF-412B-A4AB-FAEEF0A70432}" srcOrd="1" destOrd="0" presId="urn:microsoft.com/office/officeart/2005/8/layout/list1"/>
    <dgm:cxn modelId="{87661ED7-A560-4EA3-9C5A-6A973A895587}" type="presParOf" srcId="{FB85F4F2-F5AB-4752-96DA-00D739E0421D}" destId="{4C212216-BDD1-420D-9286-0A1D03122B6B}" srcOrd="1" destOrd="0" presId="urn:microsoft.com/office/officeart/2005/8/layout/list1"/>
    <dgm:cxn modelId="{497F7A65-1A95-46B7-84D0-EC10DF3CA2F2}" type="presParOf" srcId="{FB85F4F2-F5AB-4752-96DA-00D739E0421D}" destId="{35834FDD-7A43-45F1-9D98-D77233D4C0D1}" srcOrd="2" destOrd="0" presId="urn:microsoft.com/office/officeart/2005/8/layout/list1"/>
    <dgm:cxn modelId="{00DBC53A-B70B-4CA8-AAFB-98A3C487119D}" type="presParOf" srcId="{FB85F4F2-F5AB-4752-96DA-00D739E0421D}" destId="{856C64AB-B261-4F67-A601-6487308EC7A8}" srcOrd="3" destOrd="0" presId="urn:microsoft.com/office/officeart/2005/8/layout/list1"/>
    <dgm:cxn modelId="{140610CE-25AE-4F40-8F2F-62EC623C2738}" type="presParOf" srcId="{FB85F4F2-F5AB-4752-96DA-00D739E0421D}" destId="{8CE83D3A-03CC-44EE-BE6C-4C041C3C3467}" srcOrd="4" destOrd="0" presId="urn:microsoft.com/office/officeart/2005/8/layout/list1"/>
    <dgm:cxn modelId="{2F6B0EB4-7D55-4C5A-94AF-5F94DBB4E704}" type="presParOf" srcId="{8CE83D3A-03CC-44EE-BE6C-4C041C3C3467}" destId="{3B949B88-C312-46D1-B7E7-BA6A7BC57547}" srcOrd="0" destOrd="0" presId="urn:microsoft.com/office/officeart/2005/8/layout/list1"/>
    <dgm:cxn modelId="{0D513084-3FF2-493B-AD7A-2882776C6F88}" type="presParOf" srcId="{8CE83D3A-03CC-44EE-BE6C-4C041C3C3467}" destId="{ED8BE43C-A181-4005-961A-437300C42D08}" srcOrd="1" destOrd="0" presId="urn:microsoft.com/office/officeart/2005/8/layout/list1"/>
    <dgm:cxn modelId="{2CBD372C-6780-4502-9C54-74906666C84B}" type="presParOf" srcId="{FB85F4F2-F5AB-4752-96DA-00D739E0421D}" destId="{B1D79556-97E2-4D4B-9963-03AB1AB5C0B4}" srcOrd="5" destOrd="0" presId="urn:microsoft.com/office/officeart/2005/8/layout/list1"/>
    <dgm:cxn modelId="{F9FB5423-1B8D-47CA-BED8-BB29BFFC605B}" type="presParOf" srcId="{FB85F4F2-F5AB-4752-96DA-00D739E0421D}" destId="{68E6228D-CFFA-438E-9B9A-DF8E7F319D2E}" srcOrd="6" destOrd="0" presId="urn:microsoft.com/office/officeart/2005/8/layout/list1"/>
    <dgm:cxn modelId="{059F03FA-EAD6-400A-926F-83E5EEB6C019}" type="presParOf" srcId="{FB85F4F2-F5AB-4752-96DA-00D739E0421D}" destId="{1ABD9598-AAEC-40F6-B726-46773A15E8E2}" srcOrd="7" destOrd="0" presId="urn:microsoft.com/office/officeart/2005/8/layout/list1"/>
    <dgm:cxn modelId="{E8CCA753-7BC4-4901-A66D-915945E1900A}" type="presParOf" srcId="{FB85F4F2-F5AB-4752-96DA-00D739E0421D}" destId="{277FC14B-0DB1-4303-86CF-CFB7F25C28CC}" srcOrd="8" destOrd="0" presId="urn:microsoft.com/office/officeart/2005/8/layout/list1"/>
    <dgm:cxn modelId="{E125E672-563C-4F83-9CDB-7D2400DE9B38}" type="presParOf" srcId="{277FC14B-0DB1-4303-86CF-CFB7F25C28CC}" destId="{341901DD-1815-4812-9053-3B9D68402513}" srcOrd="0" destOrd="0" presId="urn:microsoft.com/office/officeart/2005/8/layout/list1"/>
    <dgm:cxn modelId="{BFC1E148-4DF0-47DB-B5C7-87F346BC82A9}" type="presParOf" srcId="{277FC14B-0DB1-4303-86CF-CFB7F25C28CC}" destId="{B3B09C8C-67AC-4F18-8A32-322B760A264A}" srcOrd="1" destOrd="0" presId="urn:microsoft.com/office/officeart/2005/8/layout/list1"/>
    <dgm:cxn modelId="{7183B069-2591-48A1-BDEF-0F59D46466A0}" type="presParOf" srcId="{FB85F4F2-F5AB-4752-96DA-00D739E0421D}" destId="{F0EBF111-5D88-4758-814C-9D910CF27F9D}" srcOrd="9" destOrd="0" presId="urn:microsoft.com/office/officeart/2005/8/layout/list1"/>
    <dgm:cxn modelId="{8A13851D-2704-4B8A-A3F4-A72EADA461D1}" type="presParOf" srcId="{FB85F4F2-F5AB-4752-96DA-00D739E0421D}" destId="{D78EAECD-1E88-4CE4-9467-67A3B1949E36}" srcOrd="10" destOrd="0" presId="urn:microsoft.com/office/officeart/2005/8/layout/list1"/>
    <dgm:cxn modelId="{B6CDFA91-4820-49A2-90E1-2E0A2E8748AA}" type="presParOf" srcId="{FB85F4F2-F5AB-4752-96DA-00D739E0421D}" destId="{740DC1ED-3040-43B8-B872-14F633379041}" srcOrd="11" destOrd="0" presId="urn:microsoft.com/office/officeart/2005/8/layout/list1"/>
    <dgm:cxn modelId="{C7045071-F32E-4DEA-B4A3-6A5113006DAE}" type="presParOf" srcId="{FB85F4F2-F5AB-4752-96DA-00D739E0421D}" destId="{072CB80C-46AA-4DA8-B095-98065FE3B2FF}" srcOrd="12" destOrd="0" presId="urn:microsoft.com/office/officeart/2005/8/layout/list1"/>
    <dgm:cxn modelId="{CD34B240-B2BB-42AE-85E8-324F23C5346C}" type="presParOf" srcId="{072CB80C-46AA-4DA8-B095-98065FE3B2FF}" destId="{C1CCEB43-971F-473A-9E1F-E2A3576ECDF0}" srcOrd="0" destOrd="0" presId="urn:microsoft.com/office/officeart/2005/8/layout/list1"/>
    <dgm:cxn modelId="{629CC3A2-C798-407E-810E-1F57D09F0D2E}" type="presParOf" srcId="{072CB80C-46AA-4DA8-B095-98065FE3B2FF}" destId="{9CF61938-C412-4870-8C2B-1E2B51374767}" srcOrd="1" destOrd="0" presId="urn:microsoft.com/office/officeart/2005/8/layout/list1"/>
    <dgm:cxn modelId="{C03C7EA1-7FA7-4D8A-A812-B26A915B4E8C}" type="presParOf" srcId="{FB85F4F2-F5AB-4752-96DA-00D739E0421D}" destId="{34B529B3-D591-4DCA-A2ED-6C3F3ABAD515}" srcOrd="13" destOrd="0" presId="urn:microsoft.com/office/officeart/2005/8/layout/list1"/>
    <dgm:cxn modelId="{18B6266A-3F27-430B-86A9-DA3C817D04B0}" type="presParOf" srcId="{FB85F4F2-F5AB-4752-96DA-00D739E0421D}" destId="{7DEE94C7-50AB-41D2-9550-7EC86C5F1D34}" srcOrd="14" destOrd="0" presId="urn:microsoft.com/office/officeart/2005/8/layout/list1"/>
    <dgm:cxn modelId="{49E92B26-EB14-45D9-8191-5D19CF7B9432}" type="presParOf" srcId="{FB85F4F2-F5AB-4752-96DA-00D739E0421D}" destId="{AF9021AB-91AC-45BA-947D-AD7196199689}" srcOrd="15" destOrd="0" presId="urn:microsoft.com/office/officeart/2005/8/layout/list1"/>
    <dgm:cxn modelId="{AD34F3CC-AAFB-4D8F-8670-193F6393C564}" type="presParOf" srcId="{FB85F4F2-F5AB-4752-96DA-00D739E0421D}" destId="{C13A0876-8E43-4F6D-B5EA-BAB0091E47A3}" srcOrd="16" destOrd="0" presId="urn:microsoft.com/office/officeart/2005/8/layout/list1"/>
    <dgm:cxn modelId="{28BC6874-F684-4501-B8C7-13F47185BD1F}" type="presParOf" srcId="{C13A0876-8E43-4F6D-B5EA-BAB0091E47A3}" destId="{A5AAB5DE-2E36-4AC2-8131-61360ABF6A87}" srcOrd="0" destOrd="0" presId="urn:microsoft.com/office/officeart/2005/8/layout/list1"/>
    <dgm:cxn modelId="{3631C6C0-D0FF-4128-8F5A-A070679FDC61}" type="presParOf" srcId="{C13A0876-8E43-4F6D-B5EA-BAB0091E47A3}" destId="{D7EE558B-770D-44A7-8977-0FA44D769504}" srcOrd="1" destOrd="0" presId="urn:microsoft.com/office/officeart/2005/8/layout/list1"/>
    <dgm:cxn modelId="{4A50FE79-D826-471E-92D2-E1037028CC5A}" type="presParOf" srcId="{FB85F4F2-F5AB-4752-96DA-00D739E0421D}" destId="{4026E4BA-FFCD-43A1-849A-FBD2F1CC0374}" srcOrd="17" destOrd="0" presId="urn:microsoft.com/office/officeart/2005/8/layout/list1"/>
    <dgm:cxn modelId="{01BDC51F-444C-42B8-B614-38C009943DCC}" type="presParOf" srcId="{FB85F4F2-F5AB-4752-96DA-00D739E0421D}" destId="{F7FD4298-4B64-4871-B607-633BA6F6ABA2}"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2ACC61-4CB1-4BAC-8C19-DEFDE3DFF40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8F89B4D5-7381-4546-A8BC-37617A297E7A}">
      <dgm:prSet custT="1"/>
      <dgm:spPr>
        <a:solidFill>
          <a:schemeClr val="accent3"/>
        </a:solidFill>
        <a:ln>
          <a:solidFill>
            <a:schemeClr val="accent3"/>
          </a:solidFill>
        </a:ln>
      </dgm:spPr>
      <dgm:t>
        <a:bodyPr/>
        <a:lstStyle/>
        <a:p>
          <a:r>
            <a:rPr lang="en-US" sz="900" b="1" dirty="0"/>
            <a:t>Radar Cube</a:t>
          </a:r>
        </a:p>
      </dgm:t>
    </dgm:pt>
    <dgm:pt modelId="{B11490B7-6563-4AEB-AC01-C372E461D317}" type="parTrans" cxnId="{BAFEF3A5-31CB-4079-9189-2663B144B5C2}">
      <dgm:prSet/>
      <dgm:spPr/>
      <dgm:t>
        <a:bodyPr/>
        <a:lstStyle/>
        <a:p>
          <a:endParaRPr lang="en-US"/>
        </a:p>
      </dgm:t>
    </dgm:pt>
    <dgm:pt modelId="{74AB8911-5AAC-43E5-B5C7-6D1B16283E40}" type="sibTrans" cxnId="{BAFEF3A5-31CB-4079-9189-2663B144B5C2}">
      <dgm:prSet/>
      <dgm:spPr/>
      <dgm:t>
        <a:bodyPr/>
        <a:lstStyle/>
        <a:p>
          <a:endParaRPr lang="en-US"/>
        </a:p>
      </dgm:t>
    </dgm:pt>
    <dgm:pt modelId="{32D7BF7C-6410-4480-94FD-A4E6B5AA66AC}">
      <dgm:prSet custT="1"/>
      <dgm:spPr>
        <a:solidFill>
          <a:schemeClr val="accent3"/>
        </a:solidFill>
        <a:ln>
          <a:solidFill>
            <a:schemeClr val="accent3"/>
          </a:solidFill>
        </a:ln>
      </dgm:spPr>
      <dgm:t>
        <a:bodyPr/>
        <a:lstStyle/>
        <a:p>
          <a:r>
            <a:rPr lang="en-US" sz="900" b="1" strike="noStrike" dirty="0"/>
            <a:t>Detection Matrix</a:t>
          </a:r>
        </a:p>
      </dgm:t>
    </dgm:pt>
    <dgm:pt modelId="{4944D0F8-9953-44AB-9E61-A114D425B850}" type="parTrans" cxnId="{6A8FC8C6-32A4-48A6-954A-70C7AF56968E}">
      <dgm:prSet/>
      <dgm:spPr/>
      <dgm:t>
        <a:bodyPr/>
        <a:lstStyle/>
        <a:p>
          <a:endParaRPr lang="en-US"/>
        </a:p>
      </dgm:t>
    </dgm:pt>
    <dgm:pt modelId="{CD5320DF-40CA-4512-8152-7CF93678F967}" type="sibTrans" cxnId="{6A8FC8C6-32A4-48A6-954A-70C7AF56968E}">
      <dgm:prSet/>
      <dgm:spPr/>
      <dgm:t>
        <a:bodyPr/>
        <a:lstStyle/>
        <a:p>
          <a:endParaRPr lang="en-US"/>
        </a:p>
      </dgm:t>
    </dgm:pt>
    <dgm:pt modelId="{BF9C2D5E-D04D-40DB-BFE3-61CC3C792DE2}">
      <dgm:prSet custT="1"/>
      <dgm:spPr>
        <a:solidFill>
          <a:schemeClr val="accent3"/>
        </a:solidFill>
        <a:ln>
          <a:solidFill>
            <a:schemeClr val="accent3"/>
          </a:solidFill>
        </a:ln>
      </dgm:spPr>
      <dgm:t>
        <a:bodyPr/>
        <a:lstStyle/>
        <a:p>
          <a:r>
            <a:rPr lang="en-US" sz="900" b="1" dirty="0"/>
            <a:t>Point cloud</a:t>
          </a:r>
        </a:p>
      </dgm:t>
    </dgm:pt>
    <dgm:pt modelId="{249016B5-7D03-449C-8035-E5C76D04E207}" type="parTrans" cxnId="{389FE1CA-E8C2-4F7A-BCFF-8D57D0D6DE6D}">
      <dgm:prSet/>
      <dgm:spPr/>
      <dgm:t>
        <a:bodyPr/>
        <a:lstStyle/>
        <a:p>
          <a:endParaRPr lang="en-US"/>
        </a:p>
      </dgm:t>
    </dgm:pt>
    <dgm:pt modelId="{B9C1384F-FC2F-48BD-8177-F8BB85E9C38C}" type="sibTrans" cxnId="{389FE1CA-E8C2-4F7A-BCFF-8D57D0D6DE6D}">
      <dgm:prSet/>
      <dgm:spPr/>
      <dgm:t>
        <a:bodyPr/>
        <a:lstStyle/>
        <a:p>
          <a:endParaRPr lang="en-US"/>
        </a:p>
      </dgm:t>
    </dgm:pt>
    <dgm:pt modelId="{46CF683D-A5ED-45BB-B3F4-78D95F3185A8}">
      <dgm:prSet/>
      <dgm:spPr>
        <a:ln>
          <a:solidFill>
            <a:schemeClr val="accent3"/>
          </a:solidFill>
        </a:ln>
      </dgm:spPr>
      <dgm:t>
        <a:bodyPr/>
        <a:lstStyle/>
        <a:p>
          <a:r>
            <a:rPr lang="en-US" dirty="0"/>
            <a:t>Property</a:t>
          </a:r>
        </a:p>
      </dgm:t>
    </dgm:pt>
    <dgm:pt modelId="{7C21DAE5-49AE-4D9C-BAE5-D7C1C111DE44}" type="parTrans" cxnId="{EFCD1562-1CB9-4CFB-9AD3-8EE1AC9948BF}">
      <dgm:prSet/>
      <dgm:spPr/>
      <dgm:t>
        <a:bodyPr/>
        <a:lstStyle/>
        <a:p>
          <a:endParaRPr lang="en-US"/>
        </a:p>
      </dgm:t>
    </dgm:pt>
    <dgm:pt modelId="{4D2BAC5F-D129-4DAA-9899-7B1871E45102}" type="sibTrans" cxnId="{EFCD1562-1CB9-4CFB-9AD3-8EE1AC9948BF}">
      <dgm:prSet/>
      <dgm:spPr/>
      <dgm:t>
        <a:bodyPr/>
        <a:lstStyle/>
        <a:p>
          <a:endParaRPr lang="en-US"/>
        </a:p>
      </dgm:t>
    </dgm:pt>
    <dgm:pt modelId="{1A41A77F-835C-46C9-879D-4A7F34BFC768}">
      <dgm:prSet/>
      <dgm:spPr>
        <a:ln>
          <a:solidFill>
            <a:schemeClr val="accent3"/>
          </a:solidFill>
        </a:ln>
      </dgm:spPr>
      <dgm:t>
        <a:bodyPr/>
        <a:lstStyle/>
        <a:p>
          <a:r>
            <a:rPr lang="en-US" dirty="0"/>
            <a:t>Complex/Real</a:t>
          </a:r>
        </a:p>
      </dgm:t>
    </dgm:pt>
    <dgm:pt modelId="{1D377C93-9272-4293-9537-EF30597F2B09}" type="parTrans" cxnId="{A5351713-C3CA-4D0F-9513-299C80021B88}">
      <dgm:prSet/>
      <dgm:spPr/>
      <dgm:t>
        <a:bodyPr/>
        <a:lstStyle/>
        <a:p>
          <a:endParaRPr lang="en-US"/>
        </a:p>
      </dgm:t>
    </dgm:pt>
    <dgm:pt modelId="{229EBD04-7C33-4C9C-BF2F-DE878A7E8875}" type="sibTrans" cxnId="{A5351713-C3CA-4D0F-9513-299C80021B88}">
      <dgm:prSet/>
      <dgm:spPr/>
      <dgm:t>
        <a:bodyPr/>
        <a:lstStyle/>
        <a:p>
          <a:endParaRPr lang="en-US"/>
        </a:p>
      </dgm:t>
    </dgm:pt>
    <dgm:pt modelId="{408D4973-48D2-4FB5-806B-09E2C2AE2869}">
      <dgm:prSet/>
      <dgm:spPr>
        <a:ln>
          <a:solidFill>
            <a:schemeClr val="accent3"/>
          </a:solidFill>
        </a:ln>
      </dgm:spPr>
      <dgm:t>
        <a:bodyPr/>
        <a:lstStyle/>
        <a:p>
          <a:r>
            <a:rPr lang="en-US" dirty="0" err="1"/>
            <a:t>numADCSamples</a:t>
          </a:r>
          <a:endParaRPr lang="en-US" dirty="0"/>
        </a:p>
      </dgm:t>
    </dgm:pt>
    <dgm:pt modelId="{5C1B4B13-9659-4EF8-91F5-C7941239BD76}" type="parTrans" cxnId="{6FE70B6C-8D9A-4DD3-A44D-39476AC50933}">
      <dgm:prSet/>
      <dgm:spPr/>
      <dgm:t>
        <a:bodyPr/>
        <a:lstStyle/>
        <a:p>
          <a:endParaRPr lang="en-US"/>
        </a:p>
      </dgm:t>
    </dgm:pt>
    <dgm:pt modelId="{5492F531-5351-4D28-AFA2-FEE874379096}" type="sibTrans" cxnId="{6FE70B6C-8D9A-4DD3-A44D-39476AC50933}">
      <dgm:prSet/>
      <dgm:spPr/>
      <dgm:t>
        <a:bodyPr/>
        <a:lstStyle/>
        <a:p>
          <a:endParaRPr lang="en-US"/>
        </a:p>
      </dgm:t>
    </dgm:pt>
    <dgm:pt modelId="{54390E6A-BB91-4927-AF3B-262D3791E8A1}">
      <dgm:prSet/>
      <dgm:spPr>
        <a:ln>
          <a:solidFill>
            <a:schemeClr val="accent3"/>
          </a:solidFill>
        </a:ln>
      </dgm:spPr>
      <dgm:t>
        <a:bodyPr/>
        <a:lstStyle/>
        <a:p>
          <a:r>
            <a:rPr lang="en-US" dirty="0"/>
            <a:t>Buffer Pointer</a:t>
          </a:r>
        </a:p>
      </dgm:t>
    </dgm:pt>
    <dgm:pt modelId="{17CC39BB-0C40-4AC2-8DA1-CC03DCA5F543}" type="parTrans" cxnId="{CD3CC873-4EDB-4A5E-9251-22AA55C8670C}">
      <dgm:prSet/>
      <dgm:spPr/>
      <dgm:t>
        <a:bodyPr/>
        <a:lstStyle/>
        <a:p>
          <a:endParaRPr lang="en-US"/>
        </a:p>
      </dgm:t>
    </dgm:pt>
    <dgm:pt modelId="{60BC6DD3-C137-4F75-B395-D065E0278963}" type="sibTrans" cxnId="{CD3CC873-4EDB-4A5E-9251-22AA55C8670C}">
      <dgm:prSet/>
      <dgm:spPr/>
      <dgm:t>
        <a:bodyPr/>
        <a:lstStyle/>
        <a:p>
          <a:endParaRPr lang="en-US"/>
        </a:p>
      </dgm:t>
    </dgm:pt>
    <dgm:pt modelId="{8E584FE0-10E6-431A-8723-212B78A19D2A}">
      <dgm:prSet/>
      <dgm:spPr>
        <a:ln>
          <a:solidFill>
            <a:schemeClr val="accent3"/>
          </a:solidFill>
        </a:ln>
      </dgm:spPr>
      <dgm:t>
        <a:bodyPr/>
        <a:lstStyle/>
        <a:p>
          <a:r>
            <a:rPr lang="en-US" dirty="0"/>
            <a:t>Property</a:t>
          </a:r>
        </a:p>
      </dgm:t>
    </dgm:pt>
    <dgm:pt modelId="{430E8514-F309-4A58-9680-687FDFC580E6}" type="parTrans" cxnId="{5F589082-AE5C-40FC-9C0B-BADDE73C2F1F}">
      <dgm:prSet/>
      <dgm:spPr/>
      <dgm:t>
        <a:bodyPr/>
        <a:lstStyle/>
        <a:p>
          <a:endParaRPr lang="en-US"/>
        </a:p>
      </dgm:t>
    </dgm:pt>
    <dgm:pt modelId="{19654531-DD48-4569-B95B-4AFC10F5CCB9}" type="sibTrans" cxnId="{5F589082-AE5C-40FC-9C0B-BADDE73C2F1F}">
      <dgm:prSet/>
      <dgm:spPr/>
      <dgm:t>
        <a:bodyPr/>
        <a:lstStyle/>
        <a:p>
          <a:endParaRPr lang="en-US"/>
        </a:p>
      </dgm:t>
    </dgm:pt>
    <dgm:pt modelId="{D6DF1218-7E1C-4B85-BF69-1E87C48A7CC7}">
      <dgm:prSet/>
      <dgm:spPr>
        <a:ln>
          <a:solidFill>
            <a:schemeClr val="accent3"/>
          </a:solidFill>
        </a:ln>
      </dgm:spPr>
      <dgm:t>
        <a:bodyPr/>
        <a:lstStyle/>
        <a:p>
          <a:r>
            <a:rPr lang="en-US" dirty="0"/>
            <a:t>Layout – RADAR CUBE RANGE DOPPLER RX TX  (1)</a:t>
          </a:r>
        </a:p>
      </dgm:t>
    </dgm:pt>
    <dgm:pt modelId="{BE83262E-2248-4740-8924-2214CA06033A}" type="parTrans" cxnId="{3CEC1353-6B9D-4E98-9423-CBCE0AB41C1D}">
      <dgm:prSet/>
      <dgm:spPr/>
      <dgm:t>
        <a:bodyPr/>
        <a:lstStyle/>
        <a:p>
          <a:endParaRPr lang="en-US"/>
        </a:p>
      </dgm:t>
    </dgm:pt>
    <dgm:pt modelId="{A370A8FE-B2D4-4D28-9DE3-835A679D4AE4}" type="sibTrans" cxnId="{3CEC1353-6B9D-4E98-9423-CBCE0AB41C1D}">
      <dgm:prSet/>
      <dgm:spPr/>
      <dgm:t>
        <a:bodyPr/>
        <a:lstStyle/>
        <a:p>
          <a:endParaRPr lang="en-US"/>
        </a:p>
      </dgm:t>
    </dgm:pt>
    <dgm:pt modelId="{00AA1B86-6363-4A61-9B4F-58AA020E90DA}">
      <dgm:prSet custT="1"/>
      <dgm:spPr>
        <a:solidFill>
          <a:schemeClr val="accent3"/>
        </a:solidFill>
        <a:ln>
          <a:solidFill>
            <a:schemeClr val="accent3"/>
          </a:solidFill>
        </a:ln>
      </dgm:spPr>
      <dgm:t>
        <a:bodyPr/>
        <a:lstStyle/>
        <a:p>
          <a:r>
            <a:rPr lang="en-US" sz="900" b="1" dirty="0"/>
            <a:t>Input ADC data</a:t>
          </a:r>
          <a:endParaRPr lang="en-US" dirty="0"/>
        </a:p>
      </dgm:t>
    </dgm:pt>
    <dgm:pt modelId="{04EE7C43-15E6-4108-AFC0-9BFD02435FD0}" type="parTrans" cxnId="{535F75A9-A070-48D5-B270-05EED8C76B75}">
      <dgm:prSet/>
      <dgm:spPr/>
      <dgm:t>
        <a:bodyPr/>
        <a:lstStyle/>
        <a:p>
          <a:endParaRPr lang="en-US"/>
        </a:p>
      </dgm:t>
    </dgm:pt>
    <dgm:pt modelId="{650DC65E-DBDA-4E54-9E8E-C3B6A67B11B4}" type="sibTrans" cxnId="{535F75A9-A070-48D5-B270-05EED8C76B75}">
      <dgm:prSet/>
      <dgm:spPr/>
      <dgm:t>
        <a:bodyPr/>
        <a:lstStyle/>
        <a:p>
          <a:endParaRPr lang="en-US"/>
        </a:p>
      </dgm:t>
    </dgm:pt>
    <dgm:pt modelId="{FEEF1D99-7C43-4872-88B7-58C0749F8531}">
      <dgm:prSet/>
      <dgm:spPr>
        <a:ln>
          <a:solidFill>
            <a:schemeClr val="accent3"/>
          </a:solidFill>
        </a:ln>
      </dgm:spPr>
      <dgm:t>
        <a:bodyPr/>
        <a:lstStyle/>
        <a:p>
          <a:r>
            <a:rPr lang="en-US" dirty="0"/>
            <a:t>Buffer Pointer</a:t>
          </a:r>
        </a:p>
      </dgm:t>
    </dgm:pt>
    <dgm:pt modelId="{912DB48A-F571-479D-A686-C8F9338251AB}" type="parTrans" cxnId="{5E401B4D-219B-48C8-91E5-63A17754CB68}">
      <dgm:prSet/>
      <dgm:spPr/>
      <dgm:t>
        <a:bodyPr/>
        <a:lstStyle/>
        <a:p>
          <a:endParaRPr lang="en-US"/>
        </a:p>
      </dgm:t>
    </dgm:pt>
    <dgm:pt modelId="{798D1896-2462-405E-BAB5-483CCBF40242}" type="sibTrans" cxnId="{5E401B4D-219B-48C8-91E5-63A17754CB68}">
      <dgm:prSet/>
      <dgm:spPr/>
      <dgm:t>
        <a:bodyPr/>
        <a:lstStyle/>
        <a:p>
          <a:endParaRPr lang="en-US"/>
        </a:p>
      </dgm:t>
    </dgm:pt>
    <dgm:pt modelId="{7612B885-52CA-444A-A42D-BD004914EF29}">
      <dgm:prSet/>
      <dgm:spPr>
        <a:ln>
          <a:solidFill>
            <a:schemeClr val="accent3"/>
          </a:solidFill>
        </a:ln>
      </dgm:spPr>
      <dgm:t>
        <a:bodyPr/>
        <a:lstStyle/>
        <a:p>
          <a:r>
            <a:rPr lang="en-US" dirty="0"/>
            <a:t>Property</a:t>
          </a:r>
        </a:p>
      </dgm:t>
    </dgm:pt>
    <dgm:pt modelId="{65EFE3D6-C2E5-4B1B-95DC-829AA81F5D48}" type="parTrans" cxnId="{88B6C9AD-6971-4722-9751-BEBDF65AB73C}">
      <dgm:prSet/>
      <dgm:spPr/>
      <dgm:t>
        <a:bodyPr/>
        <a:lstStyle/>
        <a:p>
          <a:endParaRPr lang="en-US"/>
        </a:p>
      </dgm:t>
    </dgm:pt>
    <dgm:pt modelId="{504F8767-51AA-487F-9D15-C76886397A39}" type="sibTrans" cxnId="{88B6C9AD-6971-4722-9751-BEBDF65AB73C}">
      <dgm:prSet/>
      <dgm:spPr/>
      <dgm:t>
        <a:bodyPr/>
        <a:lstStyle/>
        <a:p>
          <a:endParaRPr lang="en-US"/>
        </a:p>
      </dgm:t>
    </dgm:pt>
    <dgm:pt modelId="{6311D0AC-DED1-469D-8526-D354EFD2953F}">
      <dgm:prSet/>
      <dgm:spPr>
        <a:ln>
          <a:solidFill>
            <a:schemeClr val="accent3"/>
          </a:solidFill>
        </a:ln>
      </dgm:spPr>
      <dgm:t>
        <a:bodyPr/>
        <a:lstStyle/>
        <a:p>
          <a:r>
            <a:rPr lang="en-US" dirty="0"/>
            <a:t>Layout – DET MATRIX RANGE DOPPLER (1)</a:t>
          </a:r>
        </a:p>
      </dgm:t>
    </dgm:pt>
    <dgm:pt modelId="{3062DBEC-B09F-40D0-ACA7-5E1F2D22B140}" type="parTrans" cxnId="{D1647C48-2D39-470B-97C5-9229006CE6F8}">
      <dgm:prSet/>
      <dgm:spPr/>
      <dgm:t>
        <a:bodyPr/>
        <a:lstStyle/>
        <a:p>
          <a:endParaRPr lang="en-US"/>
        </a:p>
      </dgm:t>
    </dgm:pt>
    <dgm:pt modelId="{AA08609A-057A-4F7F-90D0-E1F5F52A0277}" type="sibTrans" cxnId="{D1647C48-2D39-470B-97C5-9229006CE6F8}">
      <dgm:prSet/>
      <dgm:spPr/>
      <dgm:t>
        <a:bodyPr/>
        <a:lstStyle/>
        <a:p>
          <a:endParaRPr lang="en-US"/>
        </a:p>
      </dgm:t>
    </dgm:pt>
    <dgm:pt modelId="{628E75B3-A1E5-474A-B3DA-89244BC6C1B1}">
      <dgm:prSet/>
      <dgm:spPr>
        <a:ln>
          <a:solidFill>
            <a:schemeClr val="accent3"/>
          </a:solidFill>
        </a:ln>
      </dgm:spPr>
      <dgm:t>
        <a:bodyPr/>
        <a:lstStyle/>
        <a:p>
          <a:r>
            <a:rPr lang="en-US" dirty="0"/>
            <a:t>Property</a:t>
          </a:r>
        </a:p>
      </dgm:t>
    </dgm:pt>
    <dgm:pt modelId="{2C67091B-8571-481A-BA32-D73D481371C9}" type="parTrans" cxnId="{23000451-99F7-4C06-92B7-F968B989FD41}">
      <dgm:prSet/>
      <dgm:spPr/>
      <dgm:t>
        <a:bodyPr/>
        <a:lstStyle/>
        <a:p>
          <a:endParaRPr lang="en-US"/>
        </a:p>
      </dgm:t>
    </dgm:pt>
    <dgm:pt modelId="{822FE412-D973-4E18-BBFF-3A5F0C0E7BE0}" type="sibTrans" cxnId="{23000451-99F7-4C06-92B7-F968B989FD41}">
      <dgm:prSet/>
      <dgm:spPr/>
      <dgm:t>
        <a:bodyPr/>
        <a:lstStyle/>
        <a:p>
          <a:endParaRPr lang="en-US"/>
        </a:p>
      </dgm:t>
    </dgm:pt>
    <dgm:pt modelId="{FB37E363-927B-4174-82F8-2BA61C76D119}">
      <dgm:prSet/>
      <dgm:spPr>
        <a:ln>
          <a:solidFill>
            <a:schemeClr val="accent3"/>
          </a:solidFill>
        </a:ln>
      </dgm:spPr>
      <dgm:t>
        <a:bodyPr/>
        <a:lstStyle/>
        <a:p>
          <a:r>
            <a:rPr lang="en-US" dirty="0"/>
            <a:t>Buffer Pointer</a:t>
          </a:r>
        </a:p>
      </dgm:t>
    </dgm:pt>
    <dgm:pt modelId="{D57BF1D8-C945-462A-8754-4B225ED12B0D}" type="parTrans" cxnId="{28A780BB-24F6-49F4-BCC6-0212605D855B}">
      <dgm:prSet/>
      <dgm:spPr/>
      <dgm:t>
        <a:bodyPr/>
        <a:lstStyle/>
        <a:p>
          <a:endParaRPr lang="en-US"/>
        </a:p>
      </dgm:t>
    </dgm:pt>
    <dgm:pt modelId="{DFE53D14-7CAC-4CDF-B878-3EE63DC40669}" type="sibTrans" cxnId="{28A780BB-24F6-49F4-BCC6-0212605D855B}">
      <dgm:prSet/>
      <dgm:spPr/>
      <dgm:t>
        <a:bodyPr/>
        <a:lstStyle/>
        <a:p>
          <a:endParaRPr lang="en-US"/>
        </a:p>
      </dgm:t>
    </dgm:pt>
    <dgm:pt modelId="{B17D9F0E-B714-435A-8842-C83CA3866F5C}">
      <dgm:prSet/>
      <dgm:spPr>
        <a:ln>
          <a:solidFill>
            <a:schemeClr val="accent3"/>
          </a:solidFill>
        </a:ln>
      </dgm:spPr>
      <dgm:t>
        <a:bodyPr/>
        <a:lstStyle/>
        <a:p>
          <a:r>
            <a:rPr lang="en-US" dirty="0"/>
            <a:t>Format – XYZV, RAEV</a:t>
          </a:r>
        </a:p>
      </dgm:t>
    </dgm:pt>
    <dgm:pt modelId="{3C0FBB78-F7B3-4F11-B092-2E3D6D78A246}" type="parTrans" cxnId="{768172F1-F676-4885-91BA-77A6F1C1CB4A}">
      <dgm:prSet/>
      <dgm:spPr/>
      <dgm:t>
        <a:bodyPr/>
        <a:lstStyle/>
        <a:p>
          <a:endParaRPr lang="en-US"/>
        </a:p>
      </dgm:t>
    </dgm:pt>
    <dgm:pt modelId="{4C2D7B08-6012-4C13-96A3-1B72AC1F4DD1}" type="sibTrans" cxnId="{768172F1-F676-4885-91BA-77A6F1C1CB4A}">
      <dgm:prSet/>
      <dgm:spPr/>
      <dgm:t>
        <a:bodyPr/>
        <a:lstStyle/>
        <a:p>
          <a:endParaRPr lang="en-US"/>
        </a:p>
      </dgm:t>
    </dgm:pt>
    <dgm:pt modelId="{98B836E9-DB6A-4C2D-AC34-44A13AD33006}">
      <dgm:prSet/>
      <dgm:spPr>
        <a:ln>
          <a:solidFill>
            <a:schemeClr val="accent3"/>
          </a:solidFill>
        </a:ln>
      </dgm:spPr>
      <dgm:t>
        <a:bodyPr/>
        <a:lstStyle/>
        <a:p>
          <a:r>
            <a:rPr lang="en-US" dirty="0"/>
            <a:t>Float</a:t>
          </a:r>
        </a:p>
      </dgm:t>
    </dgm:pt>
    <dgm:pt modelId="{D20950C3-567B-40A5-B55C-1B58B8F03E6A}" type="parTrans" cxnId="{B6FB91D5-98BC-4E0F-927A-CEC95DE77DF4}">
      <dgm:prSet/>
      <dgm:spPr/>
      <dgm:t>
        <a:bodyPr/>
        <a:lstStyle/>
        <a:p>
          <a:endParaRPr lang="en-US"/>
        </a:p>
      </dgm:t>
    </dgm:pt>
    <dgm:pt modelId="{6DF18BC7-2FD5-499E-A1F8-ACC90C039E58}" type="sibTrans" cxnId="{B6FB91D5-98BC-4E0F-927A-CEC95DE77DF4}">
      <dgm:prSet/>
      <dgm:spPr/>
      <dgm:t>
        <a:bodyPr/>
        <a:lstStyle/>
        <a:p>
          <a:endParaRPr lang="en-US"/>
        </a:p>
      </dgm:t>
    </dgm:pt>
    <dgm:pt modelId="{0AC35B63-430E-4F06-8438-686CC3135CD8}">
      <dgm:prSet/>
      <dgm:spPr>
        <a:ln>
          <a:solidFill>
            <a:schemeClr val="accent3"/>
          </a:solidFill>
        </a:ln>
      </dgm:spPr>
      <dgm:t>
        <a:bodyPr/>
        <a:lstStyle/>
        <a:p>
          <a:r>
            <a:rPr lang="en-US" dirty="0"/>
            <a:t>RX interleaved/non-interleaved</a:t>
          </a:r>
        </a:p>
      </dgm:t>
    </dgm:pt>
    <dgm:pt modelId="{D0B8AA68-9A6B-4481-A4C7-514BA42CFDEB}" type="parTrans" cxnId="{A12C1590-73CE-44F7-A8A9-B6E7EF9D9DEF}">
      <dgm:prSet/>
      <dgm:spPr/>
      <dgm:t>
        <a:bodyPr/>
        <a:lstStyle/>
        <a:p>
          <a:endParaRPr lang="en-US"/>
        </a:p>
      </dgm:t>
    </dgm:pt>
    <dgm:pt modelId="{F3C8211B-A20C-4FCE-8772-0EBC28605BBA}" type="sibTrans" cxnId="{A12C1590-73CE-44F7-A8A9-B6E7EF9D9DEF}">
      <dgm:prSet/>
      <dgm:spPr/>
      <dgm:t>
        <a:bodyPr/>
        <a:lstStyle/>
        <a:p>
          <a:endParaRPr lang="en-US"/>
        </a:p>
      </dgm:t>
    </dgm:pt>
    <dgm:pt modelId="{96F95139-2E21-408B-9986-9C2D97609801}">
      <dgm:prSet custT="1"/>
      <dgm:spPr>
        <a:solidFill>
          <a:schemeClr val="accent5">
            <a:lumMod val="50000"/>
          </a:schemeClr>
        </a:solidFill>
        <a:ln>
          <a:solidFill>
            <a:schemeClr val="accent3"/>
          </a:solidFill>
        </a:ln>
      </dgm:spPr>
      <dgm:t>
        <a:bodyPr/>
        <a:lstStyle/>
        <a:p>
          <a:r>
            <a:rPr lang="en-US" sz="800" b="1" dirty="0"/>
            <a:t>Point Cloud </a:t>
          </a:r>
          <a:r>
            <a:rPr lang="en-US" sz="800" b="1" dirty="0" err="1"/>
            <a:t>SideInfo</a:t>
          </a:r>
          <a:endParaRPr lang="en-US" sz="800" b="1" dirty="0"/>
        </a:p>
      </dgm:t>
    </dgm:pt>
    <dgm:pt modelId="{154DE102-EB91-4ACD-843D-141EACEA6A2E}" type="parTrans" cxnId="{57B39307-017C-4BCD-B96B-C6FF6A461673}">
      <dgm:prSet/>
      <dgm:spPr/>
      <dgm:t>
        <a:bodyPr/>
        <a:lstStyle/>
        <a:p>
          <a:endParaRPr lang="en-US"/>
        </a:p>
      </dgm:t>
    </dgm:pt>
    <dgm:pt modelId="{A82C68F0-D160-4E12-8BCF-6BB548EDD082}" type="sibTrans" cxnId="{57B39307-017C-4BCD-B96B-C6FF6A461673}">
      <dgm:prSet/>
      <dgm:spPr/>
      <dgm:t>
        <a:bodyPr/>
        <a:lstStyle/>
        <a:p>
          <a:endParaRPr lang="en-US"/>
        </a:p>
      </dgm:t>
    </dgm:pt>
    <dgm:pt modelId="{2BCF90B5-BA61-4B09-9C62-AFB60BF234EA}">
      <dgm:prSet/>
      <dgm:spPr>
        <a:ln>
          <a:solidFill>
            <a:schemeClr val="accent3"/>
          </a:solidFill>
        </a:ln>
      </dgm:spPr>
      <dgm:t>
        <a:bodyPr/>
        <a:lstStyle/>
        <a:p>
          <a:r>
            <a:rPr lang="en-US" dirty="0"/>
            <a:t>Property</a:t>
          </a:r>
        </a:p>
      </dgm:t>
    </dgm:pt>
    <dgm:pt modelId="{9D083D90-E3F2-46C2-9BD4-1708F3B8B32C}" type="parTrans" cxnId="{BA1B1B31-E1E0-4202-A7CD-98A2B3FA39C1}">
      <dgm:prSet/>
      <dgm:spPr/>
      <dgm:t>
        <a:bodyPr/>
        <a:lstStyle/>
        <a:p>
          <a:endParaRPr lang="en-US"/>
        </a:p>
      </dgm:t>
    </dgm:pt>
    <dgm:pt modelId="{812E9AA1-C9AF-4EFD-8169-6FC695326A29}" type="sibTrans" cxnId="{BA1B1B31-E1E0-4202-A7CD-98A2B3FA39C1}">
      <dgm:prSet/>
      <dgm:spPr/>
      <dgm:t>
        <a:bodyPr/>
        <a:lstStyle/>
        <a:p>
          <a:endParaRPr lang="en-US"/>
        </a:p>
      </dgm:t>
    </dgm:pt>
    <dgm:pt modelId="{3F2509DA-C551-47B2-8957-9C47D265A6F3}">
      <dgm:prSet/>
      <dgm:spPr>
        <a:ln>
          <a:solidFill>
            <a:schemeClr val="accent3"/>
          </a:solidFill>
        </a:ln>
      </dgm:spPr>
      <dgm:t>
        <a:bodyPr/>
        <a:lstStyle/>
        <a:p>
          <a:r>
            <a:rPr lang="en-US" dirty="0" err="1"/>
            <a:t>noiseVal</a:t>
          </a:r>
          <a:endParaRPr lang="en-US" dirty="0"/>
        </a:p>
      </dgm:t>
    </dgm:pt>
    <dgm:pt modelId="{B2300477-C4A7-42F8-ADAF-30571EDDA91D}" type="parTrans" cxnId="{02E6F7C4-E87B-4421-9CAE-ABB97F352F49}">
      <dgm:prSet/>
      <dgm:spPr/>
      <dgm:t>
        <a:bodyPr/>
        <a:lstStyle/>
        <a:p>
          <a:endParaRPr lang="en-US"/>
        </a:p>
      </dgm:t>
    </dgm:pt>
    <dgm:pt modelId="{D02267D4-989B-468B-AF63-332A82B40894}" type="sibTrans" cxnId="{02E6F7C4-E87B-4421-9CAE-ABB97F352F49}">
      <dgm:prSet/>
      <dgm:spPr/>
      <dgm:t>
        <a:bodyPr/>
        <a:lstStyle/>
        <a:p>
          <a:endParaRPr lang="en-US"/>
        </a:p>
      </dgm:t>
    </dgm:pt>
    <dgm:pt modelId="{3FC01814-1D01-4B75-BC36-C3880A539846}">
      <dgm:prSet/>
      <dgm:spPr>
        <a:ln>
          <a:solidFill>
            <a:schemeClr val="accent3"/>
          </a:solidFill>
        </a:ln>
      </dgm:spPr>
      <dgm:t>
        <a:bodyPr/>
        <a:lstStyle/>
        <a:p>
          <a:r>
            <a:rPr lang="en-US"/>
            <a:t>snr</a:t>
          </a:r>
          <a:endParaRPr lang="en-US" dirty="0"/>
        </a:p>
      </dgm:t>
    </dgm:pt>
    <dgm:pt modelId="{3EC08161-6B51-4A62-B133-C7963D825EF8}" type="parTrans" cxnId="{E733A23B-D44A-4A33-A5F8-DFC99F008C66}">
      <dgm:prSet/>
      <dgm:spPr/>
      <dgm:t>
        <a:bodyPr/>
        <a:lstStyle/>
        <a:p>
          <a:endParaRPr lang="en-US"/>
        </a:p>
      </dgm:t>
    </dgm:pt>
    <dgm:pt modelId="{2C6CFC7E-06B3-435E-AC63-FD7095215A72}" type="sibTrans" cxnId="{E733A23B-D44A-4A33-A5F8-DFC99F008C66}">
      <dgm:prSet/>
      <dgm:spPr/>
      <dgm:t>
        <a:bodyPr/>
        <a:lstStyle/>
        <a:p>
          <a:endParaRPr lang="en-US"/>
        </a:p>
      </dgm:t>
    </dgm:pt>
    <dgm:pt modelId="{F7EBC461-2F00-4BD5-9811-D155671AD3B2}" type="pres">
      <dgm:prSet presAssocID="{FD2ACC61-4CB1-4BAC-8C19-DEFDE3DFF40F}" presName="linear" presStyleCnt="0">
        <dgm:presLayoutVars>
          <dgm:dir/>
          <dgm:animLvl val="lvl"/>
          <dgm:resizeHandles val="exact"/>
        </dgm:presLayoutVars>
      </dgm:prSet>
      <dgm:spPr/>
      <dgm:t>
        <a:bodyPr/>
        <a:lstStyle/>
        <a:p>
          <a:endParaRPr lang="en-US"/>
        </a:p>
      </dgm:t>
    </dgm:pt>
    <dgm:pt modelId="{0D2BDD75-466F-4EE2-A408-3C446644E122}" type="pres">
      <dgm:prSet presAssocID="{00AA1B86-6363-4A61-9B4F-58AA020E90DA}" presName="parentLin" presStyleCnt="0"/>
      <dgm:spPr/>
    </dgm:pt>
    <dgm:pt modelId="{BCE10D0B-5DE6-43C8-8723-07ACB2B83BCE}" type="pres">
      <dgm:prSet presAssocID="{00AA1B86-6363-4A61-9B4F-58AA020E90DA}" presName="parentLeftMargin" presStyleLbl="node1" presStyleIdx="0" presStyleCnt="5"/>
      <dgm:spPr/>
      <dgm:t>
        <a:bodyPr/>
        <a:lstStyle/>
        <a:p>
          <a:endParaRPr lang="en-US"/>
        </a:p>
      </dgm:t>
    </dgm:pt>
    <dgm:pt modelId="{05CA67F9-166B-4F7E-B5A0-72A40910425C}" type="pres">
      <dgm:prSet presAssocID="{00AA1B86-6363-4A61-9B4F-58AA020E90DA}" presName="parentText" presStyleLbl="node1" presStyleIdx="0" presStyleCnt="5">
        <dgm:presLayoutVars>
          <dgm:chMax val="0"/>
          <dgm:bulletEnabled val="1"/>
        </dgm:presLayoutVars>
      </dgm:prSet>
      <dgm:spPr/>
      <dgm:t>
        <a:bodyPr/>
        <a:lstStyle/>
        <a:p>
          <a:endParaRPr lang="en-US"/>
        </a:p>
      </dgm:t>
    </dgm:pt>
    <dgm:pt modelId="{03814B44-4DD8-4C23-B947-1F0B9A887FA5}" type="pres">
      <dgm:prSet presAssocID="{00AA1B86-6363-4A61-9B4F-58AA020E90DA}" presName="negativeSpace" presStyleCnt="0"/>
      <dgm:spPr/>
    </dgm:pt>
    <dgm:pt modelId="{0F05D13A-DEF7-4102-BF7C-B47BF10809DC}" type="pres">
      <dgm:prSet presAssocID="{00AA1B86-6363-4A61-9B4F-58AA020E90DA}" presName="childText" presStyleLbl="conFgAcc1" presStyleIdx="0" presStyleCnt="5">
        <dgm:presLayoutVars>
          <dgm:bulletEnabled val="1"/>
        </dgm:presLayoutVars>
      </dgm:prSet>
      <dgm:spPr/>
      <dgm:t>
        <a:bodyPr/>
        <a:lstStyle/>
        <a:p>
          <a:endParaRPr lang="en-US"/>
        </a:p>
      </dgm:t>
    </dgm:pt>
    <dgm:pt modelId="{13116E1F-4C6C-451F-895F-91F5F20E95A3}" type="pres">
      <dgm:prSet presAssocID="{650DC65E-DBDA-4E54-9E8E-C3B6A67B11B4}" presName="spaceBetweenRectangles" presStyleCnt="0"/>
      <dgm:spPr/>
    </dgm:pt>
    <dgm:pt modelId="{E77A0BCB-08FC-4400-8684-DF18D80DA829}" type="pres">
      <dgm:prSet presAssocID="{8F89B4D5-7381-4546-A8BC-37617A297E7A}" presName="parentLin" presStyleCnt="0"/>
      <dgm:spPr/>
    </dgm:pt>
    <dgm:pt modelId="{A8A04C1F-97AD-412F-B9A0-1864384AE78F}" type="pres">
      <dgm:prSet presAssocID="{8F89B4D5-7381-4546-A8BC-37617A297E7A}" presName="parentLeftMargin" presStyleLbl="node1" presStyleIdx="0" presStyleCnt="5"/>
      <dgm:spPr/>
      <dgm:t>
        <a:bodyPr/>
        <a:lstStyle/>
        <a:p>
          <a:endParaRPr lang="en-US"/>
        </a:p>
      </dgm:t>
    </dgm:pt>
    <dgm:pt modelId="{A4073D81-DD70-4351-AECD-9F0C25B13FED}" type="pres">
      <dgm:prSet presAssocID="{8F89B4D5-7381-4546-A8BC-37617A297E7A}" presName="parentText" presStyleLbl="node1" presStyleIdx="1" presStyleCnt="5">
        <dgm:presLayoutVars>
          <dgm:chMax val="0"/>
          <dgm:bulletEnabled val="1"/>
        </dgm:presLayoutVars>
      </dgm:prSet>
      <dgm:spPr/>
      <dgm:t>
        <a:bodyPr/>
        <a:lstStyle/>
        <a:p>
          <a:endParaRPr lang="en-US"/>
        </a:p>
      </dgm:t>
    </dgm:pt>
    <dgm:pt modelId="{F058AE40-2A77-4DF7-AED3-6FCBABEC24F0}" type="pres">
      <dgm:prSet presAssocID="{8F89B4D5-7381-4546-A8BC-37617A297E7A}" presName="negativeSpace" presStyleCnt="0"/>
      <dgm:spPr/>
    </dgm:pt>
    <dgm:pt modelId="{719C1FB5-A9D6-4D53-86E7-D4C3F19D96C6}" type="pres">
      <dgm:prSet presAssocID="{8F89B4D5-7381-4546-A8BC-37617A297E7A}" presName="childText" presStyleLbl="conFgAcc1" presStyleIdx="1" presStyleCnt="5">
        <dgm:presLayoutVars>
          <dgm:bulletEnabled val="1"/>
        </dgm:presLayoutVars>
      </dgm:prSet>
      <dgm:spPr/>
      <dgm:t>
        <a:bodyPr/>
        <a:lstStyle/>
        <a:p>
          <a:endParaRPr lang="en-US"/>
        </a:p>
      </dgm:t>
    </dgm:pt>
    <dgm:pt modelId="{AB25E9A7-827D-4280-9FEE-4C17181FC062}" type="pres">
      <dgm:prSet presAssocID="{74AB8911-5AAC-43E5-B5C7-6D1B16283E40}" presName="spaceBetweenRectangles" presStyleCnt="0"/>
      <dgm:spPr/>
    </dgm:pt>
    <dgm:pt modelId="{FEBB12F1-61F5-4A54-8D61-E206056D8EFC}" type="pres">
      <dgm:prSet presAssocID="{32D7BF7C-6410-4480-94FD-A4E6B5AA66AC}" presName="parentLin" presStyleCnt="0"/>
      <dgm:spPr/>
    </dgm:pt>
    <dgm:pt modelId="{05B87DF0-D40B-4645-887D-95E4D4C670CB}" type="pres">
      <dgm:prSet presAssocID="{32D7BF7C-6410-4480-94FD-A4E6B5AA66AC}" presName="parentLeftMargin" presStyleLbl="node1" presStyleIdx="1" presStyleCnt="5"/>
      <dgm:spPr/>
      <dgm:t>
        <a:bodyPr/>
        <a:lstStyle/>
        <a:p>
          <a:endParaRPr lang="en-US"/>
        </a:p>
      </dgm:t>
    </dgm:pt>
    <dgm:pt modelId="{6DA07729-0881-4E41-A070-AE35404943DE}" type="pres">
      <dgm:prSet presAssocID="{32D7BF7C-6410-4480-94FD-A4E6B5AA66AC}" presName="parentText" presStyleLbl="node1" presStyleIdx="2" presStyleCnt="5">
        <dgm:presLayoutVars>
          <dgm:chMax val="0"/>
          <dgm:bulletEnabled val="1"/>
        </dgm:presLayoutVars>
      </dgm:prSet>
      <dgm:spPr/>
      <dgm:t>
        <a:bodyPr/>
        <a:lstStyle/>
        <a:p>
          <a:endParaRPr lang="en-US"/>
        </a:p>
      </dgm:t>
    </dgm:pt>
    <dgm:pt modelId="{C3C73954-2A96-4745-B6F5-CED85FD59C3F}" type="pres">
      <dgm:prSet presAssocID="{32D7BF7C-6410-4480-94FD-A4E6B5AA66AC}" presName="negativeSpace" presStyleCnt="0"/>
      <dgm:spPr/>
    </dgm:pt>
    <dgm:pt modelId="{BBDB8803-562F-4E1F-A075-B94E28AE6925}" type="pres">
      <dgm:prSet presAssocID="{32D7BF7C-6410-4480-94FD-A4E6B5AA66AC}" presName="childText" presStyleLbl="conFgAcc1" presStyleIdx="2" presStyleCnt="5">
        <dgm:presLayoutVars>
          <dgm:bulletEnabled val="1"/>
        </dgm:presLayoutVars>
      </dgm:prSet>
      <dgm:spPr/>
      <dgm:t>
        <a:bodyPr/>
        <a:lstStyle/>
        <a:p>
          <a:endParaRPr lang="en-US"/>
        </a:p>
      </dgm:t>
    </dgm:pt>
    <dgm:pt modelId="{3EC4B12D-4E65-4706-AF29-DAD638355DFD}" type="pres">
      <dgm:prSet presAssocID="{CD5320DF-40CA-4512-8152-7CF93678F967}" presName="spaceBetweenRectangles" presStyleCnt="0"/>
      <dgm:spPr/>
    </dgm:pt>
    <dgm:pt modelId="{33FD010F-9B6B-442D-91E2-ACF938A763F7}" type="pres">
      <dgm:prSet presAssocID="{BF9C2D5E-D04D-40DB-BFE3-61CC3C792DE2}" presName="parentLin" presStyleCnt="0"/>
      <dgm:spPr/>
    </dgm:pt>
    <dgm:pt modelId="{83AA9A64-F875-4A39-9113-417F1F35F98D}" type="pres">
      <dgm:prSet presAssocID="{BF9C2D5E-D04D-40DB-BFE3-61CC3C792DE2}" presName="parentLeftMargin" presStyleLbl="node1" presStyleIdx="2" presStyleCnt="5"/>
      <dgm:spPr/>
      <dgm:t>
        <a:bodyPr/>
        <a:lstStyle/>
        <a:p>
          <a:endParaRPr lang="en-US"/>
        </a:p>
      </dgm:t>
    </dgm:pt>
    <dgm:pt modelId="{63BDE1AE-99B6-4FBC-B519-BB1F0F8E7419}" type="pres">
      <dgm:prSet presAssocID="{BF9C2D5E-D04D-40DB-BFE3-61CC3C792DE2}" presName="parentText" presStyleLbl="node1" presStyleIdx="3" presStyleCnt="5">
        <dgm:presLayoutVars>
          <dgm:chMax val="0"/>
          <dgm:bulletEnabled val="1"/>
        </dgm:presLayoutVars>
      </dgm:prSet>
      <dgm:spPr/>
      <dgm:t>
        <a:bodyPr/>
        <a:lstStyle/>
        <a:p>
          <a:endParaRPr lang="en-US"/>
        </a:p>
      </dgm:t>
    </dgm:pt>
    <dgm:pt modelId="{03EC00A3-004E-49E2-97F3-F5CC50230F74}" type="pres">
      <dgm:prSet presAssocID="{BF9C2D5E-D04D-40DB-BFE3-61CC3C792DE2}" presName="negativeSpace" presStyleCnt="0"/>
      <dgm:spPr/>
    </dgm:pt>
    <dgm:pt modelId="{F159ABA5-D591-4036-9475-0487DE0BDB4C}" type="pres">
      <dgm:prSet presAssocID="{BF9C2D5E-D04D-40DB-BFE3-61CC3C792DE2}" presName="childText" presStyleLbl="conFgAcc1" presStyleIdx="3" presStyleCnt="5">
        <dgm:presLayoutVars>
          <dgm:bulletEnabled val="1"/>
        </dgm:presLayoutVars>
      </dgm:prSet>
      <dgm:spPr/>
      <dgm:t>
        <a:bodyPr/>
        <a:lstStyle/>
        <a:p>
          <a:endParaRPr lang="en-US"/>
        </a:p>
      </dgm:t>
    </dgm:pt>
    <dgm:pt modelId="{1B29C2AE-E527-4C82-B581-8985AB7D1722}" type="pres">
      <dgm:prSet presAssocID="{B9C1384F-FC2F-48BD-8177-F8BB85E9C38C}" presName="spaceBetweenRectangles" presStyleCnt="0"/>
      <dgm:spPr/>
    </dgm:pt>
    <dgm:pt modelId="{45A2CE55-AFC6-4C59-9244-F5FBAFE7DB94}" type="pres">
      <dgm:prSet presAssocID="{96F95139-2E21-408B-9986-9C2D97609801}" presName="parentLin" presStyleCnt="0"/>
      <dgm:spPr/>
    </dgm:pt>
    <dgm:pt modelId="{A5475C2E-2E95-4F13-876F-8425EB247F7B}" type="pres">
      <dgm:prSet presAssocID="{96F95139-2E21-408B-9986-9C2D97609801}" presName="parentLeftMargin" presStyleLbl="node1" presStyleIdx="3" presStyleCnt="5"/>
      <dgm:spPr/>
      <dgm:t>
        <a:bodyPr/>
        <a:lstStyle/>
        <a:p>
          <a:endParaRPr lang="en-US"/>
        </a:p>
      </dgm:t>
    </dgm:pt>
    <dgm:pt modelId="{CCB76811-76ED-4187-B68D-31303C31E9A6}" type="pres">
      <dgm:prSet presAssocID="{96F95139-2E21-408B-9986-9C2D97609801}" presName="parentText" presStyleLbl="node1" presStyleIdx="4" presStyleCnt="5">
        <dgm:presLayoutVars>
          <dgm:chMax val="0"/>
          <dgm:bulletEnabled val="1"/>
        </dgm:presLayoutVars>
      </dgm:prSet>
      <dgm:spPr/>
      <dgm:t>
        <a:bodyPr/>
        <a:lstStyle/>
        <a:p>
          <a:endParaRPr lang="en-US"/>
        </a:p>
      </dgm:t>
    </dgm:pt>
    <dgm:pt modelId="{534F1BD0-3A14-4067-B83C-F994D2AF8942}" type="pres">
      <dgm:prSet presAssocID="{96F95139-2E21-408B-9986-9C2D97609801}" presName="negativeSpace" presStyleCnt="0"/>
      <dgm:spPr/>
    </dgm:pt>
    <dgm:pt modelId="{B7DB4E54-D872-40EB-81D3-56D4219D491F}" type="pres">
      <dgm:prSet presAssocID="{96F95139-2E21-408B-9986-9C2D97609801}" presName="childText" presStyleLbl="conFgAcc1" presStyleIdx="4" presStyleCnt="5">
        <dgm:presLayoutVars>
          <dgm:bulletEnabled val="1"/>
        </dgm:presLayoutVars>
      </dgm:prSet>
      <dgm:spPr/>
      <dgm:t>
        <a:bodyPr/>
        <a:lstStyle/>
        <a:p>
          <a:endParaRPr lang="en-US"/>
        </a:p>
      </dgm:t>
    </dgm:pt>
  </dgm:ptLst>
  <dgm:cxnLst>
    <dgm:cxn modelId="{88B6C9AD-6971-4722-9751-BEBDF65AB73C}" srcId="{32D7BF7C-6410-4480-94FD-A4E6B5AA66AC}" destId="{7612B885-52CA-444A-A42D-BD004914EF29}" srcOrd="0" destOrd="0" parTransId="{65EFE3D6-C2E5-4B1B-95DC-829AA81F5D48}" sibTransId="{504F8767-51AA-487F-9D15-C76886397A39}"/>
    <dgm:cxn modelId="{F7C65F0E-D358-4528-AFC9-52D30E43169F}" type="presOf" srcId="{0AC35B63-430E-4F06-8438-686CC3135CD8}" destId="{0F05D13A-DEF7-4102-BF7C-B47BF10809DC}" srcOrd="0" destOrd="2" presId="urn:microsoft.com/office/officeart/2005/8/layout/list1"/>
    <dgm:cxn modelId="{BFFCC05D-1839-40B9-8736-6BB15B938143}" type="presOf" srcId="{D6DF1218-7E1C-4B85-BF69-1E87C48A7CC7}" destId="{719C1FB5-A9D6-4D53-86E7-D4C3F19D96C6}" srcOrd="0" destOrd="1" presId="urn:microsoft.com/office/officeart/2005/8/layout/list1"/>
    <dgm:cxn modelId="{2D977DE1-A0C6-47A9-9BBB-C7F68940443F}" type="presOf" srcId="{8F89B4D5-7381-4546-A8BC-37617A297E7A}" destId="{A8A04C1F-97AD-412F-B9A0-1864384AE78F}" srcOrd="0" destOrd="0" presId="urn:microsoft.com/office/officeart/2005/8/layout/list1"/>
    <dgm:cxn modelId="{02E6F7C4-E87B-4421-9CAE-ABB97F352F49}" srcId="{2BCF90B5-BA61-4B09-9C62-AFB60BF234EA}" destId="{3F2509DA-C551-47B2-8957-9C47D265A6F3}" srcOrd="1" destOrd="0" parTransId="{B2300477-C4A7-42F8-ADAF-30571EDDA91D}" sibTransId="{D02267D4-989B-468B-AF63-332A82B40894}"/>
    <dgm:cxn modelId="{535F75A9-A070-48D5-B270-05EED8C76B75}" srcId="{FD2ACC61-4CB1-4BAC-8C19-DEFDE3DFF40F}" destId="{00AA1B86-6363-4A61-9B4F-58AA020E90DA}" srcOrd="0" destOrd="0" parTransId="{04EE7C43-15E6-4108-AFC0-9BFD02435FD0}" sibTransId="{650DC65E-DBDA-4E54-9E8E-C3B6A67B11B4}"/>
    <dgm:cxn modelId="{D1647C48-2D39-470B-97C5-9229006CE6F8}" srcId="{7612B885-52CA-444A-A42D-BD004914EF29}" destId="{6311D0AC-DED1-469D-8526-D354EFD2953F}" srcOrd="0" destOrd="0" parTransId="{3062DBEC-B09F-40D0-ACA7-5E1F2D22B140}" sibTransId="{AA08609A-057A-4F7F-90D0-E1F5F52A0277}"/>
    <dgm:cxn modelId="{E503FD18-B57E-457D-B244-E718317E5F02}" type="presOf" srcId="{B17D9F0E-B714-435A-8842-C83CA3866F5C}" destId="{F159ABA5-D591-4036-9475-0487DE0BDB4C}" srcOrd="0" destOrd="1" presId="urn:microsoft.com/office/officeart/2005/8/layout/list1"/>
    <dgm:cxn modelId="{BA1B1B31-E1E0-4202-A7CD-98A2B3FA39C1}" srcId="{96F95139-2E21-408B-9986-9C2D97609801}" destId="{2BCF90B5-BA61-4B09-9C62-AFB60BF234EA}" srcOrd="0" destOrd="0" parTransId="{9D083D90-E3F2-46C2-9BD4-1708F3B8B32C}" sibTransId="{812E9AA1-C9AF-4EFD-8169-6FC695326A29}"/>
    <dgm:cxn modelId="{2CCB7093-93A0-4897-A2AD-B24EA1797124}" type="presOf" srcId="{1A41A77F-835C-46C9-879D-4A7F34BFC768}" destId="{0F05D13A-DEF7-4102-BF7C-B47BF10809DC}" srcOrd="0" destOrd="3" presId="urn:microsoft.com/office/officeart/2005/8/layout/list1"/>
    <dgm:cxn modelId="{44B2BA23-A83D-4CFB-8B08-51FF32879CC4}" type="presOf" srcId="{3FC01814-1D01-4B75-BC36-C3880A539846}" destId="{B7DB4E54-D872-40EB-81D3-56D4219D491F}" srcOrd="0" destOrd="1" presId="urn:microsoft.com/office/officeart/2005/8/layout/list1"/>
    <dgm:cxn modelId="{A5351713-C3CA-4D0F-9513-299C80021B88}" srcId="{46CF683D-A5ED-45BB-B3F4-78D95F3185A8}" destId="{1A41A77F-835C-46C9-879D-4A7F34BFC768}" srcOrd="2" destOrd="0" parTransId="{1D377C93-9272-4293-9537-EF30597F2B09}" sibTransId="{229EBD04-7C33-4C9C-BF2F-DE878A7E8875}"/>
    <dgm:cxn modelId="{6A8FC8C6-32A4-48A6-954A-70C7AF56968E}" srcId="{FD2ACC61-4CB1-4BAC-8C19-DEFDE3DFF40F}" destId="{32D7BF7C-6410-4480-94FD-A4E6B5AA66AC}" srcOrd="2" destOrd="0" parTransId="{4944D0F8-9953-44AB-9E61-A114D425B850}" sibTransId="{CD5320DF-40CA-4512-8152-7CF93678F967}"/>
    <dgm:cxn modelId="{B6FB91D5-98BC-4E0F-927A-CEC95DE77DF4}" srcId="{628E75B3-A1E5-474A-B3DA-89244BC6C1B1}" destId="{98B836E9-DB6A-4C2D-AC34-44A13AD33006}" srcOrd="1" destOrd="0" parTransId="{D20950C3-567B-40A5-B55C-1B58B8F03E6A}" sibTransId="{6DF18BC7-2FD5-499E-A1F8-ACC90C039E58}"/>
    <dgm:cxn modelId="{2A241226-4498-49E3-906E-BA04B0CBE991}" type="presOf" srcId="{46CF683D-A5ED-45BB-B3F4-78D95F3185A8}" destId="{0F05D13A-DEF7-4102-BF7C-B47BF10809DC}" srcOrd="0" destOrd="0" presId="urn:microsoft.com/office/officeart/2005/8/layout/list1"/>
    <dgm:cxn modelId="{28A780BB-24F6-49F4-BCC6-0212605D855B}" srcId="{32D7BF7C-6410-4480-94FD-A4E6B5AA66AC}" destId="{FB37E363-927B-4174-82F8-2BA61C76D119}" srcOrd="1" destOrd="0" parTransId="{D57BF1D8-C945-462A-8754-4B225ED12B0D}" sibTransId="{DFE53D14-7CAC-4CDF-B878-3EE63DC40669}"/>
    <dgm:cxn modelId="{6DD7D7B1-6DDF-47D1-A515-8905609533C6}" type="presOf" srcId="{628E75B3-A1E5-474A-B3DA-89244BC6C1B1}" destId="{F159ABA5-D591-4036-9475-0487DE0BDB4C}" srcOrd="0" destOrd="0" presId="urn:microsoft.com/office/officeart/2005/8/layout/list1"/>
    <dgm:cxn modelId="{CD3CC873-4EDB-4A5E-9251-22AA55C8670C}" srcId="{00AA1B86-6363-4A61-9B4F-58AA020E90DA}" destId="{54390E6A-BB91-4927-AF3B-262D3791E8A1}" srcOrd="1" destOrd="0" parTransId="{17CC39BB-0C40-4AC2-8DA1-CC03DCA5F543}" sibTransId="{60BC6DD3-C137-4F75-B395-D065E0278963}"/>
    <dgm:cxn modelId="{A12C1590-73CE-44F7-A8A9-B6E7EF9D9DEF}" srcId="{46CF683D-A5ED-45BB-B3F4-78D95F3185A8}" destId="{0AC35B63-430E-4F06-8438-686CC3135CD8}" srcOrd="1" destOrd="0" parTransId="{D0B8AA68-9A6B-4481-A4C7-514BA42CFDEB}" sibTransId="{F3C8211B-A20C-4FCE-8772-0EBC28605BBA}"/>
    <dgm:cxn modelId="{57B39307-017C-4BCD-B96B-C6FF6A461673}" srcId="{FD2ACC61-4CB1-4BAC-8C19-DEFDE3DFF40F}" destId="{96F95139-2E21-408B-9986-9C2D97609801}" srcOrd="4" destOrd="0" parTransId="{154DE102-EB91-4ACD-843D-141EACEA6A2E}" sibTransId="{A82C68F0-D160-4E12-8BCF-6BB548EDD082}"/>
    <dgm:cxn modelId="{5F589082-AE5C-40FC-9C0B-BADDE73C2F1F}" srcId="{8F89B4D5-7381-4546-A8BC-37617A297E7A}" destId="{8E584FE0-10E6-431A-8723-212B78A19D2A}" srcOrd="0" destOrd="0" parTransId="{430E8514-F309-4A58-9680-687FDFC580E6}" sibTransId="{19654531-DD48-4569-B95B-4AFC10F5CCB9}"/>
    <dgm:cxn modelId="{EFCD1562-1CB9-4CFB-9AD3-8EE1AC9948BF}" srcId="{00AA1B86-6363-4A61-9B4F-58AA020E90DA}" destId="{46CF683D-A5ED-45BB-B3F4-78D95F3185A8}" srcOrd="0" destOrd="0" parTransId="{7C21DAE5-49AE-4D9C-BAE5-D7C1C111DE44}" sibTransId="{4D2BAC5F-D129-4DAA-9899-7B1871E45102}"/>
    <dgm:cxn modelId="{520ABF7E-E9D5-4C3B-B35C-061F3D09D3CE}" type="presOf" srcId="{BF9C2D5E-D04D-40DB-BFE3-61CC3C792DE2}" destId="{83AA9A64-F875-4A39-9113-417F1F35F98D}" srcOrd="0" destOrd="0" presId="urn:microsoft.com/office/officeart/2005/8/layout/list1"/>
    <dgm:cxn modelId="{379D1800-9696-47CD-9B7B-192C4F3AA2CE}" type="presOf" srcId="{32D7BF7C-6410-4480-94FD-A4E6B5AA66AC}" destId="{05B87DF0-D40B-4645-887D-95E4D4C670CB}" srcOrd="0" destOrd="0" presId="urn:microsoft.com/office/officeart/2005/8/layout/list1"/>
    <dgm:cxn modelId="{E733A23B-D44A-4A33-A5F8-DFC99F008C66}" srcId="{2BCF90B5-BA61-4B09-9C62-AFB60BF234EA}" destId="{3FC01814-1D01-4B75-BC36-C3880A539846}" srcOrd="0" destOrd="0" parTransId="{3EC08161-6B51-4A62-B133-C7963D825EF8}" sibTransId="{2C6CFC7E-06B3-435E-AC63-FD7095215A72}"/>
    <dgm:cxn modelId="{389FE1CA-E8C2-4F7A-BCFF-8D57D0D6DE6D}" srcId="{FD2ACC61-4CB1-4BAC-8C19-DEFDE3DFF40F}" destId="{BF9C2D5E-D04D-40DB-BFE3-61CC3C792DE2}" srcOrd="3" destOrd="0" parTransId="{249016B5-7D03-449C-8035-E5C76D04E207}" sibTransId="{B9C1384F-FC2F-48BD-8177-F8BB85E9C38C}"/>
    <dgm:cxn modelId="{BAFEF3A5-31CB-4079-9189-2663B144B5C2}" srcId="{FD2ACC61-4CB1-4BAC-8C19-DEFDE3DFF40F}" destId="{8F89B4D5-7381-4546-A8BC-37617A297E7A}" srcOrd="1" destOrd="0" parTransId="{B11490B7-6563-4AEB-AC01-C372E461D317}" sibTransId="{74AB8911-5AAC-43E5-B5C7-6D1B16283E40}"/>
    <dgm:cxn modelId="{1C8876BF-5757-4F71-BDC8-4206CE11069C}" type="presOf" srcId="{8F89B4D5-7381-4546-A8BC-37617A297E7A}" destId="{A4073D81-DD70-4351-AECD-9F0C25B13FED}" srcOrd="1" destOrd="0" presId="urn:microsoft.com/office/officeart/2005/8/layout/list1"/>
    <dgm:cxn modelId="{768172F1-F676-4885-91BA-77A6F1C1CB4A}" srcId="{628E75B3-A1E5-474A-B3DA-89244BC6C1B1}" destId="{B17D9F0E-B714-435A-8842-C83CA3866F5C}" srcOrd="0" destOrd="0" parTransId="{3C0FBB78-F7B3-4F11-B092-2E3D6D78A246}" sibTransId="{4C2D7B08-6012-4C13-96A3-1B72AC1F4DD1}"/>
    <dgm:cxn modelId="{880E7A0A-979A-4460-BC45-6FF10851FE20}" type="presOf" srcId="{96F95139-2E21-408B-9986-9C2D97609801}" destId="{CCB76811-76ED-4187-B68D-31303C31E9A6}" srcOrd="1" destOrd="0" presId="urn:microsoft.com/office/officeart/2005/8/layout/list1"/>
    <dgm:cxn modelId="{23000451-99F7-4C06-92B7-F968B989FD41}" srcId="{BF9C2D5E-D04D-40DB-BFE3-61CC3C792DE2}" destId="{628E75B3-A1E5-474A-B3DA-89244BC6C1B1}" srcOrd="0" destOrd="0" parTransId="{2C67091B-8571-481A-BA32-D73D481371C9}" sibTransId="{822FE412-D973-4E18-BBFF-3A5F0C0E7BE0}"/>
    <dgm:cxn modelId="{17F441A1-0D8E-45DE-A01E-1800A053E527}" type="presOf" srcId="{00AA1B86-6363-4A61-9B4F-58AA020E90DA}" destId="{BCE10D0B-5DE6-43C8-8723-07ACB2B83BCE}" srcOrd="0" destOrd="0" presId="urn:microsoft.com/office/officeart/2005/8/layout/list1"/>
    <dgm:cxn modelId="{A0064E06-2650-45A2-B038-AFBE55945BC9}" type="presOf" srcId="{98B836E9-DB6A-4C2D-AC34-44A13AD33006}" destId="{F159ABA5-D591-4036-9475-0487DE0BDB4C}" srcOrd="0" destOrd="2" presId="urn:microsoft.com/office/officeart/2005/8/layout/list1"/>
    <dgm:cxn modelId="{3D20E556-D842-4473-968B-B781F12D446B}" type="presOf" srcId="{2BCF90B5-BA61-4B09-9C62-AFB60BF234EA}" destId="{B7DB4E54-D872-40EB-81D3-56D4219D491F}" srcOrd="0" destOrd="0" presId="urn:microsoft.com/office/officeart/2005/8/layout/list1"/>
    <dgm:cxn modelId="{EA30F71F-9CD4-4B87-94FA-1A9EB0A192DB}" type="presOf" srcId="{7612B885-52CA-444A-A42D-BD004914EF29}" destId="{BBDB8803-562F-4E1F-A075-B94E28AE6925}" srcOrd="0" destOrd="0" presId="urn:microsoft.com/office/officeart/2005/8/layout/list1"/>
    <dgm:cxn modelId="{F6CE3F38-269C-45C1-8284-9AA1CD6F85F6}" type="presOf" srcId="{3F2509DA-C551-47B2-8957-9C47D265A6F3}" destId="{B7DB4E54-D872-40EB-81D3-56D4219D491F}" srcOrd="0" destOrd="2" presId="urn:microsoft.com/office/officeart/2005/8/layout/list1"/>
    <dgm:cxn modelId="{9286187D-17A7-44CA-86FA-D4865A4EED4D}" type="presOf" srcId="{54390E6A-BB91-4927-AF3B-262D3791E8A1}" destId="{0F05D13A-DEF7-4102-BF7C-B47BF10809DC}" srcOrd="0" destOrd="4" presId="urn:microsoft.com/office/officeart/2005/8/layout/list1"/>
    <dgm:cxn modelId="{94F1D0F7-EA18-44D2-A827-466F51936DD0}" type="presOf" srcId="{8E584FE0-10E6-431A-8723-212B78A19D2A}" destId="{719C1FB5-A9D6-4D53-86E7-D4C3F19D96C6}" srcOrd="0" destOrd="0" presId="urn:microsoft.com/office/officeart/2005/8/layout/list1"/>
    <dgm:cxn modelId="{3CEC1353-6B9D-4E98-9423-CBCE0AB41C1D}" srcId="{8E584FE0-10E6-431A-8723-212B78A19D2A}" destId="{D6DF1218-7E1C-4B85-BF69-1E87C48A7CC7}" srcOrd="0" destOrd="0" parTransId="{BE83262E-2248-4740-8924-2214CA06033A}" sibTransId="{A370A8FE-B2D4-4D28-9DE3-835A679D4AE4}"/>
    <dgm:cxn modelId="{5721586A-FB96-4428-895E-644F1CA58D99}" type="presOf" srcId="{FD2ACC61-4CB1-4BAC-8C19-DEFDE3DFF40F}" destId="{F7EBC461-2F00-4BD5-9811-D155671AD3B2}" srcOrd="0" destOrd="0" presId="urn:microsoft.com/office/officeart/2005/8/layout/list1"/>
    <dgm:cxn modelId="{5E401B4D-219B-48C8-91E5-63A17754CB68}" srcId="{8F89B4D5-7381-4546-A8BC-37617A297E7A}" destId="{FEEF1D99-7C43-4872-88B7-58C0749F8531}" srcOrd="1" destOrd="0" parTransId="{912DB48A-F571-479D-A686-C8F9338251AB}" sibTransId="{798D1896-2462-405E-BAB5-483CCBF40242}"/>
    <dgm:cxn modelId="{573FE06A-3EEA-4A2E-AA9E-45B1CB21E4FD}" type="presOf" srcId="{BF9C2D5E-D04D-40DB-BFE3-61CC3C792DE2}" destId="{63BDE1AE-99B6-4FBC-B519-BB1F0F8E7419}" srcOrd="1" destOrd="0" presId="urn:microsoft.com/office/officeart/2005/8/layout/list1"/>
    <dgm:cxn modelId="{80B7CC05-6C45-4E25-BF58-4BD6FBDCDCB3}" type="presOf" srcId="{00AA1B86-6363-4A61-9B4F-58AA020E90DA}" destId="{05CA67F9-166B-4F7E-B5A0-72A40910425C}" srcOrd="1" destOrd="0" presId="urn:microsoft.com/office/officeart/2005/8/layout/list1"/>
    <dgm:cxn modelId="{797E7713-2CCE-4522-B593-E05A23242C98}" type="presOf" srcId="{FEEF1D99-7C43-4872-88B7-58C0749F8531}" destId="{719C1FB5-A9D6-4D53-86E7-D4C3F19D96C6}" srcOrd="0" destOrd="2" presId="urn:microsoft.com/office/officeart/2005/8/layout/list1"/>
    <dgm:cxn modelId="{8517C704-10BD-4429-A491-64EBB34239C5}" type="presOf" srcId="{FB37E363-927B-4174-82F8-2BA61C76D119}" destId="{BBDB8803-562F-4E1F-A075-B94E28AE6925}" srcOrd="0" destOrd="2" presId="urn:microsoft.com/office/officeart/2005/8/layout/list1"/>
    <dgm:cxn modelId="{6FE70B6C-8D9A-4DD3-A44D-39476AC50933}" srcId="{46CF683D-A5ED-45BB-B3F4-78D95F3185A8}" destId="{408D4973-48D2-4FB5-806B-09E2C2AE2869}" srcOrd="0" destOrd="0" parTransId="{5C1B4B13-9659-4EF8-91F5-C7941239BD76}" sibTransId="{5492F531-5351-4D28-AFA2-FEE874379096}"/>
    <dgm:cxn modelId="{58DB76C1-02E3-47DC-BA33-4851D9B1A5F0}" type="presOf" srcId="{96F95139-2E21-408B-9986-9C2D97609801}" destId="{A5475C2E-2E95-4F13-876F-8425EB247F7B}" srcOrd="0" destOrd="0" presId="urn:microsoft.com/office/officeart/2005/8/layout/list1"/>
    <dgm:cxn modelId="{389FC713-E7CF-4B11-AF97-D87B333DF2EA}" type="presOf" srcId="{32D7BF7C-6410-4480-94FD-A4E6B5AA66AC}" destId="{6DA07729-0881-4E41-A070-AE35404943DE}" srcOrd="1" destOrd="0" presId="urn:microsoft.com/office/officeart/2005/8/layout/list1"/>
    <dgm:cxn modelId="{33952F62-09EA-4704-9C40-487346C7CBD2}" type="presOf" srcId="{408D4973-48D2-4FB5-806B-09E2C2AE2869}" destId="{0F05D13A-DEF7-4102-BF7C-B47BF10809DC}" srcOrd="0" destOrd="1" presId="urn:microsoft.com/office/officeart/2005/8/layout/list1"/>
    <dgm:cxn modelId="{9A2FC4F3-95C4-429C-BACD-6D3E00A0A1CF}" type="presOf" srcId="{6311D0AC-DED1-469D-8526-D354EFD2953F}" destId="{BBDB8803-562F-4E1F-A075-B94E28AE6925}" srcOrd="0" destOrd="1" presId="urn:microsoft.com/office/officeart/2005/8/layout/list1"/>
    <dgm:cxn modelId="{46708FB5-BC77-4D69-942A-B7EBB68E8E13}" type="presParOf" srcId="{F7EBC461-2F00-4BD5-9811-D155671AD3B2}" destId="{0D2BDD75-466F-4EE2-A408-3C446644E122}" srcOrd="0" destOrd="0" presId="urn:microsoft.com/office/officeart/2005/8/layout/list1"/>
    <dgm:cxn modelId="{3D3EF68F-BC5C-44F6-830F-93E78E66EE32}" type="presParOf" srcId="{0D2BDD75-466F-4EE2-A408-3C446644E122}" destId="{BCE10D0B-5DE6-43C8-8723-07ACB2B83BCE}" srcOrd="0" destOrd="0" presId="urn:microsoft.com/office/officeart/2005/8/layout/list1"/>
    <dgm:cxn modelId="{5623F722-792D-42C8-BE84-D3D8CB6DB66A}" type="presParOf" srcId="{0D2BDD75-466F-4EE2-A408-3C446644E122}" destId="{05CA67F9-166B-4F7E-B5A0-72A40910425C}" srcOrd="1" destOrd="0" presId="urn:microsoft.com/office/officeart/2005/8/layout/list1"/>
    <dgm:cxn modelId="{84BDBE26-87F8-4401-BE6E-3E60C31BC804}" type="presParOf" srcId="{F7EBC461-2F00-4BD5-9811-D155671AD3B2}" destId="{03814B44-4DD8-4C23-B947-1F0B9A887FA5}" srcOrd="1" destOrd="0" presId="urn:microsoft.com/office/officeart/2005/8/layout/list1"/>
    <dgm:cxn modelId="{A96386D6-8295-4C1A-8F1A-738AB045A998}" type="presParOf" srcId="{F7EBC461-2F00-4BD5-9811-D155671AD3B2}" destId="{0F05D13A-DEF7-4102-BF7C-B47BF10809DC}" srcOrd="2" destOrd="0" presId="urn:microsoft.com/office/officeart/2005/8/layout/list1"/>
    <dgm:cxn modelId="{0F52DA89-7340-467E-BC23-394B5864D9E6}" type="presParOf" srcId="{F7EBC461-2F00-4BD5-9811-D155671AD3B2}" destId="{13116E1F-4C6C-451F-895F-91F5F20E95A3}" srcOrd="3" destOrd="0" presId="urn:microsoft.com/office/officeart/2005/8/layout/list1"/>
    <dgm:cxn modelId="{1C30B89E-7F87-46C5-9C97-012C21451FCD}" type="presParOf" srcId="{F7EBC461-2F00-4BD5-9811-D155671AD3B2}" destId="{E77A0BCB-08FC-4400-8684-DF18D80DA829}" srcOrd="4" destOrd="0" presId="urn:microsoft.com/office/officeart/2005/8/layout/list1"/>
    <dgm:cxn modelId="{6E18E520-EFB7-4A52-8C23-66F03AD75B29}" type="presParOf" srcId="{E77A0BCB-08FC-4400-8684-DF18D80DA829}" destId="{A8A04C1F-97AD-412F-B9A0-1864384AE78F}" srcOrd="0" destOrd="0" presId="urn:microsoft.com/office/officeart/2005/8/layout/list1"/>
    <dgm:cxn modelId="{B4F7DF23-0A5E-4060-84FA-3BFB097FFDC5}" type="presParOf" srcId="{E77A0BCB-08FC-4400-8684-DF18D80DA829}" destId="{A4073D81-DD70-4351-AECD-9F0C25B13FED}" srcOrd="1" destOrd="0" presId="urn:microsoft.com/office/officeart/2005/8/layout/list1"/>
    <dgm:cxn modelId="{F0D773DE-AB3E-4A0D-9A6F-9B1E293118D1}" type="presParOf" srcId="{F7EBC461-2F00-4BD5-9811-D155671AD3B2}" destId="{F058AE40-2A77-4DF7-AED3-6FCBABEC24F0}" srcOrd="5" destOrd="0" presId="urn:microsoft.com/office/officeart/2005/8/layout/list1"/>
    <dgm:cxn modelId="{E9BEABCF-7C26-436F-9361-D170D89BFB0E}" type="presParOf" srcId="{F7EBC461-2F00-4BD5-9811-D155671AD3B2}" destId="{719C1FB5-A9D6-4D53-86E7-D4C3F19D96C6}" srcOrd="6" destOrd="0" presId="urn:microsoft.com/office/officeart/2005/8/layout/list1"/>
    <dgm:cxn modelId="{21EF8F8A-DD95-4EB9-8DEB-CD47A5025F3C}" type="presParOf" srcId="{F7EBC461-2F00-4BD5-9811-D155671AD3B2}" destId="{AB25E9A7-827D-4280-9FEE-4C17181FC062}" srcOrd="7" destOrd="0" presId="urn:microsoft.com/office/officeart/2005/8/layout/list1"/>
    <dgm:cxn modelId="{C9D28ADA-9028-4E3C-8BA9-6BED6609D3BC}" type="presParOf" srcId="{F7EBC461-2F00-4BD5-9811-D155671AD3B2}" destId="{FEBB12F1-61F5-4A54-8D61-E206056D8EFC}" srcOrd="8" destOrd="0" presId="urn:microsoft.com/office/officeart/2005/8/layout/list1"/>
    <dgm:cxn modelId="{AC4AA0AC-F747-4C84-9F17-0CA6AA8D3CF0}" type="presParOf" srcId="{FEBB12F1-61F5-4A54-8D61-E206056D8EFC}" destId="{05B87DF0-D40B-4645-887D-95E4D4C670CB}" srcOrd="0" destOrd="0" presId="urn:microsoft.com/office/officeart/2005/8/layout/list1"/>
    <dgm:cxn modelId="{8FA22FDE-EEA1-4A8A-AEFB-C64603979A4B}" type="presParOf" srcId="{FEBB12F1-61F5-4A54-8D61-E206056D8EFC}" destId="{6DA07729-0881-4E41-A070-AE35404943DE}" srcOrd="1" destOrd="0" presId="urn:microsoft.com/office/officeart/2005/8/layout/list1"/>
    <dgm:cxn modelId="{A4EE76BD-2794-4578-B42B-C41B2F5559EB}" type="presParOf" srcId="{F7EBC461-2F00-4BD5-9811-D155671AD3B2}" destId="{C3C73954-2A96-4745-B6F5-CED85FD59C3F}" srcOrd="9" destOrd="0" presId="urn:microsoft.com/office/officeart/2005/8/layout/list1"/>
    <dgm:cxn modelId="{5982F5AA-594C-41D3-B3B2-C3FFB096AD3F}" type="presParOf" srcId="{F7EBC461-2F00-4BD5-9811-D155671AD3B2}" destId="{BBDB8803-562F-4E1F-A075-B94E28AE6925}" srcOrd="10" destOrd="0" presId="urn:microsoft.com/office/officeart/2005/8/layout/list1"/>
    <dgm:cxn modelId="{A2B74381-D6CC-494C-827E-C1EFAD8527AA}" type="presParOf" srcId="{F7EBC461-2F00-4BD5-9811-D155671AD3B2}" destId="{3EC4B12D-4E65-4706-AF29-DAD638355DFD}" srcOrd="11" destOrd="0" presId="urn:microsoft.com/office/officeart/2005/8/layout/list1"/>
    <dgm:cxn modelId="{7DE629A6-842B-42EB-A3A7-A1EE81BAABEB}" type="presParOf" srcId="{F7EBC461-2F00-4BD5-9811-D155671AD3B2}" destId="{33FD010F-9B6B-442D-91E2-ACF938A763F7}" srcOrd="12" destOrd="0" presId="urn:microsoft.com/office/officeart/2005/8/layout/list1"/>
    <dgm:cxn modelId="{52DACBC7-5B7C-4BC5-A848-1BA7A2069B69}" type="presParOf" srcId="{33FD010F-9B6B-442D-91E2-ACF938A763F7}" destId="{83AA9A64-F875-4A39-9113-417F1F35F98D}" srcOrd="0" destOrd="0" presId="urn:microsoft.com/office/officeart/2005/8/layout/list1"/>
    <dgm:cxn modelId="{91E92E6C-A5D2-4E3D-8E74-4320DB7516FC}" type="presParOf" srcId="{33FD010F-9B6B-442D-91E2-ACF938A763F7}" destId="{63BDE1AE-99B6-4FBC-B519-BB1F0F8E7419}" srcOrd="1" destOrd="0" presId="urn:microsoft.com/office/officeart/2005/8/layout/list1"/>
    <dgm:cxn modelId="{E8FAA8D9-FA07-4C83-8280-23F7092399E4}" type="presParOf" srcId="{F7EBC461-2F00-4BD5-9811-D155671AD3B2}" destId="{03EC00A3-004E-49E2-97F3-F5CC50230F74}" srcOrd="13" destOrd="0" presId="urn:microsoft.com/office/officeart/2005/8/layout/list1"/>
    <dgm:cxn modelId="{113B0A56-92A7-4C4B-A913-5F1A67DCD1A6}" type="presParOf" srcId="{F7EBC461-2F00-4BD5-9811-D155671AD3B2}" destId="{F159ABA5-D591-4036-9475-0487DE0BDB4C}" srcOrd="14" destOrd="0" presId="urn:microsoft.com/office/officeart/2005/8/layout/list1"/>
    <dgm:cxn modelId="{F36CD7D7-0B0B-4B89-8783-7036AAE82741}" type="presParOf" srcId="{F7EBC461-2F00-4BD5-9811-D155671AD3B2}" destId="{1B29C2AE-E527-4C82-B581-8985AB7D1722}" srcOrd="15" destOrd="0" presId="urn:microsoft.com/office/officeart/2005/8/layout/list1"/>
    <dgm:cxn modelId="{7EE74715-EC02-413A-89D4-E2BCE48D4ED5}" type="presParOf" srcId="{F7EBC461-2F00-4BD5-9811-D155671AD3B2}" destId="{45A2CE55-AFC6-4C59-9244-F5FBAFE7DB94}" srcOrd="16" destOrd="0" presId="urn:microsoft.com/office/officeart/2005/8/layout/list1"/>
    <dgm:cxn modelId="{D79A2E18-BA3A-45F7-9A09-09ED14D28FAF}" type="presParOf" srcId="{45A2CE55-AFC6-4C59-9244-F5FBAFE7DB94}" destId="{A5475C2E-2E95-4F13-876F-8425EB247F7B}" srcOrd="0" destOrd="0" presId="urn:microsoft.com/office/officeart/2005/8/layout/list1"/>
    <dgm:cxn modelId="{CAACA422-4742-4F13-AA2A-C9A2A0FFC9D4}" type="presParOf" srcId="{45A2CE55-AFC6-4C59-9244-F5FBAFE7DB94}" destId="{CCB76811-76ED-4187-B68D-31303C31E9A6}" srcOrd="1" destOrd="0" presId="urn:microsoft.com/office/officeart/2005/8/layout/list1"/>
    <dgm:cxn modelId="{7ACC5931-D0AB-4903-A901-827068FD24A4}" type="presParOf" srcId="{F7EBC461-2F00-4BD5-9811-D155671AD3B2}" destId="{534F1BD0-3A14-4067-B83C-F994D2AF8942}" srcOrd="17" destOrd="0" presId="urn:microsoft.com/office/officeart/2005/8/layout/list1"/>
    <dgm:cxn modelId="{4BF69DAA-C5BB-4B03-8FD7-FDEFB70D2A93}" type="presParOf" srcId="{F7EBC461-2F00-4BD5-9811-D155671AD3B2}" destId="{B7DB4E54-D872-40EB-81D3-56D4219D491F}"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CC3876-BB67-4A5B-9B4B-987F7594E6F8}">
      <dsp:nvSpPr>
        <dsp:cNvPr id="0" name=""/>
        <dsp:cNvSpPr/>
      </dsp:nvSpPr>
      <dsp:spPr>
        <a:xfrm>
          <a:off x="2031" y="64362"/>
          <a:ext cx="5499576" cy="1443029"/>
        </a:xfrm>
        <a:prstGeom prst="roundRect">
          <a:avLst>
            <a:gd name="adj" fmla="val 10000"/>
          </a:avLst>
        </a:prstGeom>
        <a:solidFill>
          <a:schemeClr val="accent3"/>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Core Layer</a:t>
          </a:r>
        </a:p>
      </dsp:txBody>
      <dsp:txXfrm>
        <a:off x="44296" y="106627"/>
        <a:ext cx="5415046" cy="1358499"/>
      </dsp:txXfrm>
    </dsp:sp>
    <dsp:sp modelId="{6BA308E5-6D9E-48C1-A727-3B8C1384FE6E}">
      <dsp:nvSpPr>
        <dsp:cNvPr id="0" name=""/>
        <dsp:cNvSpPr/>
      </dsp:nvSpPr>
      <dsp:spPr>
        <a:xfrm>
          <a:off x="2031" y="1590395"/>
          <a:ext cx="2638952" cy="1443029"/>
        </a:xfrm>
        <a:prstGeom prst="roundRect">
          <a:avLst>
            <a:gd name="adj" fmla="val 10000"/>
          </a:avLst>
        </a:prstGeom>
        <a:solidFill>
          <a:schemeClr val="accent3"/>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err="1"/>
            <a:t>Datapath</a:t>
          </a:r>
          <a:r>
            <a:rPr lang="en-US" sz="2800" kern="1200" dirty="0"/>
            <a:t> Chain Management</a:t>
          </a:r>
        </a:p>
      </dsp:txBody>
      <dsp:txXfrm>
        <a:off x="44296" y="1632660"/>
        <a:ext cx="2554422" cy="1358499"/>
      </dsp:txXfrm>
    </dsp:sp>
    <dsp:sp modelId="{0008FD94-936B-4DC5-A1AE-0E03658AC7FF}">
      <dsp:nvSpPr>
        <dsp:cNvPr id="0" name=""/>
        <dsp:cNvSpPr/>
      </dsp:nvSpPr>
      <dsp:spPr>
        <a:xfrm>
          <a:off x="2862656" y="1590395"/>
          <a:ext cx="2638952" cy="1443029"/>
        </a:xfrm>
        <a:prstGeom prst="roundRect">
          <a:avLst>
            <a:gd name="adj" fmla="val 10000"/>
          </a:avLst>
        </a:prstGeom>
        <a:solidFill>
          <a:schemeClr val="accent3"/>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a:t>Message</a:t>
          </a:r>
        </a:p>
      </dsp:txBody>
      <dsp:txXfrm>
        <a:off x="2904921" y="1632660"/>
        <a:ext cx="2554422" cy="13584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B54012-BBE9-42BD-B0BA-EB2E5E0619D7}">
      <dsp:nvSpPr>
        <dsp:cNvPr id="0" name=""/>
        <dsp:cNvSpPr/>
      </dsp:nvSpPr>
      <dsp:spPr>
        <a:xfrm>
          <a:off x="0" y="630224"/>
          <a:ext cx="9367718" cy="2812950"/>
        </a:xfrm>
        <a:prstGeom prst="rect">
          <a:avLst/>
        </a:prstGeom>
        <a:solidFill>
          <a:schemeClr val="bg1"/>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727039" tIns="791464" rIns="727039" bIns="128016" numCol="1" spcCol="1270" anchor="t" anchorCtr="0">
          <a:noAutofit/>
        </a:bodyPr>
        <a:lstStyle/>
        <a:p>
          <a:pPr marL="171450" lvl="1" indent="-171450" algn="l" defTabSz="800100">
            <a:lnSpc>
              <a:spcPct val="90000"/>
            </a:lnSpc>
            <a:spcBef>
              <a:spcPct val="0"/>
            </a:spcBef>
            <a:spcAft>
              <a:spcPct val="15000"/>
            </a:spcAft>
            <a:buChar char="••"/>
          </a:pPr>
          <a:r>
            <a:rPr lang="en-US" sz="1800" b="1" kern="1200" dirty="0" err="1">
              <a:solidFill>
                <a:schemeClr val="tx1"/>
              </a:solidFill>
            </a:rPr>
            <a:t>DPC_xxx_init</a:t>
          </a:r>
          <a:endParaRPr lang="en-US" sz="1800" b="1" kern="1200" dirty="0">
            <a:solidFill>
              <a:schemeClr val="tx1"/>
            </a:solidFill>
          </a:endParaRPr>
        </a:p>
        <a:p>
          <a:pPr marL="171450" lvl="1" indent="-171450" algn="l" defTabSz="800100">
            <a:lnSpc>
              <a:spcPct val="90000"/>
            </a:lnSpc>
            <a:spcBef>
              <a:spcPct val="0"/>
            </a:spcBef>
            <a:spcAft>
              <a:spcPct val="15000"/>
            </a:spcAft>
            <a:buChar char="••"/>
          </a:pPr>
          <a:r>
            <a:rPr lang="en-US" sz="1800" b="1" kern="1200" dirty="0" err="1"/>
            <a:t>DPC_xxx_execute</a:t>
          </a:r>
          <a:endParaRPr lang="en-US" sz="1800" b="1" kern="1200" dirty="0"/>
        </a:p>
        <a:p>
          <a:pPr marL="171450" lvl="1" indent="-171450" algn="l" defTabSz="800100">
            <a:lnSpc>
              <a:spcPct val="90000"/>
            </a:lnSpc>
            <a:spcBef>
              <a:spcPct val="0"/>
            </a:spcBef>
            <a:spcAft>
              <a:spcPct val="15000"/>
            </a:spcAft>
            <a:buChar char="••"/>
          </a:pPr>
          <a:r>
            <a:rPr lang="en-US" sz="1800" b="1" kern="1200" dirty="0" err="1"/>
            <a:t>DPC_xxx_ioctl</a:t>
          </a:r>
          <a:endParaRPr lang="en-US" sz="1800" b="1" kern="1200" dirty="0"/>
        </a:p>
        <a:p>
          <a:pPr marL="171450" lvl="1" indent="-171450" algn="l" defTabSz="800100">
            <a:lnSpc>
              <a:spcPct val="90000"/>
            </a:lnSpc>
            <a:spcBef>
              <a:spcPct val="0"/>
            </a:spcBef>
            <a:spcAft>
              <a:spcPct val="15000"/>
            </a:spcAft>
            <a:buChar char="••"/>
          </a:pPr>
          <a:r>
            <a:rPr lang="en-US" sz="1800" b="1" kern="1200" dirty="0" err="1">
              <a:solidFill>
                <a:schemeClr val="tx1"/>
              </a:solidFill>
            </a:rPr>
            <a:t>DPC_xxx_start</a:t>
          </a:r>
          <a:endParaRPr lang="en-US" sz="1800" b="1" kern="1200" dirty="0">
            <a:solidFill>
              <a:schemeClr val="tx1"/>
            </a:solidFill>
          </a:endParaRPr>
        </a:p>
        <a:p>
          <a:pPr marL="171450" lvl="1" indent="-171450" algn="l" defTabSz="800100">
            <a:lnSpc>
              <a:spcPct val="90000"/>
            </a:lnSpc>
            <a:spcBef>
              <a:spcPct val="0"/>
            </a:spcBef>
            <a:spcAft>
              <a:spcPct val="15000"/>
            </a:spcAft>
            <a:buChar char="••"/>
          </a:pPr>
          <a:r>
            <a:rPr lang="en-US" sz="1800" b="1" kern="1200" dirty="0" err="1">
              <a:solidFill>
                <a:schemeClr val="tx1"/>
              </a:solidFill>
            </a:rPr>
            <a:t>DPC_xxx_injectData</a:t>
          </a:r>
          <a:endParaRPr lang="en-US" sz="1800" b="1" kern="1200" dirty="0">
            <a:solidFill>
              <a:schemeClr val="tx1"/>
            </a:solidFill>
          </a:endParaRPr>
        </a:p>
        <a:p>
          <a:pPr marL="171450" lvl="1" indent="-171450" algn="l" defTabSz="800100">
            <a:lnSpc>
              <a:spcPct val="90000"/>
            </a:lnSpc>
            <a:spcBef>
              <a:spcPct val="0"/>
            </a:spcBef>
            <a:spcAft>
              <a:spcPct val="15000"/>
            </a:spcAft>
            <a:buChar char="••"/>
          </a:pPr>
          <a:r>
            <a:rPr lang="en-US" sz="1800" b="1" kern="1200" dirty="0" err="1">
              <a:solidFill>
                <a:schemeClr val="tx1"/>
              </a:solidFill>
            </a:rPr>
            <a:t>DPC_xxx_stop</a:t>
          </a:r>
          <a:endParaRPr lang="en-US" sz="1800" b="1" kern="1200" dirty="0">
            <a:solidFill>
              <a:schemeClr val="tx1"/>
            </a:solidFill>
          </a:endParaRPr>
        </a:p>
        <a:p>
          <a:pPr marL="171450" lvl="1" indent="-171450" algn="l" defTabSz="800100">
            <a:lnSpc>
              <a:spcPct val="90000"/>
            </a:lnSpc>
            <a:spcBef>
              <a:spcPct val="0"/>
            </a:spcBef>
            <a:spcAft>
              <a:spcPct val="15000"/>
            </a:spcAft>
            <a:buChar char="••"/>
          </a:pPr>
          <a:r>
            <a:rPr lang="en-US" sz="1800" b="1" kern="1200" dirty="0" err="1">
              <a:solidFill>
                <a:schemeClr val="tx1"/>
              </a:solidFill>
            </a:rPr>
            <a:t>DPC_xxx_deinit</a:t>
          </a:r>
          <a:endParaRPr lang="en-US" sz="1800" b="1" kern="1200" dirty="0">
            <a:solidFill>
              <a:schemeClr val="tx1"/>
            </a:solidFill>
          </a:endParaRPr>
        </a:p>
      </dsp:txBody>
      <dsp:txXfrm>
        <a:off x="0" y="630224"/>
        <a:ext cx="9367718" cy="2812950"/>
      </dsp:txXfrm>
    </dsp:sp>
    <dsp:sp modelId="{6F00D7E9-2B48-49DE-9119-78065E35E7B7}">
      <dsp:nvSpPr>
        <dsp:cNvPr id="0" name=""/>
        <dsp:cNvSpPr/>
      </dsp:nvSpPr>
      <dsp:spPr>
        <a:xfrm>
          <a:off x="468385" y="69344"/>
          <a:ext cx="6557402" cy="1121760"/>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854" tIns="0" rIns="247854" bIns="0" numCol="1" spcCol="1270" anchor="ctr" anchorCtr="0">
          <a:noAutofit/>
        </a:bodyPr>
        <a:lstStyle/>
        <a:p>
          <a:pPr lvl="0" algn="l" defTabSz="400050">
            <a:lnSpc>
              <a:spcPct val="90000"/>
            </a:lnSpc>
            <a:spcBef>
              <a:spcPct val="0"/>
            </a:spcBef>
            <a:spcAft>
              <a:spcPct val="35000"/>
            </a:spcAft>
          </a:pPr>
          <a:r>
            <a:rPr lang="en-US" sz="900" b="1" kern="1200"/>
            <a:t>DPC_xxx_APIs</a:t>
          </a:r>
          <a:endParaRPr lang="en-US" sz="900" b="1" kern="1200" dirty="0"/>
        </a:p>
      </dsp:txBody>
      <dsp:txXfrm>
        <a:off x="523145" y="124104"/>
        <a:ext cx="6447882" cy="1012240"/>
      </dsp:txXfrm>
    </dsp:sp>
    <dsp:sp modelId="{C1486255-E71D-42E3-91CB-7F27BD14641C}">
      <dsp:nvSpPr>
        <dsp:cNvPr id="0" name=""/>
        <dsp:cNvSpPr/>
      </dsp:nvSpPr>
      <dsp:spPr>
        <a:xfrm>
          <a:off x="0" y="4209255"/>
          <a:ext cx="9367718" cy="1436400"/>
        </a:xfrm>
        <a:prstGeom prst="rect">
          <a:avLst/>
        </a:prstGeom>
        <a:solidFill>
          <a:schemeClr val="bg1"/>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727039" tIns="791464" rIns="727039" bIns="128016" numCol="1" spcCol="1270" anchor="t" anchorCtr="0">
          <a:noAutofit/>
        </a:bodyPr>
        <a:lstStyle/>
        <a:p>
          <a:pPr marL="171450" lvl="1" indent="-171450" algn="l" defTabSz="800100">
            <a:lnSpc>
              <a:spcPct val="90000"/>
            </a:lnSpc>
            <a:spcBef>
              <a:spcPct val="0"/>
            </a:spcBef>
            <a:spcAft>
              <a:spcPct val="15000"/>
            </a:spcAft>
            <a:buChar char="••"/>
          </a:pPr>
          <a:r>
            <a:rPr lang="en-US" sz="1800" b="1" kern="1200" dirty="0" err="1">
              <a:solidFill>
                <a:schemeClr val="tx1"/>
              </a:solidFill>
            </a:rPr>
            <a:t>DPC_xxx_cbChirpAvailable</a:t>
          </a:r>
          <a:endParaRPr lang="en-US" sz="1800" b="1" kern="1200" dirty="0">
            <a:solidFill>
              <a:schemeClr val="tx1"/>
            </a:solidFill>
          </a:endParaRPr>
        </a:p>
        <a:p>
          <a:pPr marL="171450" lvl="1" indent="-171450" algn="l" defTabSz="800100">
            <a:lnSpc>
              <a:spcPct val="90000"/>
            </a:lnSpc>
            <a:spcBef>
              <a:spcPct val="0"/>
            </a:spcBef>
            <a:spcAft>
              <a:spcPct val="15000"/>
            </a:spcAft>
            <a:buChar char="••"/>
          </a:pPr>
          <a:r>
            <a:rPr lang="en-US" sz="1800" b="1" kern="1200" dirty="0" err="1">
              <a:solidFill>
                <a:schemeClr val="tx1"/>
              </a:solidFill>
            </a:rPr>
            <a:t>DPC_xxx_cbFrameStart</a:t>
          </a:r>
          <a:endParaRPr lang="en-US" sz="1800" b="1" kern="1200" dirty="0">
            <a:solidFill>
              <a:schemeClr val="tx1"/>
            </a:solidFill>
          </a:endParaRPr>
        </a:p>
      </dsp:txBody>
      <dsp:txXfrm>
        <a:off x="0" y="4209255"/>
        <a:ext cx="9367718" cy="1436400"/>
      </dsp:txXfrm>
    </dsp:sp>
    <dsp:sp modelId="{1099ECCC-BC04-4156-BD96-32AFA767B59A}">
      <dsp:nvSpPr>
        <dsp:cNvPr id="0" name=""/>
        <dsp:cNvSpPr/>
      </dsp:nvSpPr>
      <dsp:spPr>
        <a:xfrm>
          <a:off x="468385" y="3648375"/>
          <a:ext cx="6557402" cy="1121760"/>
        </a:xfrm>
        <a:prstGeom prst="roundRect">
          <a:avLst/>
        </a:prstGeom>
        <a:solidFill>
          <a:schemeClr val="accent3"/>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854" tIns="0" rIns="247854" bIns="0" numCol="1" spcCol="1270" anchor="ctr" anchorCtr="0">
          <a:noAutofit/>
        </a:bodyPr>
        <a:lstStyle/>
        <a:p>
          <a:pPr lvl="0" algn="l" defTabSz="400050">
            <a:lnSpc>
              <a:spcPct val="90000"/>
            </a:lnSpc>
            <a:spcBef>
              <a:spcPct val="0"/>
            </a:spcBef>
            <a:spcAft>
              <a:spcPct val="35000"/>
            </a:spcAft>
          </a:pPr>
          <a:r>
            <a:rPr lang="en-US" sz="900" b="1" kern="1200" dirty="0" err="1">
              <a:solidFill>
                <a:schemeClr val="bg1"/>
              </a:solidFill>
            </a:rPr>
            <a:t>DPC_xxx_Callbacks</a:t>
          </a:r>
          <a:endParaRPr lang="en-US" sz="900" b="1" kern="1200" dirty="0">
            <a:solidFill>
              <a:schemeClr val="bg1"/>
            </a:solidFill>
          </a:endParaRPr>
        </a:p>
      </dsp:txBody>
      <dsp:txXfrm>
        <a:off x="523145" y="3703135"/>
        <a:ext cx="6447882" cy="10122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834FDD-7A43-45F1-9D98-D77233D4C0D1}">
      <dsp:nvSpPr>
        <dsp:cNvPr id="0" name=""/>
        <dsp:cNvSpPr/>
      </dsp:nvSpPr>
      <dsp:spPr>
        <a:xfrm>
          <a:off x="0" y="329360"/>
          <a:ext cx="10400168" cy="1008787"/>
        </a:xfrm>
        <a:prstGeom prst="rect">
          <a:avLst/>
        </a:prstGeom>
        <a:no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807169" tIns="437388" rIns="807169" bIns="78232" numCol="1" spcCol="1270" anchor="t" anchorCtr="0">
          <a:noAutofit/>
        </a:bodyPr>
        <a:lstStyle/>
        <a:p>
          <a:pPr marL="57150" lvl="1" indent="-57150" algn="l" defTabSz="488950">
            <a:lnSpc>
              <a:spcPct val="90000"/>
            </a:lnSpc>
            <a:spcBef>
              <a:spcPct val="0"/>
            </a:spcBef>
            <a:spcAft>
              <a:spcPct val="15000"/>
            </a:spcAft>
            <a:buChar char="••"/>
          </a:pPr>
          <a:r>
            <a:rPr lang="en-US" sz="1100" b="1" kern="1200" dirty="0" err="1">
              <a:solidFill>
                <a:schemeClr val="tx1"/>
              </a:solidFill>
            </a:rPr>
            <a:t>DPU_xxx_InitParams_t</a:t>
          </a:r>
          <a:endParaRPr lang="en-US" sz="1100" b="1" kern="1200" dirty="0"/>
        </a:p>
        <a:p>
          <a:pPr marL="57150" lvl="1" indent="-57150" algn="l" defTabSz="488950">
            <a:lnSpc>
              <a:spcPct val="90000"/>
            </a:lnSpc>
            <a:spcBef>
              <a:spcPct val="0"/>
            </a:spcBef>
            <a:spcAft>
              <a:spcPct val="15000"/>
            </a:spcAft>
            <a:buChar char="••"/>
          </a:pPr>
          <a:r>
            <a:rPr lang="en-US" sz="1100" b="1" kern="1200" dirty="0" err="1"/>
            <a:t>errCode</a:t>
          </a:r>
          <a:endParaRPr lang="en-US" sz="1100" b="1" kern="1200" dirty="0"/>
        </a:p>
        <a:p>
          <a:pPr marL="57150" lvl="1" indent="-57150" algn="l" defTabSz="488950">
            <a:lnSpc>
              <a:spcPct val="90000"/>
            </a:lnSpc>
            <a:spcBef>
              <a:spcPct val="0"/>
            </a:spcBef>
            <a:spcAft>
              <a:spcPct val="15000"/>
            </a:spcAft>
            <a:buChar char="••"/>
          </a:pPr>
          <a:r>
            <a:rPr lang="en-US" sz="1100" b="1" kern="1200" dirty="0"/>
            <a:t>Handle</a:t>
          </a:r>
        </a:p>
      </dsp:txBody>
      <dsp:txXfrm>
        <a:off x="0" y="329360"/>
        <a:ext cx="10400168" cy="1008787"/>
      </dsp:txXfrm>
    </dsp:sp>
    <dsp:sp modelId="{78FF2D69-31EF-412B-A4AB-FAEEF0A70432}">
      <dsp:nvSpPr>
        <dsp:cNvPr id="0" name=""/>
        <dsp:cNvSpPr/>
      </dsp:nvSpPr>
      <dsp:spPr>
        <a:xfrm>
          <a:off x="520008" y="19400"/>
          <a:ext cx="7280117" cy="619920"/>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171" tIns="0" rIns="275171" bIns="0" numCol="1" spcCol="1270" anchor="ctr" anchorCtr="0">
          <a:noAutofit/>
        </a:bodyPr>
        <a:lstStyle/>
        <a:p>
          <a:pPr lvl="0" algn="l" defTabSz="933450">
            <a:lnSpc>
              <a:spcPct val="90000"/>
            </a:lnSpc>
            <a:spcBef>
              <a:spcPct val="0"/>
            </a:spcBef>
            <a:spcAft>
              <a:spcPct val="35000"/>
            </a:spcAft>
          </a:pPr>
          <a:r>
            <a:rPr lang="en-US" sz="2100" b="1" kern="1200" dirty="0" err="1">
              <a:solidFill>
                <a:schemeClr val="bg1"/>
              </a:solidFill>
            </a:rPr>
            <a:t>DPU_xxx_init</a:t>
          </a:r>
          <a:endParaRPr lang="en-US" sz="2100" b="1" kern="1200" dirty="0">
            <a:solidFill>
              <a:schemeClr val="bg1"/>
            </a:solidFill>
          </a:endParaRPr>
        </a:p>
      </dsp:txBody>
      <dsp:txXfrm>
        <a:off x="550270" y="49662"/>
        <a:ext cx="7219593" cy="559396"/>
      </dsp:txXfrm>
    </dsp:sp>
    <dsp:sp modelId="{68E6228D-CFFA-438E-9B9A-DF8E7F319D2E}">
      <dsp:nvSpPr>
        <dsp:cNvPr id="0" name=""/>
        <dsp:cNvSpPr/>
      </dsp:nvSpPr>
      <dsp:spPr>
        <a:xfrm>
          <a:off x="0" y="1761507"/>
          <a:ext cx="10400168" cy="1521449"/>
        </a:xfrm>
        <a:prstGeom prst="rect">
          <a:avLst/>
        </a:prstGeom>
        <a:no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807169" tIns="437388" rIns="807169" bIns="78232" numCol="1" spcCol="1270" anchor="t" anchorCtr="0">
          <a:noAutofit/>
        </a:bodyPr>
        <a:lstStyle/>
        <a:p>
          <a:pPr marL="57150" lvl="1" indent="-57150" algn="l" defTabSz="488950">
            <a:lnSpc>
              <a:spcPct val="90000"/>
            </a:lnSpc>
            <a:spcBef>
              <a:spcPct val="0"/>
            </a:spcBef>
            <a:spcAft>
              <a:spcPct val="15000"/>
            </a:spcAft>
            <a:buChar char="••"/>
          </a:pPr>
          <a:r>
            <a:rPr lang="en-US" sz="1100" b="1" kern="1200" dirty="0" err="1"/>
            <a:t>DPU_Handle</a:t>
          </a:r>
          <a:endParaRPr lang="en-US" sz="1100" b="1" kern="1200" dirty="0"/>
        </a:p>
        <a:p>
          <a:pPr marL="57150" lvl="1" indent="-57150" algn="l" defTabSz="488950">
            <a:lnSpc>
              <a:spcPct val="90000"/>
            </a:lnSpc>
            <a:spcBef>
              <a:spcPct val="0"/>
            </a:spcBef>
            <a:spcAft>
              <a:spcPct val="15000"/>
            </a:spcAft>
            <a:buChar char="••"/>
          </a:pPr>
          <a:r>
            <a:rPr lang="en-US" sz="1100" b="1" kern="1200" dirty="0" err="1">
              <a:solidFill>
                <a:schemeClr val="tx1"/>
              </a:solidFill>
            </a:rPr>
            <a:t>DPU_xxx_Config_t</a:t>
          </a:r>
          <a:endParaRPr lang="en-US" sz="1100" b="1" kern="1200" dirty="0"/>
        </a:p>
        <a:p>
          <a:pPr marL="114300" lvl="2" indent="-57150" algn="l" defTabSz="488950">
            <a:lnSpc>
              <a:spcPct val="90000"/>
            </a:lnSpc>
            <a:spcBef>
              <a:spcPct val="0"/>
            </a:spcBef>
            <a:spcAft>
              <a:spcPct val="15000"/>
            </a:spcAft>
            <a:buChar char="••"/>
          </a:pPr>
          <a:r>
            <a:rPr lang="en-US" sz="1100" b="0" kern="1200" dirty="0">
              <a:solidFill>
                <a:schemeClr val="tx1"/>
              </a:solidFill>
            </a:rPr>
            <a:t>H/W Resources (EDMA, HWA, I/O buffer pointers, Scratch buffer pointers)</a:t>
          </a:r>
          <a:endParaRPr lang="en-US" sz="1100" b="0" kern="1200" dirty="0"/>
        </a:p>
        <a:p>
          <a:pPr marL="114300" lvl="2" indent="-57150" algn="l" defTabSz="488950">
            <a:lnSpc>
              <a:spcPct val="90000"/>
            </a:lnSpc>
            <a:spcBef>
              <a:spcPct val="0"/>
            </a:spcBef>
            <a:spcAft>
              <a:spcPct val="15000"/>
            </a:spcAft>
            <a:buChar char="••"/>
          </a:pPr>
          <a:r>
            <a:rPr lang="en-US" sz="1100" b="0" kern="1200" dirty="0">
              <a:solidFill>
                <a:schemeClr val="tx1"/>
              </a:solidFill>
            </a:rPr>
            <a:t>Frame/Sub-frame DPU Static </a:t>
          </a:r>
          <a:r>
            <a:rPr lang="en-US" sz="1100" b="0" kern="1200" dirty="0" err="1">
              <a:solidFill>
                <a:schemeClr val="tx1"/>
              </a:solidFill>
            </a:rPr>
            <a:t>Config</a:t>
          </a:r>
          <a:r>
            <a:rPr lang="en-US" sz="1100" b="0" kern="1200" dirty="0">
              <a:solidFill>
                <a:schemeClr val="tx1"/>
              </a:solidFill>
            </a:rPr>
            <a:t>       (Ex: </a:t>
          </a:r>
          <a:r>
            <a:rPr lang="en-US" sz="1100" b="0" kern="1200" dirty="0" err="1">
              <a:solidFill>
                <a:schemeClr val="tx1"/>
              </a:solidFill>
            </a:rPr>
            <a:t>Num</a:t>
          </a:r>
          <a:r>
            <a:rPr lang="en-US" sz="1100" b="0" kern="1200" dirty="0">
              <a:solidFill>
                <a:schemeClr val="tx1"/>
              </a:solidFill>
            </a:rPr>
            <a:t> ADC Samples, Chirps/Frame, </a:t>
          </a:r>
          <a:r>
            <a:rPr lang="en-US" sz="1100" b="0" kern="1200" dirty="0" err="1">
              <a:solidFill>
                <a:schemeClr val="tx1"/>
              </a:solidFill>
            </a:rPr>
            <a:t>ADCBuf</a:t>
          </a:r>
          <a:r>
            <a:rPr lang="en-US" sz="1100" b="0" kern="1200" dirty="0">
              <a:solidFill>
                <a:schemeClr val="tx1"/>
              </a:solidFill>
            </a:rPr>
            <a:t> </a:t>
          </a:r>
          <a:r>
            <a:rPr lang="en-US" sz="1100" b="0" kern="1200" dirty="0" err="1">
              <a:solidFill>
                <a:schemeClr val="tx1"/>
              </a:solidFill>
            </a:rPr>
            <a:t>Config</a:t>
          </a:r>
          <a:r>
            <a:rPr lang="en-US" sz="1100" b="0" kern="1200" dirty="0">
              <a:solidFill>
                <a:schemeClr val="tx1"/>
              </a:solidFill>
            </a:rPr>
            <a:t>, Data Interface </a:t>
          </a:r>
          <a:r>
            <a:rPr lang="en-US" sz="1100" b="0" kern="1200" dirty="0" err="1">
              <a:solidFill>
                <a:schemeClr val="tx1"/>
              </a:solidFill>
            </a:rPr>
            <a:t>Desc</a:t>
          </a:r>
          <a:r>
            <a:rPr lang="en-US" sz="1100" b="0" kern="1200" dirty="0">
              <a:solidFill>
                <a:schemeClr val="tx1"/>
              </a:solidFill>
            </a:rPr>
            <a:t>)</a:t>
          </a:r>
          <a:endParaRPr lang="en-US" sz="1100" b="0" kern="1200" dirty="0"/>
        </a:p>
        <a:p>
          <a:pPr marL="114300" lvl="2" indent="-57150" algn="l" defTabSz="488950">
            <a:lnSpc>
              <a:spcPct val="90000"/>
            </a:lnSpc>
            <a:spcBef>
              <a:spcPct val="0"/>
            </a:spcBef>
            <a:spcAft>
              <a:spcPct val="15000"/>
            </a:spcAft>
            <a:buChar char="••"/>
          </a:pPr>
          <a:r>
            <a:rPr lang="en-US" sz="1100" b="0" kern="1200" dirty="0">
              <a:solidFill>
                <a:schemeClr val="tx1"/>
              </a:solidFill>
            </a:rPr>
            <a:t>Frame/Sub-frame DPU Dynamic </a:t>
          </a:r>
          <a:r>
            <a:rPr lang="en-US" sz="1100" b="0" kern="1200" dirty="0" err="1">
              <a:solidFill>
                <a:schemeClr val="tx1"/>
              </a:solidFill>
            </a:rPr>
            <a:t>Config</a:t>
          </a:r>
          <a:r>
            <a:rPr lang="en-US" sz="1100" b="0" kern="1200" dirty="0">
              <a:solidFill>
                <a:schemeClr val="tx1"/>
              </a:solidFill>
            </a:rPr>
            <a:t> (Ex: DC Range Calibration)</a:t>
          </a:r>
          <a:endParaRPr lang="en-US" sz="1100" b="0" kern="1200" dirty="0"/>
        </a:p>
        <a:p>
          <a:pPr marL="57150" lvl="1" indent="-57150" algn="l" defTabSz="488950">
            <a:lnSpc>
              <a:spcPct val="90000"/>
            </a:lnSpc>
            <a:spcBef>
              <a:spcPct val="0"/>
            </a:spcBef>
            <a:spcAft>
              <a:spcPct val="15000"/>
            </a:spcAft>
            <a:buChar char="••"/>
          </a:pPr>
          <a:r>
            <a:rPr lang="en-US" sz="1100" b="1" kern="1200" dirty="0" err="1"/>
            <a:t>errCode</a:t>
          </a:r>
          <a:endParaRPr lang="en-US" sz="1100" b="1" kern="1200" dirty="0"/>
        </a:p>
      </dsp:txBody>
      <dsp:txXfrm>
        <a:off x="0" y="1761507"/>
        <a:ext cx="10400168" cy="1521449"/>
      </dsp:txXfrm>
    </dsp:sp>
    <dsp:sp modelId="{ED8BE43C-A181-4005-961A-437300C42D08}">
      <dsp:nvSpPr>
        <dsp:cNvPr id="0" name=""/>
        <dsp:cNvSpPr/>
      </dsp:nvSpPr>
      <dsp:spPr>
        <a:xfrm>
          <a:off x="520008" y="1451547"/>
          <a:ext cx="7280117" cy="619920"/>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171" tIns="0" rIns="275171" bIns="0" numCol="1" spcCol="1270" anchor="ctr" anchorCtr="0">
          <a:noAutofit/>
        </a:bodyPr>
        <a:lstStyle/>
        <a:p>
          <a:pPr lvl="0" algn="l" defTabSz="933450">
            <a:lnSpc>
              <a:spcPct val="90000"/>
            </a:lnSpc>
            <a:spcBef>
              <a:spcPct val="0"/>
            </a:spcBef>
            <a:spcAft>
              <a:spcPct val="35000"/>
            </a:spcAft>
          </a:pPr>
          <a:r>
            <a:rPr lang="en-US" sz="2100" b="1" kern="1200" dirty="0" err="1">
              <a:solidFill>
                <a:schemeClr val="bg1"/>
              </a:solidFill>
            </a:rPr>
            <a:t>DPU_xxx_config</a:t>
          </a:r>
          <a:endParaRPr lang="en-US" sz="2100" b="1" kern="1200" dirty="0">
            <a:solidFill>
              <a:schemeClr val="bg1"/>
            </a:solidFill>
          </a:endParaRPr>
        </a:p>
      </dsp:txBody>
      <dsp:txXfrm>
        <a:off x="550270" y="1481809"/>
        <a:ext cx="7219593" cy="559396"/>
      </dsp:txXfrm>
    </dsp:sp>
    <dsp:sp modelId="{D78EAECD-1E88-4CE4-9467-67A3B1949E36}">
      <dsp:nvSpPr>
        <dsp:cNvPr id="0" name=""/>
        <dsp:cNvSpPr/>
      </dsp:nvSpPr>
      <dsp:spPr>
        <a:xfrm>
          <a:off x="0" y="3706317"/>
          <a:ext cx="10400168" cy="1356074"/>
        </a:xfrm>
        <a:prstGeom prst="rect">
          <a:avLst/>
        </a:prstGeom>
        <a:no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807169" tIns="437388" rIns="807169" bIns="78232" numCol="1" spcCol="1270" anchor="t" anchorCtr="0">
          <a:noAutofit/>
        </a:bodyPr>
        <a:lstStyle/>
        <a:p>
          <a:pPr marL="57150" lvl="1" indent="-57150" algn="l" defTabSz="488950">
            <a:lnSpc>
              <a:spcPct val="90000"/>
            </a:lnSpc>
            <a:spcBef>
              <a:spcPct val="0"/>
            </a:spcBef>
            <a:spcAft>
              <a:spcPct val="15000"/>
            </a:spcAft>
            <a:buChar char="••"/>
          </a:pPr>
          <a:r>
            <a:rPr lang="en-US" sz="1100" b="1" kern="1200" dirty="0" err="1">
              <a:solidFill>
                <a:schemeClr val="tx1"/>
              </a:solidFill>
            </a:rPr>
            <a:t>DPU_Handle</a:t>
          </a:r>
          <a:endParaRPr lang="en-US" sz="1100" b="1" kern="1200" dirty="0"/>
        </a:p>
        <a:p>
          <a:pPr marL="57150" lvl="1" indent="-57150" algn="l" defTabSz="488950">
            <a:lnSpc>
              <a:spcPct val="90000"/>
            </a:lnSpc>
            <a:spcBef>
              <a:spcPct val="0"/>
            </a:spcBef>
            <a:spcAft>
              <a:spcPct val="15000"/>
            </a:spcAft>
            <a:buChar char="••"/>
          </a:pPr>
          <a:r>
            <a:rPr lang="en-US" sz="1100" b="1" kern="1200" dirty="0" err="1">
              <a:solidFill>
                <a:schemeClr val="tx1"/>
              </a:solidFill>
            </a:rPr>
            <a:t>DPU_xxx_OutParams_t</a:t>
          </a:r>
          <a:endParaRPr lang="en-US" sz="1100" b="1" kern="1200" dirty="0"/>
        </a:p>
        <a:p>
          <a:pPr marL="114300" lvl="2" indent="-57150" algn="l" defTabSz="488950">
            <a:lnSpc>
              <a:spcPct val="90000"/>
            </a:lnSpc>
            <a:spcBef>
              <a:spcPct val="0"/>
            </a:spcBef>
            <a:spcAft>
              <a:spcPct val="15000"/>
            </a:spcAft>
            <a:buChar char="••"/>
          </a:pPr>
          <a:r>
            <a:rPr lang="en-US" sz="1100" b="0" kern="1200" dirty="0" err="1">
              <a:solidFill>
                <a:schemeClr val="tx1"/>
              </a:solidFill>
            </a:rPr>
            <a:t>DPU_xxx_Stats_t</a:t>
          </a:r>
          <a:endParaRPr lang="en-US" sz="1100" b="0" kern="1200" dirty="0"/>
        </a:p>
        <a:p>
          <a:pPr marL="114300" lvl="2" indent="-57150" algn="l" defTabSz="488950">
            <a:lnSpc>
              <a:spcPct val="90000"/>
            </a:lnSpc>
            <a:spcBef>
              <a:spcPct val="0"/>
            </a:spcBef>
            <a:spcAft>
              <a:spcPct val="15000"/>
            </a:spcAft>
            <a:buChar char="••"/>
          </a:pPr>
          <a:r>
            <a:rPr lang="en-US" sz="1100" b="0" kern="1200" dirty="0">
              <a:solidFill>
                <a:schemeClr val="tx1"/>
              </a:solidFill>
            </a:rPr>
            <a:t>DPU optional specific Params  (Ex: </a:t>
          </a:r>
          <a:r>
            <a:rPr lang="en-US" sz="1100" b="0" kern="1200" dirty="0" err="1">
              <a:solidFill>
                <a:schemeClr val="tx1"/>
              </a:solidFill>
            </a:rPr>
            <a:t>isLastChirp</a:t>
          </a:r>
          <a:r>
            <a:rPr lang="en-US" sz="1100" b="0" kern="1200" dirty="0">
              <a:solidFill>
                <a:schemeClr val="tx1"/>
              </a:solidFill>
            </a:rPr>
            <a:t>)</a:t>
          </a:r>
          <a:endParaRPr lang="en-US" sz="1050" b="0" kern="1200" dirty="0"/>
        </a:p>
        <a:p>
          <a:pPr marL="57150" lvl="1" indent="-57150" algn="l" defTabSz="488950">
            <a:lnSpc>
              <a:spcPct val="90000"/>
            </a:lnSpc>
            <a:spcBef>
              <a:spcPct val="0"/>
            </a:spcBef>
            <a:spcAft>
              <a:spcPct val="15000"/>
            </a:spcAft>
            <a:buChar char="••"/>
          </a:pPr>
          <a:r>
            <a:rPr lang="en-US" sz="1100" b="1" kern="1200" dirty="0" err="1">
              <a:solidFill>
                <a:schemeClr val="tx1"/>
              </a:solidFill>
            </a:rPr>
            <a:t>errCode</a:t>
          </a:r>
          <a:endParaRPr lang="en-US" sz="1100" b="1" kern="1200" dirty="0"/>
        </a:p>
      </dsp:txBody>
      <dsp:txXfrm>
        <a:off x="0" y="3706317"/>
        <a:ext cx="10400168" cy="1356074"/>
      </dsp:txXfrm>
    </dsp:sp>
    <dsp:sp modelId="{B3B09C8C-67AC-4F18-8A32-322B760A264A}">
      <dsp:nvSpPr>
        <dsp:cNvPr id="0" name=""/>
        <dsp:cNvSpPr/>
      </dsp:nvSpPr>
      <dsp:spPr>
        <a:xfrm>
          <a:off x="520008" y="3396357"/>
          <a:ext cx="7280117" cy="619920"/>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171" tIns="0" rIns="275171" bIns="0" numCol="1" spcCol="1270" anchor="ctr" anchorCtr="0">
          <a:noAutofit/>
        </a:bodyPr>
        <a:lstStyle/>
        <a:p>
          <a:pPr lvl="0" algn="l" defTabSz="933450">
            <a:lnSpc>
              <a:spcPct val="90000"/>
            </a:lnSpc>
            <a:spcBef>
              <a:spcPct val="0"/>
            </a:spcBef>
            <a:spcAft>
              <a:spcPct val="35000"/>
            </a:spcAft>
          </a:pPr>
          <a:r>
            <a:rPr lang="en-US" sz="2100" b="1" kern="1200" dirty="0" err="1">
              <a:solidFill>
                <a:schemeClr val="bg1"/>
              </a:solidFill>
            </a:rPr>
            <a:t>DPU_xxx_process</a:t>
          </a:r>
          <a:endParaRPr lang="en-US" sz="2100" b="1" kern="1200" dirty="0">
            <a:solidFill>
              <a:schemeClr val="bg1"/>
            </a:solidFill>
          </a:endParaRPr>
        </a:p>
      </dsp:txBody>
      <dsp:txXfrm>
        <a:off x="550270" y="3426619"/>
        <a:ext cx="7219593" cy="559396"/>
      </dsp:txXfrm>
    </dsp:sp>
    <dsp:sp modelId="{7DEE94C7-50AB-41D2-9550-7EC86C5F1D34}">
      <dsp:nvSpPr>
        <dsp:cNvPr id="0" name=""/>
        <dsp:cNvSpPr/>
      </dsp:nvSpPr>
      <dsp:spPr>
        <a:xfrm>
          <a:off x="0" y="5485752"/>
          <a:ext cx="10400168" cy="1356074"/>
        </a:xfrm>
        <a:prstGeom prst="rect">
          <a:avLst/>
        </a:prstGeom>
        <a:no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807169" tIns="437388" rIns="807169" bIns="78232" numCol="1" spcCol="1270" anchor="t" anchorCtr="0">
          <a:noAutofit/>
        </a:bodyPr>
        <a:lstStyle/>
        <a:p>
          <a:pPr marL="57150" lvl="1" indent="-57150" algn="l" defTabSz="488950">
            <a:lnSpc>
              <a:spcPct val="90000"/>
            </a:lnSpc>
            <a:spcBef>
              <a:spcPct val="0"/>
            </a:spcBef>
            <a:spcAft>
              <a:spcPct val="15000"/>
            </a:spcAft>
            <a:buChar char="••"/>
          </a:pPr>
          <a:r>
            <a:rPr lang="en-US" sz="1100" b="1" kern="1200" dirty="0" err="1">
              <a:solidFill>
                <a:schemeClr val="tx1"/>
              </a:solidFill>
            </a:rPr>
            <a:t>DPU_Handle</a:t>
          </a:r>
          <a:endParaRPr lang="en-US" sz="1100" b="1" kern="1200" dirty="0"/>
        </a:p>
        <a:p>
          <a:pPr marL="57150" lvl="1" indent="-57150" algn="l" defTabSz="488950">
            <a:lnSpc>
              <a:spcPct val="90000"/>
            </a:lnSpc>
            <a:spcBef>
              <a:spcPct val="0"/>
            </a:spcBef>
            <a:spcAft>
              <a:spcPct val="15000"/>
            </a:spcAft>
            <a:buChar char="••"/>
          </a:pPr>
          <a:r>
            <a:rPr lang="en-US" sz="1100" b="1" kern="1200" dirty="0" err="1">
              <a:solidFill>
                <a:schemeClr val="tx1"/>
              </a:solidFill>
            </a:rPr>
            <a:t>cmd</a:t>
          </a:r>
          <a:endParaRPr lang="en-US" sz="1100" b="1" kern="1200" dirty="0"/>
        </a:p>
        <a:p>
          <a:pPr marL="57150" lvl="1" indent="-57150" algn="l" defTabSz="488950">
            <a:lnSpc>
              <a:spcPct val="90000"/>
            </a:lnSpc>
            <a:spcBef>
              <a:spcPct val="0"/>
            </a:spcBef>
            <a:spcAft>
              <a:spcPct val="15000"/>
            </a:spcAft>
            <a:buChar char="••"/>
          </a:pPr>
          <a:r>
            <a:rPr lang="en-US" sz="1100" b="1" kern="1200" dirty="0" err="1">
              <a:solidFill>
                <a:schemeClr val="tx1"/>
              </a:solidFill>
            </a:rPr>
            <a:t>args</a:t>
          </a:r>
          <a:endParaRPr lang="en-US" sz="1100" b="1" kern="1200" dirty="0"/>
        </a:p>
        <a:p>
          <a:pPr marL="57150" lvl="1" indent="-57150" algn="l" defTabSz="488950">
            <a:lnSpc>
              <a:spcPct val="90000"/>
            </a:lnSpc>
            <a:spcBef>
              <a:spcPct val="0"/>
            </a:spcBef>
            <a:spcAft>
              <a:spcPct val="15000"/>
            </a:spcAft>
            <a:buChar char="••"/>
          </a:pPr>
          <a:r>
            <a:rPr lang="en-US" sz="1100" b="1" kern="1200" dirty="0" err="1">
              <a:solidFill>
                <a:schemeClr val="tx1"/>
              </a:solidFill>
            </a:rPr>
            <a:t>argSize</a:t>
          </a:r>
          <a:endParaRPr lang="en-US" sz="1100" b="1" kern="1200" dirty="0"/>
        </a:p>
        <a:p>
          <a:pPr marL="57150" lvl="1" indent="-57150" algn="l" defTabSz="488950">
            <a:lnSpc>
              <a:spcPct val="90000"/>
            </a:lnSpc>
            <a:spcBef>
              <a:spcPct val="0"/>
            </a:spcBef>
            <a:spcAft>
              <a:spcPct val="15000"/>
            </a:spcAft>
            <a:buChar char="••"/>
          </a:pPr>
          <a:r>
            <a:rPr lang="en-US" sz="1100" b="1" kern="1200" dirty="0" err="1">
              <a:solidFill>
                <a:schemeClr val="tx1"/>
              </a:solidFill>
            </a:rPr>
            <a:t>errCode</a:t>
          </a:r>
          <a:endParaRPr lang="en-US" sz="1100" b="1" kern="1200" dirty="0"/>
        </a:p>
      </dsp:txBody>
      <dsp:txXfrm>
        <a:off x="0" y="5485752"/>
        <a:ext cx="10400168" cy="1356074"/>
      </dsp:txXfrm>
    </dsp:sp>
    <dsp:sp modelId="{9CF61938-C412-4870-8C2B-1E2B51374767}">
      <dsp:nvSpPr>
        <dsp:cNvPr id="0" name=""/>
        <dsp:cNvSpPr/>
      </dsp:nvSpPr>
      <dsp:spPr>
        <a:xfrm>
          <a:off x="520008" y="5175792"/>
          <a:ext cx="7280117" cy="619920"/>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171" tIns="0" rIns="275171" bIns="0" numCol="1" spcCol="1270" anchor="ctr" anchorCtr="0">
          <a:noAutofit/>
        </a:bodyPr>
        <a:lstStyle/>
        <a:p>
          <a:pPr lvl="0" algn="l" defTabSz="933450">
            <a:lnSpc>
              <a:spcPct val="90000"/>
            </a:lnSpc>
            <a:spcBef>
              <a:spcPct val="0"/>
            </a:spcBef>
            <a:spcAft>
              <a:spcPct val="35000"/>
            </a:spcAft>
          </a:pPr>
          <a:r>
            <a:rPr lang="en-US" sz="2100" b="1" kern="1200" dirty="0" err="1">
              <a:solidFill>
                <a:schemeClr val="bg1"/>
              </a:solidFill>
            </a:rPr>
            <a:t>DPU_xxx_control</a:t>
          </a:r>
          <a:endParaRPr lang="en-US" sz="2100" b="1" kern="1200" dirty="0">
            <a:solidFill>
              <a:schemeClr val="bg1"/>
            </a:solidFill>
          </a:endParaRPr>
        </a:p>
      </dsp:txBody>
      <dsp:txXfrm>
        <a:off x="550270" y="5206054"/>
        <a:ext cx="7219593" cy="559396"/>
      </dsp:txXfrm>
    </dsp:sp>
    <dsp:sp modelId="{F7FD4298-4B64-4871-B607-633BA6F6ABA2}">
      <dsp:nvSpPr>
        <dsp:cNvPr id="0" name=""/>
        <dsp:cNvSpPr/>
      </dsp:nvSpPr>
      <dsp:spPr>
        <a:xfrm>
          <a:off x="0" y="7265187"/>
          <a:ext cx="10400168" cy="843412"/>
        </a:xfrm>
        <a:prstGeom prst="rect">
          <a:avLst/>
        </a:prstGeom>
        <a:no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807169" tIns="437388" rIns="807169" bIns="78232" numCol="1" spcCol="1270" anchor="t" anchorCtr="0">
          <a:noAutofit/>
        </a:bodyPr>
        <a:lstStyle/>
        <a:p>
          <a:pPr marL="57150" lvl="1" indent="-57150" algn="l" defTabSz="488950">
            <a:lnSpc>
              <a:spcPct val="90000"/>
            </a:lnSpc>
            <a:spcBef>
              <a:spcPct val="0"/>
            </a:spcBef>
            <a:spcAft>
              <a:spcPct val="15000"/>
            </a:spcAft>
            <a:buChar char="••"/>
          </a:pPr>
          <a:r>
            <a:rPr lang="en-US" sz="1100" b="1" kern="1200" dirty="0" err="1">
              <a:solidFill>
                <a:schemeClr val="tx1"/>
              </a:solidFill>
            </a:rPr>
            <a:t>DPU_handle</a:t>
          </a:r>
          <a:endParaRPr lang="en-US" sz="1100" b="1" kern="1200" dirty="0"/>
        </a:p>
        <a:p>
          <a:pPr marL="57150" lvl="1" indent="-57150" algn="l" defTabSz="488950">
            <a:lnSpc>
              <a:spcPct val="90000"/>
            </a:lnSpc>
            <a:spcBef>
              <a:spcPct val="0"/>
            </a:spcBef>
            <a:spcAft>
              <a:spcPct val="15000"/>
            </a:spcAft>
            <a:buChar char="••"/>
          </a:pPr>
          <a:r>
            <a:rPr lang="en-US" sz="1100" b="1" kern="1200" dirty="0" err="1">
              <a:solidFill>
                <a:schemeClr val="tx1"/>
              </a:solidFill>
            </a:rPr>
            <a:t>errCode</a:t>
          </a:r>
          <a:endParaRPr lang="en-US" sz="1100" b="1" kern="1200" dirty="0"/>
        </a:p>
      </dsp:txBody>
      <dsp:txXfrm>
        <a:off x="0" y="7265187"/>
        <a:ext cx="10400168" cy="843412"/>
      </dsp:txXfrm>
    </dsp:sp>
    <dsp:sp modelId="{D7EE558B-770D-44A7-8977-0FA44D769504}">
      <dsp:nvSpPr>
        <dsp:cNvPr id="0" name=""/>
        <dsp:cNvSpPr/>
      </dsp:nvSpPr>
      <dsp:spPr>
        <a:xfrm>
          <a:off x="520008" y="6955227"/>
          <a:ext cx="7280117" cy="619920"/>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171" tIns="0" rIns="275171" bIns="0" numCol="1" spcCol="1270" anchor="ctr" anchorCtr="0">
          <a:noAutofit/>
        </a:bodyPr>
        <a:lstStyle/>
        <a:p>
          <a:pPr lvl="0" algn="l" defTabSz="933450">
            <a:lnSpc>
              <a:spcPct val="90000"/>
            </a:lnSpc>
            <a:spcBef>
              <a:spcPct val="0"/>
            </a:spcBef>
            <a:spcAft>
              <a:spcPct val="35000"/>
            </a:spcAft>
          </a:pPr>
          <a:r>
            <a:rPr lang="en-US" sz="2100" b="1" kern="1200" dirty="0" err="1">
              <a:solidFill>
                <a:schemeClr val="bg1"/>
              </a:solidFill>
            </a:rPr>
            <a:t>DPU_xxx_deinit</a:t>
          </a:r>
          <a:endParaRPr lang="en-US" sz="2100" b="1" kern="1200" dirty="0">
            <a:solidFill>
              <a:schemeClr val="bg1"/>
            </a:solidFill>
          </a:endParaRPr>
        </a:p>
      </dsp:txBody>
      <dsp:txXfrm>
        <a:off x="550270" y="6985489"/>
        <a:ext cx="7219593" cy="55939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05D13A-DEF7-4102-BF7C-B47BF10809DC}">
      <dsp:nvSpPr>
        <dsp:cNvPr id="0" name=""/>
        <dsp:cNvSpPr/>
      </dsp:nvSpPr>
      <dsp:spPr>
        <a:xfrm>
          <a:off x="0" y="395486"/>
          <a:ext cx="7558171" cy="1663200"/>
        </a:xfrm>
        <a:prstGeom prst="rect">
          <a:avLst/>
        </a:prstGeom>
        <a:solidFill>
          <a:schemeClr val="lt1">
            <a:alpha val="90000"/>
            <a:hueOff val="0"/>
            <a:satOff val="0"/>
            <a:lumOff val="0"/>
            <a:alphaOff val="0"/>
          </a:schemeClr>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586598" tIns="333248" rIns="58659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Property</a:t>
          </a:r>
        </a:p>
        <a:p>
          <a:pPr marL="342900" lvl="2" indent="-171450" algn="l" defTabSz="711200">
            <a:lnSpc>
              <a:spcPct val="90000"/>
            </a:lnSpc>
            <a:spcBef>
              <a:spcPct val="0"/>
            </a:spcBef>
            <a:spcAft>
              <a:spcPct val="15000"/>
            </a:spcAft>
            <a:buChar char="••"/>
          </a:pPr>
          <a:r>
            <a:rPr lang="en-US" sz="1600" kern="1200" dirty="0" err="1"/>
            <a:t>numADCSamples</a:t>
          </a:r>
          <a:endParaRPr lang="en-US" sz="1600" kern="1200" dirty="0"/>
        </a:p>
        <a:p>
          <a:pPr marL="342900" lvl="2" indent="-171450" algn="l" defTabSz="711200">
            <a:lnSpc>
              <a:spcPct val="90000"/>
            </a:lnSpc>
            <a:spcBef>
              <a:spcPct val="0"/>
            </a:spcBef>
            <a:spcAft>
              <a:spcPct val="15000"/>
            </a:spcAft>
            <a:buChar char="••"/>
          </a:pPr>
          <a:r>
            <a:rPr lang="en-US" sz="1600" kern="1200" dirty="0"/>
            <a:t>RX interleaved/non-interleaved</a:t>
          </a:r>
        </a:p>
        <a:p>
          <a:pPr marL="342900" lvl="2" indent="-171450" algn="l" defTabSz="711200">
            <a:lnSpc>
              <a:spcPct val="90000"/>
            </a:lnSpc>
            <a:spcBef>
              <a:spcPct val="0"/>
            </a:spcBef>
            <a:spcAft>
              <a:spcPct val="15000"/>
            </a:spcAft>
            <a:buChar char="••"/>
          </a:pPr>
          <a:r>
            <a:rPr lang="en-US" sz="1600" kern="1200" dirty="0"/>
            <a:t>Complex/Real</a:t>
          </a:r>
        </a:p>
        <a:p>
          <a:pPr marL="171450" lvl="1" indent="-171450" algn="l" defTabSz="711200">
            <a:lnSpc>
              <a:spcPct val="90000"/>
            </a:lnSpc>
            <a:spcBef>
              <a:spcPct val="0"/>
            </a:spcBef>
            <a:spcAft>
              <a:spcPct val="15000"/>
            </a:spcAft>
            <a:buChar char="••"/>
          </a:pPr>
          <a:r>
            <a:rPr lang="en-US" sz="1600" kern="1200" dirty="0"/>
            <a:t>Buffer Pointer</a:t>
          </a:r>
        </a:p>
      </dsp:txBody>
      <dsp:txXfrm>
        <a:off x="0" y="395486"/>
        <a:ext cx="7558171" cy="1663200"/>
      </dsp:txXfrm>
    </dsp:sp>
    <dsp:sp modelId="{05CA67F9-166B-4F7E-B5A0-72A40910425C}">
      <dsp:nvSpPr>
        <dsp:cNvPr id="0" name=""/>
        <dsp:cNvSpPr/>
      </dsp:nvSpPr>
      <dsp:spPr>
        <a:xfrm>
          <a:off x="377908" y="159326"/>
          <a:ext cx="5290719" cy="472320"/>
        </a:xfrm>
        <a:prstGeom prst="roundRect">
          <a:avLst/>
        </a:prstGeom>
        <a:solidFill>
          <a:schemeClr val="accent3"/>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977" tIns="0" rIns="199977" bIns="0" numCol="1" spcCol="1270" anchor="ctr" anchorCtr="0">
          <a:noAutofit/>
        </a:bodyPr>
        <a:lstStyle/>
        <a:p>
          <a:pPr lvl="0" algn="l" defTabSz="400050">
            <a:lnSpc>
              <a:spcPct val="90000"/>
            </a:lnSpc>
            <a:spcBef>
              <a:spcPct val="0"/>
            </a:spcBef>
            <a:spcAft>
              <a:spcPct val="35000"/>
            </a:spcAft>
          </a:pPr>
          <a:r>
            <a:rPr lang="en-US" sz="900" b="1" kern="1200" dirty="0"/>
            <a:t>Input ADC data</a:t>
          </a:r>
          <a:endParaRPr lang="en-US" kern="1200" dirty="0"/>
        </a:p>
      </dsp:txBody>
      <dsp:txXfrm>
        <a:off x="400965" y="182383"/>
        <a:ext cx="5244605" cy="426206"/>
      </dsp:txXfrm>
    </dsp:sp>
    <dsp:sp modelId="{719C1FB5-A9D6-4D53-86E7-D4C3F19D96C6}">
      <dsp:nvSpPr>
        <dsp:cNvPr id="0" name=""/>
        <dsp:cNvSpPr/>
      </dsp:nvSpPr>
      <dsp:spPr>
        <a:xfrm>
          <a:off x="0" y="2381246"/>
          <a:ext cx="7558171" cy="1159200"/>
        </a:xfrm>
        <a:prstGeom prst="rect">
          <a:avLst/>
        </a:prstGeom>
        <a:solidFill>
          <a:schemeClr val="lt1">
            <a:alpha val="90000"/>
            <a:hueOff val="0"/>
            <a:satOff val="0"/>
            <a:lumOff val="0"/>
            <a:alphaOff val="0"/>
          </a:schemeClr>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586598" tIns="333248" rIns="58659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Property</a:t>
          </a:r>
        </a:p>
        <a:p>
          <a:pPr marL="342900" lvl="2" indent="-171450" algn="l" defTabSz="711200">
            <a:lnSpc>
              <a:spcPct val="90000"/>
            </a:lnSpc>
            <a:spcBef>
              <a:spcPct val="0"/>
            </a:spcBef>
            <a:spcAft>
              <a:spcPct val="15000"/>
            </a:spcAft>
            <a:buChar char="••"/>
          </a:pPr>
          <a:r>
            <a:rPr lang="en-US" sz="1600" kern="1200" dirty="0"/>
            <a:t>Layout – RADAR CUBE RANGE DOPPLER RX TX  (1)</a:t>
          </a:r>
        </a:p>
        <a:p>
          <a:pPr marL="171450" lvl="1" indent="-171450" algn="l" defTabSz="711200">
            <a:lnSpc>
              <a:spcPct val="90000"/>
            </a:lnSpc>
            <a:spcBef>
              <a:spcPct val="0"/>
            </a:spcBef>
            <a:spcAft>
              <a:spcPct val="15000"/>
            </a:spcAft>
            <a:buChar char="••"/>
          </a:pPr>
          <a:r>
            <a:rPr lang="en-US" sz="1600" kern="1200" dirty="0"/>
            <a:t>Buffer Pointer</a:t>
          </a:r>
        </a:p>
      </dsp:txBody>
      <dsp:txXfrm>
        <a:off x="0" y="2381246"/>
        <a:ext cx="7558171" cy="1159200"/>
      </dsp:txXfrm>
    </dsp:sp>
    <dsp:sp modelId="{A4073D81-DD70-4351-AECD-9F0C25B13FED}">
      <dsp:nvSpPr>
        <dsp:cNvPr id="0" name=""/>
        <dsp:cNvSpPr/>
      </dsp:nvSpPr>
      <dsp:spPr>
        <a:xfrm>
          <a:off x="377908" y="2145086"/>
          <a:ext cx="5290719" cy="472320"/>
        </a:xfrm>
        <a:prstGeom prst="roundRect">
          <a:avLst/>
        </a:prstGeom>
        <a:solidFill>
          <a:schemeClr val="accent3"/>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977" tIns="0" rIns="199977" bIns="0" numCol="1" spcCol="1270" anchor="ctr" anchorCtr="0">
          <a:noAutofit/>
        </a:bodyPr>
        <a:lstStyle/>
        <a:p>
          <a:pPr lvl="0" algn="l" defTabSz="400050">
            <a:lnSpc>
              <a:spcPct val="90000"/>
            </a:lnSpc>
            <a:spcBef>
              <a:spcPct val="0"/>
            </a:spcBef>
            <a:spcAft>
              <a:spcPct val="35000"/>
            </a:spcAft>
          </a:pPr>
          <a:r>
            <a:rPr lang="en-US" sz="900" b="1" kern="1200" dirty="0"/>
            <a:t>Radar Cube</a:t>
          </a:r>
        </a:p>
      </dsp:txBody>
      <dsp:txXfrm>
        <a:off x="400965" y="2168143"/>
        <a:ext cx="5244605" cy="426206"/>
      </dsp:txXfrm>
    </dsp:sp>
    <dsp:sp modelId="{BBDB8803-562F-4E1F-A075-B94E28AE6925}">
      <dsp:nvSpPr>
        <dsp:cNvPr id="0" name=""/>
        <dsp:cNvSpPr/>
      </dsp:nvSpPr>
      <dsp:spPr>
        <a:xfrm>
          <a:off x="0" y="3863006"/>
          <a:ext cx="7558171" cy="1159200"/>
        </a:xfrm>
        <a:prstGeom prst="rect">
          <a:avLst/>
        </a:prstGeom>
        <a:solidFill>
          <a:schemeClr val="lt1">
            <a:alpha val="90000"/>
            <a:hueOff val="0"/>
            <a:satOff val="0"/>
            <a:lumOff val="0"/>
            <a:alphaOff val="0"/>
          </a:schemeClr>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586598" tIns="333248" rIns="58659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Property</a:t>
          </a:r>
        </a:p>
        <a:p>
          <a:pPr marL="342900" lvl="2" indent="-171450" algn="l" defTabSz="711200">
            <a:lnSpc>
              <a:spcPct val="90000"/>
            </a:lnSpc>
            <a:spcBef>
              <a:spcPct val="0"/>
            </a:spcBef>
            <a:spcAft>
              <a:spcPct val="15000"/>
            </a:spcAft>
            <a:buChar char="••"/>
          </a:pPr>
          <a:r>
            <a:rPr lang="en-US" sz="1600" kern="1200" dirty="0"/>
            <a:t>Layout – DET MATRIX RANGE DOPPLER (1)</a:t>
          </a:r>
        </a:p>
        <a:p>
          <a:pPr marL="171450" lvl="1" indent="-171450" algn="l" defTabSz="711200">
            <a:lnSpc>
              <a:spcPct val="90000"/>
            </a:lnSpc>
            <a:spcBef>
              <a:spcPct val="0"/>
            </a:spcBef>
            <a:spcAft>
              <a:spcPct val="15000"/>
            </a:spcAft>
            <a:buChar char="••"/>
          </a:pPr>
          <a:r>
            <a:rPr lang="en-US" sz="1600" kern="1200" dirty="0"/>
            <a:t>Buffer Pointer</a:t>
          </a:r>
        </a:p>
      </dsp:txBody>
      <dsp:txXfrm>
        <a:off x="0" y="3863006"/>
        <a:ext cx="7558171" cy="1159200"/>
      </dsp:txXfrm>
    </dsp:sp>
    <dsp:sp modelId="{6DA07729-0881-4E41-A070-AE35404943DE}">
      <dsp:nvSpPr>
        <dsp:cNvPr id="0" name=""/>
        <dsp:cNvSpPr/>
      </dsp:nvSpPr>
      <dsp:spPr>
        <a:xfrm>
          <a:off x="377908" y="3626846"/>
          <a:ext cx="5290719" cy="472320"/>
        </a:xfrm>
        <a:prstGeom prst="roundRect">
          <a:avLst/>
        </a:prstGeom>
        <a:solidFill>
          <a:schemeClr val="accent3"/>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977" tIns="0" rIns="199977" bIns="0" numCol="1" spcCol="1270" anchor="ctr" anchorCtr="0">
          <a:noAutofit/>
        </a:bodyPr>
        <a:lstStyle/>
        <a:p>
          <a:pPr lvl="0" algn="l" defTabSz="400050">
            <a:lnSpc>
              <a:spcPct val="90000"/>
            </a:lnSpc>
            <a:spcBef>
              <a:spcPct val="0"/>
            </a:spcBef>
            <a:spcAft>
              <a:spcPct val="35000"/>
            </a:spcAft>
          </a:pPr>
          <a:r>
            <a:rPr lang="en-US" sz="900" b="1" strike="noStrike" kern="1200" dirty="0"/>
            <a:t>Detection Matrix</a:t>
          </a:r>
        </a:p>
      </dsp:txBody>
      <dsp:txXfrm>
        <a:off x="400965" y="3649903"/>
        <a:ext cx="5244605" cy="426206"/>
      </dsp:txXfrm>
    </dsp:sp>
    <dsp:sp modelId="{F159ABA5-D591-4036-9475-0487DE0BDB4C}">
      <dsp:nvSpPr>
        <dsp:cNvPr id="0" name=""/>
        <dsp:cNvSpPr/>
      </dsp:nvSpPr>
      <dsp:spPr>
        <a:xfrm>
          <a:off x="0" y="5344767"/>
          <a:ext cx="7558171" cy="1159200"/>
        </a:xfrm>
        <a:prstGeom prst="rect">
          <a:avLst/>
        </a:prstGeom>
        <a:solidFill>
          <a:schemeClr val="lt1">
            <a:alpha val="90000"/>
            <a:hueOff val="0"/>
            <a:satOff val="0"/>
            <a:lumOff val="0"/>
            <a:alphaOff val="0"/>
          </a:schemeClr>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586598" tIns="333248" rIns="58659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Property</a:t>
          </a:r>
        </a:p>
        <a:p>
          <a:pPr marL="342900" lvl="2" indent="-171450" algn="l" defTabSz="711200">
            <a:lnSpc>
              <a:spcPct val="90000"/>
            </a:lnSpc>
            <a:spcBef>
              <a:spcPct val="0"/>
            </a:spcBef>
            <a:spcAft>
              <a:spcPct val="15000"/>
            </a:spcAft>
            <a:buChar char="••"/>
          </a:pPr>
          <a:r>
            <a:rPr lang="en-US" sz="1600" kern="1200" dirty="0"/>
            <a:t>Format – XYZV, RAEV</a:t>
          </a:r>
        </a:p>
        <a:p>
          <a:pPr marL="342900" lvl="2" indent="-171450" algn="l" defTabSz="711200">
            <a:lnSpc>
              <a:spcPct val="90000"/>
            </a:lnSpc>
            <a:spcBef>
              <a:spcPct val="0"/>
            </a:spcBef>
            <a:spcAft>
              <a:spcPct val="15000"/>
            </a:spcAft>
            <a:buChar char="••"/>
          </a:pPr>
          <a:r>
            <a:rPr lang="en-US" sz="1600" kern="1200" dirty="0"/>
            <a:t>Float</a:t>
          </a:r>
        </a:p>
      </dsp:txBody>
      <dsp:txXfrm>
        <a:off x="0" y="5344767"/>
        <a:ext cx="7558171" cy="1159200"/>
      </dsp:txXfrm>
    </dsp:sp>
    <dsp:sp modelId="{63BDE1AE-99B6-4FBC-B519-BB1F0F8E7419}">
      <dsp:nvSpPr>
        <dsp:cNvPr id="0" name=""/>
        <dsp:cNvSpPr/>
      </dsp:nvSpPr>
      <dsp:spPr>
        <a:xfrm>
          <a:off x="377908" y="5108607"/>
          <a:ext cx="5290719" cy="472320"/>
        </a:xfrm>
        <a:prstGeom prst="roundRect">
          <a:avLst/>
        </a:prstGeom>
        <a:solidFill>
          <a:schemeClr val="accent3"/>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977" tIns="0" rIns="199977" bIns="0" numCol="1" spcCol="1270" anchor="ctr" anchorCtr="0">
          <a:noAutofit/>
        </a:bodyPr>
        <a:lstStyle/>
        <a:p>
          <a:pPr lvl="0" algn="l" defTabSz="400050">
            <a:lnSpc>
              <a:spcPct val="90000"/>
            </a:lnSpc>
            <a:spcBef>
              <a:spcPct val="0"/>
            </a:spcBef>
            <a:spcAft>
              <a:spcPct val="35000"/>
            </a:spcAft>
          </a:pPr>
          <a:r>
            <a:rPr lang="en-US" sz="900" b="1" kern="1200" dirty="0"/>
            <a:t>Point cloud</a:t>
          </a:r>
        </a:p>
      </dsp:txBody>
      <dsp:txXfrm>
        <a:off x="400965" y="5131664"/>
        <a:ext cx="5244605" cy="426206"/>
      </dsp:txXfrm>
    </dsp:sp>
    <dsp:sp modelId="{B7DB4E54-D872-40EB-81D3-56D4219D491F}">
      <dsp:nvSpPr>
        <dsp:cNvPr id="0" name=""/>
        <dsp:cNvSpPr/>
      </dsp:nvSpPr>
      <dsp:spPr>
        <a:xfrm>
          <a:off x="0" y="6826527"/>
          <a:ext cx="7558171" cy="1159200"/>
        </a:xfrm>
        <a:prstGeom prst="rect">
          <a:avLst/>
        </a:prstGeom>
        <a:solidFill>
          <a:schemeClr val="lt1">
            <a:alpha val="90000"/>
            <a:hueOff val="0"/>
            <a:satOff val="0"/>
            <a:lumOff val="0"/>
            <a:alphaOff val="0"/>
          </a:schemeClr>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txBody>
        <a:bodyPr spcFirstLastPara="0" vert="horz" wrap="square" lIns="586598" tIns="333248" rIns="58659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Property</a:t>
          </a:r>
        </a:p>
        <a:p>
          <a:pPr marL="342900" lvl="2" indent="-171450" algn="l" defTabSz="711200">
            <a:lnSpc>
              <a:spcPct val="90000"/>
            </a:lnSpc>
            <a:spcBef>
              <a:spcPct val="0"/>
            </a:spcBef>
            <a:spcAft>
              <a:spcPct val="15000"/>
            </a:spcAft>
            <a:buChar char="••"/>
          </a:pPr>
          <a:r>
            <a:rPr lang="en-US" sz="1600" kern="1200"/>
            <a:t>snr</a:t>
          </a:r>
          <a:endParaRPr lang="en-US" sz="1600" kern="1200" dirty="0"/>
        </a:p>
        <a:p>
          <a:pPr marL="342900" lvl="2" indent="-171450" algn="l" defTabSz="711200">
            <a:lnSpc>
              <a:spcPct val="90000"/>
            </a:lnSpc>
            <a:spcBef>
              <a:spcPct val="0"/>
            </a:spcBef>
            <a:spcAft>
              <a:spcPct val="15000"/>
            </a:spcAft>
            <a:buChar char="••"/>
          </a:pPr>
          <a:r>
            <a:rPr lang="en-US" sz="1600" kern="1200" dirty="0" err="1"/>
            <a:t>noiseVal</a:t>
          </a:r>
          <a:endParaRPr lang="en-US" sz="1600" kern="1200" dirty="0"/>
        </a:p>
      </dsp:txBody>
      <dsp:txXfrm>
        <a:off x="0" y="6826527"/>
        <a:ext cx="7558171" cy="1159200"/>
      </dsp:txXfrm>
    </dsp:sp>
    <dsp:sp modelId="{CCB76811-76ED-4187-B68D-31303C31E9A6}">
      <dsp:nvSpPr>
        <dsp:cNvPr id="0" name=""/>
        <dsp:cNvSpPr/>
      </dsp:nvSpPr>
      <dsp:spPr>
        <a:xfrm>
          <a:off x="377908" y="6590366"/>
          <a:ext cx="5290719" cy="472320"/>
        </a:xfrm>
        <a:prstGeom prst="roundRect">
          <a:avLst/>
        </a:prstGeom>
        <a:solidFill>
          <a:schemeClr val="accent5">
            <a:lumMod val="50000"/>
          </a:schemeClr>
        </a:soli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977" tIns="0" rIns="199977" bIns="0" numCol="1" spcCol="1270" anchor="ctr" anchorCtr="0">
          <a:noAutofit/>
        </a:bodyPr>
        <a:lstStyle/>
        <a:p>
          <a:pPr lvl="0" algn="l" defTabSz="355600">
            <a:lnSpc>
              <a:spcPct val="90000"/>
            </a:lnSpc>
            <a:spcBef>
              <a:spcPct val="0"/>
            </a:spcBef>
            <a:spcAft>
              <a:spcPct val="35000"/>
            </a:spcAft>
          </a:pPr>
          <a:r>
            <a:rPr lang="en-US" sz="800" b="1" kern="1200" dirty="0"/>
            <a:t>Point Cloud </a:t>
          </a:r>
          <a:r>
            <a:rPr lang="en-US" sz="800" b="1" kern="1200" dirty="0" err="1"/>
            <a:t>SideInfo</a:t>
          </a:r>
          <a:endParaRPr lang="en-US" sz="800" b="1" kern="1200" dirty="0"/>
        </a:p>
      </dsp:txBody>
      <dsp:txXfrm>
        <a:off x="400965" y="6613423"/>
        <a:ext cx="5244605" cy="4262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1" y="1"/>
            <a:ext cx="3037466" cy="461168"/>
          </a:xfrm>
          <a:prstGeom prst="rect">
            <a:avLst/>
          </a:prstGeom>
          <a:noFill/>
          <a:ln w="9525">
            <a:noFill/>
            <a:miter lim="800000"/>
            <a:headEnd/>
            <a:tailEnd/>
          </a:ln>
          <a:effectLst/>
        </p:spPr>
        <p:txBody>
          <a:bodyPr vert="horz" wrap="square" lIns="92280" tIns="46140" rIns="92280" bIns="46140" numCol="1" anchor="t" anchorCtr="0" compatLnSpc="1">
            <a:prstTxWarp prst="textNoShape">
              <a:avLst/>
            </a:prstTxWarp>
          </a:bodyPr>
          <a:lstStyle>
            <a:lvl1pPr>
              <a:defRPr sz="1200"/>
            </a:lvl1pPr>
          </a:lstStyle>
          <a:p>
            <a:endParaRPr lang="en-US"/>
          </a:p>
        </p:txBody>
      </p:sp>
      <p:sp>
        <p:nvSpPr>
          <p:cNvPr id="122883" name="Rectangle 3"/>
          <p:cNvSpPr>
            <a:spLocks noGrp="1" noChangeArrowheads="1"/>
          </p:cNvSpPr>
          <p:nvPr>
            <p:ph type="dt" sz="quarter" idx="1"/>
          </p:nvPr>
        </p:nvSpPr>
        <p:spPr bwMode="auto">
          <a:xfrm>
            <a:off x="3971333" y="1"/>
            <a:ext cx="3037465" cy="461168"/>
          </a:xfrm>
          <a:prstGeom prst="rect">
            <a:avLst/>
          </a:prstGeom>
          <a:noFill/>
          <a:ln w="9525">
            <a:noFill/>
            <a:miter lim="800000"/>
            <a:headEnd/>
            <a:tailEnd/>
          </a:ln>
          <a:effectLst/>
        </p:spPr>
        <p:txBody>
          <a:bodyPr vert="horz" wrap="square" lIns="92280" tIns="46140" rIns="92280" bIns="46140" numCol="1" anchor="t" anchorCtr="0" compatLnSpc="1">
            <a:prstTxWarp prst="textNoShape">
              <a:avLst/>
            </a:prstTxWarp>
          </a:bodyPr>
          <a:lstStyle>
            <a:lvl1pPr algn="r">
              <a:defRPr sz="1200"/>
            </a:lvl1pPr>
          </a:lstStyle>
          <a:p>
            <a:endParaRPr lang="en-US"/>
          </a:p>
        </p:txBody>
      </p:sp>
      <p:sp>
        <p:nvSpPr>
          <p:cNvPr id="122884" name="Rectangle 4"/>
          <p:cNvSpPr>
            <a:spLocks noGrp="1" noChangeArrowheads="1"/>
          </p:cNvSpPr>
          <p:nvPr>
            <p:ph type="ftr" sz="quarter" idx="2"/>
          </p:nvPr>
        </p:nvSpPr>
        <p:spPr bwMode="auto">
          <a:xfrm>
            <a:off x="1" y="8773318"/>
            <a:ext cx="3037466" cy="461168"/>
          </a:xfrm>
          <a:prstGeom prst="rect">
            <a:avLst/>
          </a:prstGeom>
          <a:noFill/>
          <a:ln w="9525">
            <a:noFill/>
            <a:miter lim="800000"/>
            <a:headEnd/>
            <a:tailEnd/>
          </a:ln>
          <a:effectLst/>
        </p:spPr>
        <p:txBody>
          <a:bodyPr vert="horz" wrap="square" lIns="92280" tIns="46140" rIns="92280" bIns="46140" numCol="1" anchor="b" anchorCtr="0" compatLnSpc="1">
            <a:prstTxWarp prst="textNoShape">
              <a:avLst/>
            </a:prstTxWarp>
          </a:bodyPr>
          <a:lstStyle>
            <a:lvl1pPr>
              <a:defRPr sz="1200"/>
            </a:lvl1pPr>
          </a:lstStyle>
          <a:p>
            <a:endParaRPr lang="en-US"/>
          </a:p>
        </p:txBody>
      </p:sp>
      <p:sp>
        <p:nvSpPr>
          <p:cNvPr id="122885" name="Rectangle 5"/>
          <p:cNvSpPr>
            <a:spLocks noGrp="1" noChangeArrowheads="1"/>
          </p:cNvSpPr>
          <p:nvPr>
            <p:ph type="sldNum" sz="quarter" idx="3"/>
          </p:nvPr>
        </p:nvSpPr>
        <p:spPr bwMode="auto">
          <a:xfrm>
            <a:off x="3971333" y="8773318"/>
            <a:ext cx="3037465" cy="461168"/>
          </a:xfrm>
          <a:prstGeom prst="rect">
            <a:avLst/>
          </a:prstGeom>
          <a:noFill/>
          <a:ln w="9525">
            <a:noFill/>
            <a:miter lim="800000"/>
            <a:headEnd/>
            <a:tailEnd/>
          </a:ln>
          <a:effectLst/>
        </p:spPr>
        <p:txBody>
          <a:bodyPr vert="horz" wrap="square" lIns="92280" tIns="46140" rIns="92280" bIns="46140" numCol="1" anchor="b" anchorCtr="0" compatLnSpc="1">
            <a:prstTxWarp prst="textNoShape">
              <a:avLst/>
            </a:prstTxWarp>
          </a:bodyPr>
          <a:lstStyle>
            <a:lvl1pPr algn="r">
              <a:defRPr sz="1200"/>
            </a:lvl1pPr>
          </a:lstStyle>
          <a:p>
            <a:fld id="{103C7419-61D9-46C1-97E9-76E9D8F8C3E9}" type="slidenum">
              <a:rPr lang="en-US"/>
              <a:pPr/>
              <a:t>‹#›</a:t>
            </a:fld>
            <a:endParaRPr lang="en-US"/>
          </a:p>
        </p:txBody>
      </p:sp>
    </p:spTree>
    <p:extLst>
      <p:ext uri="{BB962C8B-B14F-4D97-AF65-F5344CB8AC3E}">
        <p14:creationId xmlns:p14="http://schemas.microsoft.com/office/powerpoint/2010/main" val="1224754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1" y="1"/>
            <a:ext cx="3037466" cy="461168"/>
          </a:xfrm>
          <a:prstGeom prst="rect">
            <a:avLst/>
          </a:prstGeom>
          <a:noFill/>
          <a:ln w="9525">
            <a:noFill/>
            <a:miter lim="800000"/>
            <a:headEnd/>
            <a:tailEnd/>
          </a:ln>
          <a:effectLst/>
        </p:spPr>
        <p:txBody>
          <a:bodyPr vert="horz" wrap="square" lIns="92280" tIns="46140" rIns="92280" bIns="46140" numCol="1" anchor="t" anchorCtr="0" compatLnSpc="1">
            <a:prstTxWarp prst="textNoShape">
              <a:avLst/>
            </a:prstTxWarp>
          </a:bodyPr>
          <a:lstStyle>
            <a:lvl1pPr>
              <a:defRPr sz="1200"/>
            </a:lvl1pPr>
          </a:lstStyle>
          <a:p>
            <a:endParaRPr lang="en-US"/>
          </a:p>
        </p:txBody>
      </p:sp>
      <p:sp>
        <p:nvSpPr>
          <p:cNvPr id="121859" name="Rectangle 3"/>
          <p:cNvSpPr>
            <a:spLocks noGrp="1" noChangeArrowheads="1"/>
          </p:cNvSpPr>
          <p:nvPr>
            <p:ph type="dt" idx="1"/>
          </p:nvPr>
        </p:nvSpPr>
        <p:spPr bwMode="auto">
          <a:xfrm>
            <a:off x="3971333" y="1"/>
            <a:ext cx="3037465" cy="461168"/>
          </a:xfrm>
          <a:prstGeom prst="rect">
            <a:avLst/>
          </a:prstGeom>
          <a:noFill/>
          <a:ln w="9525">
            <a:noFill/>
            <a:miter lim="800000"/>
            <a:headEnd/>
            <a:tailEnd/>
          </a:ln>
          <a:effectLst/>
        </p:spPr>
        <p:txBody>
          <a:bodyPr vert="horz" wrap="square" lIns="92280" tIns="46140" rIns="92280" bIns="46140" numCol="1" anchor="t" anchorCtr="0" compatLnSpc="1">
            <a:prstTxWarp prst="textNoShape">
              <a:avLst/>
            </a:prstTxWarp>
          </a:bodyPr>
          <a:lstStyle>
            <a:lvl1pPr algn="r">
              <a:defRPr sz="1200"/>
            </a:lvl1pPr>
          </a:lstStyle>
          <a:p>
            <a:endParaRPr lang="en-US"/>
          </a:p>
        </p:txBody>
      </p:sp>
      <p:sp>
        <p:nvSpPr>
          <p:cNvPr id="12292" name="Rectangle 4"/>
          <p:cNvSpPr>
            <a:spLocks noGrp="1" noRot="1" noChangeAspect="1" noChangeArrowheads="1" noTextEdit="1"/>
          </p:cNvSpPr>
          <p:nvPr>
            <p:ph type="sldImg" idx="2"/>
          </p:nvPr>
        </p:nvSpPr>
        <p:spPr bwMode="auto">
          <a:xfrm>
            <a:off x="427038" y="693738"/>
            <a:ext cx="6156325" cy="3463925"/>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701203" y="4387457"/>
            <a:ext cx="5607998" cy="4155279"/>
          </a:xfrm>
          <a:prstGeom prst="rect">
            <a:avLst/>
          </a:prstGeom>
          <a:noFill/>
          <a:ln w="9525">
            <a:noFill/>
            <a:miter lim="800000"/>
            <a:headEnd/>
            <a:tailEnd/>
          </a:ln>
          <a:effectLst/>
        </p:spPr>
        <p:txBody>
          <a:bodyPr vert="horz" wrap="square" lIns="92280" tIns="46140" rIns="92280" bIns="4614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1" y="8773318"/>
            <a:ext cx="3037466" cy="461168"/>
          </a:xfrm>
          <a:prstGeom prst="rect">
            <a:avLst/>
          </a:prstGeom>
          <a:noFill/>
          <a:ln w="9525">
            <a:noFill/>
            <a:miter lim="800000"/>
            <a:headEnd/>
            <a:tailEnd/>
          </a:ln>
          <a:effectLst/>
        </p:spPr>
        <p:txBody>
          <a:bodyPr vert="horz" wrap="square" lIns="92280" tIns="46140" rIns="92280" bIns="46140" numCol="1" anchor="b" anchorCtr="0" compatLnSpc="1">
            <a:prstTxWarp prst="textNoShape">
              <a:avLst/>
            </a:prstTxWarp>
          </a:bodyPr>
          <a:lstStyle>
            <a:lvl1pPr>
              <a:defRPr sz="1200"/>
            </a:lvl1pPr>
          </a:lstStyle>
          <a:p>
            <a:endParaRPr lang="en-US"/>
          </a:p>
        </p:txBody>
      </p:sp>
      <p:sp>
        <p:nvSpPr>
          <p:cNvPr id="121863" name="Rectangle 7"/>
          <p:cNvSpPr>
            <a:spLocks noGrp="1" noChangeArrowheads="1"/>
          </p:cNvSpPr>
          <p:nvPr>
            <p:ph type="sldNum" sz="quarter" idx="5"/>
          </p:nvPr>
        </p:nvSpPr>
        <p:spPr bwMode="auto">
          <a:xfrm>
            <a:off x="3971333" y="8773318"/>
            <a:ext cx="3037465" cy="461168"/>
          </a:xfrm>
          <a:prstGeom prst="rect">
            <a:avLst/>
          </a:prstGeom>
          <a:noFill/>
          <a:ln w="9525">
            <a:noFill/>
            <a:miter lim="800000"/>
            <a:headEnd/>
            <a:tailEnd/>
          </a:ln>
          <a:effectLst/>
        </p:spPr>
        <p:txBody>
          <a:bodyPr vert="horz" wrap="square" lIns="92280" tIns="46140" rIns="92280" bIns="46140" numCol="1" anchor="b" anchorCtr="0" compatLnSpc="1">
            <a:prstTxWarp prst="textNoShape">
              <a:avLst/>
            </a:prstTxWarp>
          </a:bodyPr>
          <a:lstStyle>
            <a:lvl1pPr algn="r">
              <a:defRPr sz="1200"/>
            </a:lvl1pPr>
          </a:lstStyle>
          <a:p>
            <a:fld id="{F603C3B5-9CFC-4B60-AD1F-942309290D4C}" type="slidenum">
              <a:rPr lang="en-US"/>
              <a:pPr/>
              <a:t>‹#›</a:t>
            </a:fld>
            <a:endParaRPr lang="en-US"/>
          </a:p>
        </p:txBody>
      </p:sp>
    </p:spTree>
    <p:extLst>
      <p:ext uri="{BB962C8B-B14F-4D97-AF65-F5344CB8AC3E}">
        <p14:creationId xmlns:p14="http://schemas.microsoft.com/office/powerpoint/2010/main" val="7679598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2400" kern="1200">
        <a:solidFill>
          <a:schemeClr val="tx1"/>
        </a:solidFill>
        <a:latin typeface="Arial" charset="0"/>
        <a:ea typeface="+mn-ea"/>
        <a:cs typeface="+mn-cs"/>
      </a:defRPr>
    </a:lvl1pPr>
    <a:lvl2pPr marL="914080" algn="l" rtl="0" eaLnBrk="0" fontAlgn="base" hangingPunct="0">
      <a:spcBef>
        <a:spcPct val="30000"/>
      </a:spcBef>
      <a:spcAft>
        <a:spcPct val="0"/>
      </a:spcAft>
      <a:defRPr sz="2400" kern="1200">
        <a:solidFill>
          <a:schemeClr val="tx1"/>
        </a:solidFill>
        <a:latin typeface="Arial" charset="0"/>
        <a:ea typeface="+mn-ea"/>
        <a:cs typeface="+mn-cs"/>
      </a:defRPr>
    </a:lvl2pPr>
    <a:lvl3pPr marL="1828160" algn="l" rtl="0" eaLnBrk="0" fontAlgn="base" hangingPunct="0">
      <a:spcBef>
        <a:spcPct val="30000"/>
      </a:spcBef>
      <a:spcAft>
        <a:spcPct val="0"/>
      </a:spcAft>
      <a:defRPr sz="2400" kern="1200">
        <a:solidFill>
          <a:schemeClr val="tx1"/>
        </a:solidFill>
        <a:latin typeface="Arial" charset="0"/>
        <a:ea typeface="+mn-ea"/>
        <a:cs typeface="+mn-cs"/>
      </a:defRPr>
    </a:lvl3pPr>
    <a:lvl4pPr marL="2742240" algn="l" rtl="0" eaLnBrk="0" fontAlgn="base" hangingPunct="0">
      <a:spcBef>
        <a:spcPct val="30000"/>
      </a:spcBef>
      <a:spcAft>
        <a:spcPct val="0"/>
      </a:spcAft>
      <a:defRPr sz="2400" kern="1200">
        <a:solidFill>
          <a:schemeClr val="tx1"/>
        </a:solidFill>
        <a:latin typeface="Arial" charset="0"/>
        <a:ea typeface="+mn-ea"/>
        <a:cs typeface="+mn-cs"/>
      </a:defRPr>
    </a:lvl4pPr>
    <a:lvl5pPr marL="3656320" algn="l" rtl="0" eaLnBrk="0" fontAlgn="base" hangingPunct="0">
      <a:spcBef>
        <a:spcPct val="30000"/>
      </a:spcBef>
      <a:spcAft>
        <a:spcPct val="0"/>
      </a:spcAft>
      <a:defRPr sz="2400" kern="1200">
        <a:solidFill>
          <a:schemeClr val="tx1"/>
        </a:solidFill>
        <a:latin typeface="Arial" charset="0"/>
        <a:ea typeface="+mn-ea"/>
        <a:cs typeface="+mn-cs"/>
      </a:defRPr>
    </a:lvl5pPr>
    <a:lvl6pPr marL="4570400" algn="l" defTabSz="1828160" rtl="0" eaLnBrk="1" latinLnBrk="0" hangingPunct="1">
      <a:defRPr sz="2400" kern="1200">
        <a:solidFill>
          <a:schemeClr val="tx1"/>
        </a:solidFill>
        <a:latin typeface="+mn-lt"/>
        <a:ea typeface="+mn-ea"/>
        <a:cs typeface="+mn-cs"/>
      </a:defRPr>
    </a:lvl6pPr>
    <a:lvl7pPr marL="5484480" algn="l" defTabSz="1828160" rtl="0" eaLnBrk="1" latinLnBrk="0" hangingPunct="1">
      <a:defRPr sz="2400" kern="1200">
        <a:solidFill>
          <a:schemeClr val="tx1"/>
        </a:solidFill>
        <a:latin typeface="+mn-lt"/>
        <a:ea typeface="+mn-ea"/>
        <a:cs typeface="+mn-cs"/>
      </a:defRPr>
    </a:lvl7pPr>
    <a:lvl8pPr marL="6398560" algn="l" defTabSz="1828160" rtl="0" eaLnBrk="1" latinLnBrk="0" hangingPunct="1">
      <a:defRPr sz="2400" kern="1200">
        <a:solidFill>
          <a:schemeClr val="tx1"/>
        </a:solidFill>
        <a:latin typeface="+mn-lt"/>
        <a:ea typeface="+mn-ea"/>
        <a:cs typeface="+mn-cs"/>
      </a:defRPr>
    </a:lvl8pPr>
    <a:lvl9pPr marL="7312640" algn="l" defTabSz="182816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ED2394B-E06C-4DC9-BCC2-551C3DED9AA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can call the DPM APIs from both MSS and DSS and control the configuration and execution of the corresponding "data processing chain“ running on that</a:t>
            </a:r>
            <a:r>
              <a:rPr lang="en-US" sz="700" baseline="0" dirty="0"/>
              <a:t> core</a:t>
            </a:r>
            <a:r>
              <a:rPr lang="en-US" sz="700" dirty="0"/>
              <a:t>.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14</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15</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16</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18</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19</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20</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21</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23</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24</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26</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22983275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27</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28</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29</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30</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Each of the </a:t>
            </a:r>
            <a:r>
              <a:rPr lang="en-US" sz="700" dirty="0" err="1"/>
              <a:t>mmWave</a:t>
            </a:r>
            <a:r>
              <a:rPr lang="en-US" sz="700" dirty="0"/>
              <a:t> device offers different processing nodes to realize the </a:t>
            </a:r>
            <a:r>
              <a:rPr lang="en-US" sz="700" dirty="0" err="1"/>
              <a:t>mmwave</a:t>
            </a:r>
            <a:r>
              <a:rPr lang="en-US" sz="700" dirty="0"/>
              <a:t> processing. xWR14xx has HWA engine, xWR16xx has DSP C674x core, xWR68xx and xWR18xx has HWA+DSP(C674x). For devices with multiple processing nodes, the </a:t>
            </a:r>
            <a:r>
              <a:rPr lang="en-US" sz="700" dirty="0" err="1"/>
              <a:t>mmWave</a:t>
            </a:r>
            <a:r>
              <a:rPr lang="en-US" sz="700" dirty="0"/>
              <a:t> detection processing chain can exploit them as needed for performance and scalable reasons. Shown here is an example of detection processing chain that uses various data processing units (DPUs) to perform the typical </a:t>
            </a:r>
            <a:r>
              <a:rPr lang="en-US" sz="700" dirty="0" err="1"/>
              <a:t>mmwave</a:t>
            </a:r>
            <a:r>
              <a:rPr lang="en-US" sz="700" dirty="0"/>
              <a:t> processing </a:t>
            </a:r>
            <a:r>
              <a:rPr lang="en-US" sz="700" dirty="0" err="1"/>
              <a:t>upto</a:t>
            </a:r>
            <a:r>
              <a:rPr lang="en-US" sz="700" dirty="0"/>
              <a:t> the point cloud. The </a:t>
            </a:r>
            <a:r>
              <a:rPr lang="en-US" sz="700" dirty="0" err="1"/>
              <a:t>mmwave</a:t>
            </a:r>
            <a:r>
              <a:rPr lang="en-US" sz="700" dirty="0"/>
              <a:t> data representation  in </a:t>
            </a:r>
            <a:r>
              <a:rPr lang="en-US" sz="700" dirty="0" err="1"/>
              <a:t>mmWave</a:t>
            </a:r>
            <a:r>
              <a:rPr lang="en-US" sz="700" dirty="0"/>
              <a:t> device memory forms an interface layer between the various DPUs. Each DPU can be realized independently using HWA or DSP processing node - the choice is either driven by </a:t>
            </a:r>
            <a:r>
              <a:rPr lang="en-US" sz="700" dirty="0" err="1"/>
              <a:t>usecase</a:t>
            </a:r>
            <a:r>
              <a:rPr lang="en-US" sz="700" dirty="0"/>
              <a:t> or availability of that processing node on a given </a:t>
            </a:r>
            <a:r>
              <a:rPr lang="en-US" sz="700" dirty="0" err="1"/>
              <a:t>mmWave</a:t>
            </a:r>
            <a:r>
              <a:rPr lang="en-US" sz="700" dirty="0"/>
              <a:t> device.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37</a:t>
            </a:fld>
            <a:endParaRPr lang="en-US"/>
          </a:p>
        </p:txBody>
      </p:sp>
    </p:spTree>
    <p:extLst>
      <p:ext uri="{BB962C8B-B14F-4D97-AF65-F5344CB8AC3E}">
        <p14:creationId xmlns:p14="http://schemas.microsoft.com/office/powerpoint/2010/main" val="25924506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Each of the </a:t>
            </a:r>
            <a:r>
              <a:rPr lang="en-US" sz="700" dirty="0" err="1"/>
              <a:t>mmWave</a:t>
            </a:r>
            <a:r>
              <a:rPr lang="en-US" sz="700" dirty="0"/>
              <a:t> device offers different processing nodes to realize the </a:t>
            </a:r>
            <a:r>
              <a:rPr lang="en-US" sz="700" dirty="0" err="1"/>
              <a:t>mmwave</a:t>
            </a:r>
            <a:r>
              <a:rPr lang="en-US" sz="700" dirty="0"/>
              <a:t> processing. xWR14xx has HWA engine, xWR16xx has DSP C674x core, xWR68xx and xWR18xx has HWA+DSP(C674x). For devices with multiple processing nodes, the </a:t>
            </a:r>
            <a:r>
              <a:rPr lang="en-US" sz="700" dirty="0" err="1"/>
              <a:t>mmWave</a:t>
            </a:r>
            <a:r>
              <a:rPr lang="en-US" sz="700" dirty="0"/>
              <a:t> detection processing chain can exploit them as needed for performance and scalable reasons. Shown here is an example of detection processing chain that uses various data processing units (DPUs) to perform the typical </a:t>
            </a:r>
            <a:r>
              <a:rPr lang="en-US" sz="700" dirty="0" err="1"/>
              <a:t>mmwave</a:t>
            </a:r>
            <a:r>
              <a:rPr lang="en-US" sz="700" dirty="0"/>
              <a:t> processing </a:t>
            </a:r>
            <a:r>
              <a:rPr lang="en-US" sz="700" dirty="0" err="1"/>
              <a:t>upto</a:t>
            </a:r>
            <a:r>
              <a:rPr lang="en-US" sz="700" dirty="0"/>
              <a:t> the point cloud. The </a:t>
            </a:r>
            <a:r>
              <a:rPr lang="en-US" sz="700" dirty="0" err="1"/>
              <a:t>mmwave</a:t>
            </a:r>
            <a:r>
              <a:rPr lang="en-US" sz="700" dirty="0"/>
              <a:t> data representation  in </a:t>
            </a:r>
            <a:r>
              <a:rPr lang="en-US" sz="700" dirty="0" err="1"/>
              <a:t>mmWave</a:t>
            </a:r>
            <a:r>
              <a:rPr lang="en-US" sz="700" dirty="0"/>
              <a:t> device memory forms an interface layer between the various DPUs. Each DPU can be realized independently using HWA or DSP processing node - the choice is either driven by </a:t>
            </a:r>
            <a:r>
              <a:rPr lang="en-US" sz="700" dirty="0" err="1"/>
              <a:t>usecase</a:t>
            </a:r>
            <a:r>
              <a:rPr lang="en-US" sz="700" dirty="0"/>
              <a:t> or availability of that processing node on a given </a:t>
            </a:r>
            <a:r>
              <a:rPr lang="en-US" sz="700" dirty="0" err="1"/>
              <a:t>mmWave</a:t>
            </a:r>
            <a:r>
              <a:rPr lang="en-US" sz="700" dirty="0"/>
              <a:t> device.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38</a:t>
            </a:fld>
            <a:endParaRPr lang="en-US"/>
          </a:p>
        </p:txBody>
      </p:sp>
    </p:spTree>
    <p:extLst>
      <p:ext uri="{BB962C8B-B14F-4D97-AF65-F5344CB8AC3E}">
        <p14:creationId xmlns:p14="http://schemas.microsoft.com/office/powerpoint/2010/main" val="2592450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pPr marL="115729" indent="-115729">
              <a:buFontTx/>
              <a:buChar char="-"/>
            </a:pPr>
            <a:r>
              <a:rPr lang="en-US" dirty="0"/>
              <a:t>Simplified application</a:t>
            </a:r>
          </a:p>
          <a:p>
            <a:pPr marL="372833" lvl="1" indent="-115729">
              <a:buFontTx/>
              <a:buChar char="-"/>
            </a:pPr>
            <a:r>
              <a:rPr lang="en-US" dirty="0"/>
              <a:t>Owns interaction with external entity via peripherals</a:t>
            </a:r>
          </a:p>
          <a:p>
            <a:pPr marL="372833" lvl="1" indent="-115729">
              <a:buFontTx/>
              <a:buChar char="-"/>
            </a:pPr>
            <a:r>
              <a:rPr lang="en-US" dirty="0"/>
              <a:t>Employs </a:t>
            </a:r>
            <a:r>
              <a:rPr lang="en-US" dirty="0" err="1"/>
              <a:t>mmWave</a:t>
            </a:r>
            <a:r>
              <a:rPr lang="en-US" dirty="0"/>
              <a:t> API layer in isolation mode to control the front end</a:t>
            </a:r>
          </a:p>
          <a:p>
            <a:pPr marL="372833" lvl="1" indent="-115729">
              <a:buFontTx/>
              <a:buChar char="-"/>
            </a:pPr>
            <a:r>
              <a:rPr lang="en-US" dirty="0"/>
              <a:t>Instantiates</a:t>
            </a:r>
            <a:r>
              <a:rPr lang="en-US" baseline="0" dirty="0"/>
              <a:t> DPM in local </a:t>
            </a:r>
            <a:r>
              <a:rPr lang="en-US" baseline="0" dirty="0" err="1"/>
              <a:t>domin</a:t>
            </a:r>
            <a:r>
              <a:rPr lang="en-US" baseline="0" dirty="0"/>
              <a:t> mode to control the DPC</a:t>
            </a:r>
          </a:p>
          <a:p>
            <a:pPr marL="372833" lvl="1" indent="-115729">
              <a:buFontTx/>
              <a:buChar char="-"/>
            </a:pPr>
            <a:r>
              <a:rPr lang="en-US" baseline="0" dirty="0"/>
              <a:t>Owns the DPC and h/w resources needed by it</a:t>
            </a:r>
          </a:p>
          <a:p>
            <a:pPr marL="372833" lvl="1" indent="-115729">
              <a:buFontTx/>
              <a:buChar char="-"/>
            </a:pPr>
            <a:r>
              <a:rPr lang="en-US" baseline="0" dirty="0"/>
              <a:t>Converts DPC output into TLV format before shipping it out to external entity</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39</a:t>
            </a:fld>
            <a:endParaRPr lang="en-US"/>
          </a:p>
        </p:txBody>
      </p:sp>
    </p:spTree>
    <p:extLst>
      <p:ext uri="{BB962C8B-B14F-4D97-AF65-F5344CB8AC3E}">
        <p14:creationId xmlns:p14="http://schemas.microsoft.com/office/powerpoint/2010/main" val="27293484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41</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pPr defTabSz="617220">
              <a:defRPr/>
            </a:pPr>
            <a:r>
              <a:rPr lang="en-US" dirty="0"/>
              <a:t>Slide 5:  This slide is for the 5</a:t>
            </a:r>
            <a:r>
              <a:rPr lang="en-US" baseline="0" dirty="0"/>
              <a:t> slide abstract ONLY</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3</a:t>
            </a:fld>
            <a:endParaRPr lang="en-US">
              <a:solidFill>
                <a:prstClr val="black"/>
              </a:solidFill>
            </a:endParaRPr>
          </a:p>
        </p:txBody>
      </p:sp>
    </p:spTree>
    <p:extLst>
      <p:ext uri="{BB962C8B-B14F-4D97-AF65-F5344CB8AC3E}">
        <p14:creationId xmlns:p14="http://schemas.microsoft.com/office/powerpoint/2010/main" val="34302945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42</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43</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44</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45</a:t>
            </a:fld>
            <a:endParaRPr lang="en-US"/>
          </a:p>
        </p:txBody>
      </p:sp>
    </p:spTree>
    <p:extLst>
      <p:ext uri="{BB962C8B-B14F-4D97-AF65-F5344CB8AC3E}">
        <p14:creationId xmlns:p14="http://schemas.microsoft.com/office/powerpoint/2010/main" val="17324014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DPM is the foundation layer that enables the "scalability" aspect of the architecture. This layer absorbs all the messaging complexities (cross core and intra core) and provide standard APIs for integration at the application level and also for integrating any "data processing chain". Application layer will be able to call the DPM APIs from any domain (MSS or DSS) and control the configuration and execution of the "data processing chain". The APIs offered by DPM will be available on both MSS and DSS. The various deployments that it can cater to (but not limited to) are:</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split between R4F/HWA and DSP (Distributed)</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R4F using HWA (Local)</a:t>
            </a:r>
          </a:p>
          <a:p>
            <a:pPr marL="115729" indent="-115729">
              <a:buFont typeface="Arial" panose="020B0604020202020204" pitchFamily="34" charset="0"/>
              <a:buChar char="•"/>
            </a:pPr>
            <a:r>
              <a:rPr lang="en-US" sz="700" dirty="0" err="1"/>
              <a:t>Datapath</a:t>
            </a:r>
            <a:r>
              <a:rPr lang="en-US" sz="700" dirty="0"/>
              <a:t> control on R4F and </a:t>
            </a:r>
            <a:r>
              <a:rPr lang="en-US" sz="700" dirty="0" err="1"/>
              <a:t>datapath</a:t>
            </a:r>
            <a:r>
              <a:rPr lang="en-US" sz="700" dirty="0"/>
              <a:t> execution is on DSP (with and without HWA) (Remote)</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DSP+HWA (Local)</a:t>
            </a:r>
          </a:p>
          <a:p>
            <a:pPr marL="115729" indent="-115729">
              <a:buFont typeface="Arial" panose="020B0604020202020204" pitchFamily="34" charset="0"/>
              <a:buChar char="•"/>
            </a:pPr>
            <a:r>
              <a:rPr lang="en-US" sz="700" dirty="0" err="1"/>
              <a:t>Datapath</a:t>
            </a:r>
            <a:r>
              <a:rPr lang="en-US" sz="700" dirty="0"/>
              <a:t> control on DSP and </a:t>
            </a:r>
            <a:r>
              <a:rPr lang="en-US" sz="700" dirty="0" err="1"/>
              <a:t>datapath</a:t>
            </a:r>
            <a:r>
              <a:rPr lang="en-US" sz="700" dirty="0"/>
              <a:t> execution is on DSP (Local)</a:t>
            </a:r>
          </a:p>
          <a:p>
            <a:pPr marL="115729" indent="-11572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46</a:t>
            </a:fld>
            <a:endParaRPr lang="en-US"/>
          </a:p>
        </p:txBody>
      </p:sp>
    </p:spTree>
    <p:extLst>
      <p:ext uri="{BB962C8B-B14F-4D97-AF65-F5344CB8AC3E}">
        <p14:creationId xmlns:p14="http://schemas.microsoft.com/office/powerpoint/2010/main" val="33977580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51</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Each of the </a:t>
            </a:r>
            <a:r>
              <a:rPr lang="en-US" sz="700" dirty="0" err="1"/>
              <a:t>mmWave</a:t>
            </a:r>
            <a:r>
              <a:rPr lang="en-US" sz="700" dirty="0"/>
              <a:t> device offers different processing nodes to realize the </a:t>
            </a:r>
            <a:r>
              <a:rPr lang="en-US" sz="700" dirty="0" err="1"/>
              <a:t>mmwave</a:t>
            </a:r>
            <a:r>
              <a:rPr lang="en-US" sz="700" dirty="0"/>
              <a:t> processing. xWR14xx has HWA engine, xWR16xx has DSP C674x core, xWR68xx and xWR18xx has HWA+DSP(C674x). For devices with multiple processing nodes, the </a:t>
            </a:r>
            <a:r>
              <a:rPr lang="en-US" sz="700" dirty="0" err="1"/>
              <a:t>mmWave</a:t>
            </a:r>
            <a:r>
              <a:rPr lang="en-US" sz="700" dirty="0"/>
              <a:t> detection processing chain can exploit them as needed for performance and scalable reasons. Shown here is an example of detection processing chain that uses various data processing units (DPUs) to perform the typical </a:t>
            </a:r>
            <a:r>
              <a:rPr lang="en-US" sz="700" dirty="0" err="1"/>
              <a:t>mmwave</a:t>
            </a:r>
            <a:r>
              <a:rPr lang="en-US" sz="700" dirty="0"/>
              <a:t> processing </a:t>
            </a:r>
            <a:r>
              <a:rPr lang="en-US" sz="700" dirty="0" err="1"/>
              <a:t>upto</a:t>
            </a:r>
            <a:r>
              <a:rPr lang="en-US" sz="700" dirty="0"/>
              <a:t> the point cloud. The </a:t>
            </a:r>
            <a:r>
              <a:rPr lang="en-US" sz="700" dirty="0" err="1"/>
              <a:t>mmwave</a:t>
            </a:r>
            <a:r>
              <a:rPr lang="en-US" sz="700" dirty="0"/>
              <a:t> data representation  in </a:t>
            </a:r>
            <a:r>
              <a:rPr lang="en-US" sz="700" dirty="0" err="1"/>
              <a:t>mmWave</a:t>
            </a:r>
            <a:r>
              <a:rPr lang="en-US" sz="700" dirty="0"/>
              <a:t> device memory forms an interface layer between the various DPUs. Each DPU can be realized independently using HWA or DSP processing node - the choice is either driven by </a:t>
            </a:r>
            <a:r>
              <a:rPr lang="en-US" sz="700" dirty="0" err="1"/>
              <a:t>usecase</a:t>
            </a:r>
            <a:r>
              <a:rPr lang="en-US" sz="700" dirty="0"/>
              <a:t> or availability of that processing node on a given </a:t>
            </a:r>
            <a:r>
              <a:rPr lang="en-US" sz="700" dirty="0" err="1"/>
              <a:t>mmWave</a:t>
            </a:r>
            <a:r>
              <a:rPr lang="en-US" sz="700" dirty="0"/>
              <a:t> device.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53</a:t>
            </a:fld>
            <a:endParaRPr lang="en-US"/>
          </a:p>
        </p:txBody>
      </p:sp>
    </p:spTree>
    <p:extLst>
      <p:ext uri="{BB962C8B-B14F-4D97-AF65-F5344CB8AC3E}">
        <p14:creationId xmlns:p14="http://schemas.microsoft.com/office/powerpoint/2010/main" val="25924506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CDA8BCD-1A13-4913-B196-38218C2CDFE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07867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pPr marL="0" indent="0">
              <a:buNone/>
            </a:pPr>
            <a:r>
              <a:rPr lang="en-US" dirty="0"/>
              <a:t>Before</a:t>
            </a:r>
            <a:r>
              <a:rPr lang="en-US" baseline="0" dirty="0"/>
              <a:t> getting into the SDK architecture, it is important to have a quick look at the FMCW Radar signal processing chain and how it maps to the processing blocks available on TI </a:t>
            </a:r>
            <a:r>
              <a:rPr lang="en-US" baseline="0" dirty="0" err="1"/>
              <a:t>mmWave</a:t>
            </a:r>
            <a:r>
              <a:rPr lang="en-US" baseline="0" dirty="0"/>
              <a:t> devices.</a:t>
            </a:r>
            <a:endParaRPr lang="en-US" dirty="0"/>
          </a:p>
          <a:p>
            <a:pPr marL="232046" indent="-232046">
              <a:buAutoNum type="arabicPeriod"/>
            </a:pPr>
            <a:r>
              <a:rPr lang="en-US" baseline="0" dirty="0"/>
              <a:t>The RF front-end receives the RX radar signal which is mixed with the TX signal to generate the beat frequency signal and delivered to the ADC. The ADC converts the analog signal to digital samples which are pre-processed.</a:t>
            </a:r>
          </a:p>
          <a:p>
            <a:pPr marL="232046" indent="-232046">
              <a:buAutoNum type="arabicPeriod"/>
            </a:pPr>
            <a:r>
              <a:rPr lang="en-US" baseline="0" dirty="0"/>
              <a:t>Successive FFTs are computed on the digitized samples for range, velocity and angle of arrival calculation. The FFTs operations and detection processing can be performed either using the Radar Hardware accelerator or the C674x DSP available on these devices.</a:t>
            </a:r>
          </a:p>
        </p:txBody>
      </p:sp>
      <p:sp>
        <p:nvSpPr>
          <p:cNvPr id="4" name="Slide Number Placeholder 3"/>
          <p:cNvSpPr>
            <a:spLocks noGrp="1"/>
          </p:cNvSpPr>
          <p:nvPr>
            <p:ph type="sldNum" sz="quarter" idx="10"/>
          </p:nvPr>
        </p:nvSpPr>
        <p:spPr/>
        <p:txBody>
          <a:bodyPr/>
          <a:lstStyle/>
          <a:p>
            <a:fld id="{228DA866-0F2E-4AEE-859E-2162F976E3E6}"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076804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dirty="0"/>
              <a:t>Main highlights:</a:t>
            </a:r>
          </a:p>
          <a:p>
            <a:pPr marL="115729" indent="-115729">
              <a:buFontTx/>
              <a:buChar char="-"/>
            </a:pPr>
            <a:r>
              <a:rPr lang="en-US" baseline="0" dirty="0"/>
              <a:t>Basic SOC enablement using bottommost layer – RTOS, Drivers, </a:t>
            </a:r>
            <a:r>
              <a:rPr lang="en-US" baseline="0" dirty="0" err="1"/>
              <a:t>mmWaveLink</a:t>
            </a:r>
            <a:r>
              <a:rPr lang="en-US" baseline="0" dirty="0"/>
              <a:t>, </a:t>
            </a:r>
            <a:r>
              <a:rPr lang="en-US" baseline="0" dirty="0" err="1"/>
              <a:t>mmWaveLib</a:t>
            </a:r>
            <a:endParaRPr lang="en-US" baseline="0" dirty="0"/>
          </a:p>
          <a:p>
            <a:pPr marL="115729" indent="-115729">
              <a:buFontTx/>
              <a:buChar char="-"/>
            </a:pPr>
            <a:r>
              <a:rPr lang="en-US" baseline="0" dirty="0"/>
              <a:t>mmWave API simplifies device integration of </a:t>
            </a:r>
            <a:r>
              <a:rPr lang="en-US" baseline="0" dirty="0" err="1"/>
              <a:t>mmWaveLink</a:t>
            </a:r>
            <a:endParaRPr lang="en-US" baseline="0" dirty="0"/>
          </a:p>
          <a:p>
            <a:pPr marL="115729" indent="-115729">
              <a:buFontTx/>
              <a:buChar char="-"/>
            </a:pPr>
            <a:r>
              <a:rPr lang="en-US" baseline="0" dirty="0"/>
              <a:t>Data path layer is an abstraction over existing driver APIs in the data flow</a:t>
            </a:r>
          </a:p>
          <a:p>
            <a:pPr marL="115729" indent="-115729">
              <a:buFontTx/>
              <a:buChar char="-"/>
            </a:pPr>
            <a:r>
              <a:rPr lang="en-US" baseline="0" dirty="0"/>
              <a:t>Separation of data processing units and chain from the application</a:t>
            </a:r>
          </a:p>
          <a:p>
            <a:pPr marL="115729" indent="-115729">
              <a:buFontTx/>
              <a:buChar char="-"/>
            </a:pPr>
            <a:r>
              <a:rPr lang="en-US" baseline="0" dirty="0"/>
              <a:t>Simpler application that does the instantiation of the modules</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7</a:t>
            </a:fld>
            <a:endParaRPr lang="en-US"/>
          </a:p>
        </p:txBody>
      </p:sp>
    </p:spTree>
    <p:extLst>
      <p:ext uri="{BB962C8B-B14F-4D97-AF65-F5344CB8AC3E}">
        <p14:creationId xmlns:p14="http://schemas.microsoft.com/office/powerpoint/2010/main" val="1807784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3925"/>
          </a:xfrm>
        </p:spPr>
      </p:sp>
      <p:sp>
        <p:nvSpPr>
          <p:cNvPr id="3" name="Notes Placeholder 2"/>
          <p:cNvSpPr>
            <a:spLocks noGrp="1"/>
          </p:cNvSpPr>
          <p:nvPr>
            <p:ph type="body" idx="1"/>
          </p:nvPr>
        </p:nvSpPr>
        <p:spPr/>
        <p:txBody>
          <a:bodyPr/>
          <a:lstStyle/>
          <a:p>
            <a:r>
              <a:rPr lang="en-US" sz="700" dirty="0"/>
              <a:t>Each of the </a:t>
            </a:r>
            <a:r>
              <a:rPr lang="en-US" sz="700" dirty="0" err="1"/>
              <a:t>mmWave</a:t>
            </a:r>
            <a:r>
              <a:rPr lang="en-US" sz="700" dirty="0"/>
              <a:t> device offers different processing nodes to realize the </a:t>
            </a:r>
            <a:r>
              <a:rPr lang="en-US" sz="700" dirty="0" err="1"/>
              <a:t>mmwave</a:t>
            </a:r>
            <a:r>
              <a:rPr lang="en-US" sz="700" dirty="0"/>
              <a:t> processing. xWR14xx has HWA engine, xWR16xx has DSP C674x core, xWR68xx and xWR18xx has HWA+DSP(C674x). For devices with multiple processing nodes, the </a:t>
            </a:r>
            <a:r>
              <a:rPr lang="en-US" sz="700" dirty="0" err="1"/>
              <a:t>mmWave</a:t>
            </a:r>
            <a:r>
              <a:rPr lang="en-US" sz="700" dirty="0"/>
              <a:t> detection processing chain can exploit them as needed for performance and scalable reasons. Shown here is an example of detection processing chain that uses various data processing units (DPUs) to perform the typical </a:t>
            </a:r>
            <a:r>
              <a:rPr lang="en-US" sz="700" dirty="0" err="1"/>
              <a:t>mmwave</a:t>
            </a:r>
            <a:r>
              <a:rPr lang="en-US" sz="700" dirty="0"/>
              <a:t> processing </a:t>
            </a:r>
            <a:r>
              <a:rPr lang="en-US" sz="700" dirty="0" err="1"/>
              <a:t>upto</a:t>
            </a:r>
            <a:r>
              <a:rPr lang="en-US" sz="700" dirty="0"/>
              <a:t> the point cloud. The </a:t>
            </a:r>
            <a:r>
              <a:rPr lang="en-US" sz="700" dirty="0" err="1"/>
              <a:t>mmwave</a:t>
            </a:r>
            <a:r>
              <a:rPr lang="en-US" sz="700" dirty="0"/>
              <a:t> data representation  in </a:t>
            </a:r>
            <a:r>
              <a:rPr lang="en-US" sz="700" dirty="0" err="1"/>
              <a:t>mmWave</a:t>
            </a:r>
            <a:r>
              <a:rPr lang="en-US" sz="700" dirty="0"/>
              <a:t> device memory forms an interface layer between the various DPUs. Each DPU can be realized independently using HWA or DSP processing node - the choice is either driven by </a:t>
            </a:r>
            <a:r>
              <a:rPr lang="en-US" sz="700" dirty="0" err="1"/>
              <a:t>usecase</a:t>
            </a:r>
            <a:r>
              <a:rPr lang="en-US" sz="700" dirty="0"/>
              <a:t> or availability of that processing node on a given </a:t>
            </a:r>
            <a:r>
              <a:rPr lang="en-US" sz="700" dirty="0" err="1"/>
              <a:t>mmWave</a:t>
            </a:r>
            <a:r>
              <a:rPr lang="en-US" sz="700" dirty="0"/>
              <a:t> device.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10</a:t>
            </a:fld>
            <a:endParaRPr lang="en-US"/>
          </a:p>
        </p:txBody>
      </p:sp>
    </p:spTree>
    <p:extLst>
      <p:ext uri="{BB962C8B-B14F-4D97-AF65-F5344CB8AC3E}">
        <p14:creationId xmlns:p14="http://schemas.microsoft.com/office/powerpoint/2010/main" val="2592450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7.xml"/><Relationship Id="rId4" Type="http://schemas.openxmlformats.org/officeDocument/2006/relationships/image" Target="../media/image11.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7.xml"/><Relationship Id="rId4" Type="http://schemas.openxmlformats.org/officeDocument/2006/relationships/image" Target="../media/image11.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886" y="3195645"/>
            <a:ext cx="15536704" cy="2205038"/>
          </a:xfrm>
        </p:spPr>
        <p:txBody>
          <a:bodyPr/>
          <a:lstStyle/>
          <a:p>
            <a:r>
              <a:rPr lang="en-US"/>
              <a:t>Click to edit Master title style</a:t>
            </a:r>
          </a:p>
        </p:txBody>
      </p:sp>
      <p:sp>
        <p:nvSpPr>
          <p:cNvPr id="3" name="Subtitle 2"/>
          <p:cNvSpPr>
            <a:spLocks noGrp="1"/>
          </p:cNvSpPr>
          <p:nvPr>
            <p:ph type="subTitle" idx="1"/>
          </p:nvPr>
        </p:nvSpPr>
        <p:spPr>
          <a:xfrm>
            <a:off x="2741771" y="5829300"/>
            <a:ext cx="12794933" cy="2628900"/>
          </a:xfrm>
        </p:spPr>
        <p:txBody>
          <a:bodyPr/>
          <a:lstStyle>
            <a:lvl1pPr marL="0" indent="0" algn="ctr">
              <a:buNone/>
              <a:defRPr>
                <a:solidFill>
                  <a:schemeClr val="tx1">
                    <a:tint val="75000"/>
                  </a:schemeClr>
                </a:solidFill>
              </a:defRPr>
            </a:lvl1pPr>
            <a:lvl2pPr marL="816060" indent="0" algn="ctr">
              <a:buNone/>
              <a:defRPr>
                <a:solidFill>
                  <a:schemeClr val="tx1">
                    <a:tint val="75000"/>
                  </a:schemeClr>
                </a:solidFill>
              </a:defRPr>
            </a:lvl2pPr>
            <a:lvl3pPr marL="1632123" indent="0" algn="ctr">
              <a:buNone/>
              <a:defRPr>
                <a:solidFill>
                  <a:schemeClr val="tx1">
                    <a:tint val="75000"/>
                  </a:schemeClr>
                </a:solidFill>
              </a:defRPr>
            </a:lvl3pPr>
            <a:lvl4pPr marL="2448185" indent="0" algn="ctr">
              <a:buNone/>
              <a:defRPr>
                <a:solidFill>
                  <a:schemeClr val="tx1">
                    <a:tint val="75000"/>
                  </a:schemeClr>
                </a:solidFill>
              </a:defRPr>
            </a:lvl4pPr>
            <a:lvl5pPr marL="3264245" indent="0" algn="ctr">
              <a:buNone/>
              <a:defRPr>
                <a:solidFill>
                  <a:schemeClr val="tx1">
                    <a:tint val="75000"/>
                  </a:schemeClr>
                </a:solidFill>
              </a:defRPr>
            </a:lvl5pPr>
            <a:lvl6pPr marL="4080307" indent="0" algn="ctr">
              <a:buNone/>
              <a:defRPr>
                <a:solidFill>
                  <a:schemeClr val="tx1">
                    <a:tint val="75000"/>
                  </a:schemeClr>
                </a:solidFill>
              </a:defRPr>
            </a:lvl6pPr>
            <a:lvl7pPr marL="4896368" indent="0" algn="ctr">
              <a:buNone/>
              <a:defRPr>
                <a:solidFill>
                  <a:schemeClr val="tx1">
                    <a:tint val="75000"/>
                  </a:schemeClr>
                </a:solidFill>
              </a:defRPr>
            </a:lvl7pPr>
            <a:lvl8pPr marL="5712428" indent="0" algn="ctr">
              <a:buNone/>
              <a:defRPr>
                <a:solidFill>
                  <a:schemeClr val="tx1">
                    <a:tint val="75000"/>
                  </a:schemeClr>
                </a:solidFill>
              </a:defRPr>
            </a:lvl8pPr>
            <a:lvl9pPr marL="652849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6309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181188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418" y="1572717"/>
            <a:ext cx="16926629" cy="7418898"/>
          </a:xfrm>
        </p:spPr>
        <p:txBody>
          <a:bodyPr/>
          <a:lstStyle>
            <a:lvl1pPr>
              <a:spcBef>
                <a:spcPts val="1333"/>
              </a:spcBef>
              <a:defRPr/>
            </a:lvl1pPr>
            <a:lvl3pPr>
              <a:defRPr sz="2999"/>
            </a:lvl3pPr>
            <a:lvl4pPr>
              <a:defRPr sz="2999"/>
            </a:lvl4pPr>
            <a:lvl5pPr>
              <a:defRPr sz="29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a:solidFill>
                <a:srgbClr val="000000"/>
              </a:solidFill>
            </a:endParaRPr>
          </a:p>
        </p:txBody>
      </p:sp>
      <p:sp>
        <p:nvSpPr>
          <p:cNvPr id="5" name="Footer Placeholder 1"/>
          <p:cNvSpPr>
            <a:spLocks noGrp="1"/>
          </p:cNvSpPr>
          <p:nvPr>
            <p:ph type="ftr" sz="quarter" idx="3"/>
          </p:nvPr>
        </p:nvSpPr>
        <p:spPr>
          <a:xfrm>
            <a:off x="655237" y="9072071"/>
            <a:ext cx="6168985" cy="345198"/>
          </a:xfrm>
          <a:prstGeom prst="rect">
            <a:avLst/>
          </a:prstGeom>
        </p:spPr>
        <p:txBody>
          <a:bodyPr vert="horz" lIns="91440" tIns="45720" rIns="91440" bIns="45720" rtlCol="0" anchor="ctr"/>
          <a:lstStyle>
            <a:lvl1pPr algn="l">
              <a:defRPr sz="1399">
                <a:solidFill>
                  <a:schemeClr val="tx1"/>
                </a:solidFill>
              </a:defRPr>
            </a:lvl1pPr>
          </a:lstStyle>
          <a:p>
            <a:pPr defTabSz="1522818">
              <a:spcBef>
                <a:spcPct val="50000"/>
              </a:spcBef>
              <a:defRPr/>
            </a:pPr>
            <a:endParaRPr lang="en-US" dirty="0">
              <a:solidFill>
                <a:srgbClr val="000000"/>
              </a:solidFill>
            </a:endParaRPr>
          </a:p>
        </p:txBody>
      </p:sp>
    </p:spTree>
    <p:extLst>
      <p:ext uri="{BB962C8B-B14F-4D97-AF65-F5344CB8AC3E}">
        <p14:creationId xmlns:p14="http://schemas.microsoft.com/office/powerpoint/2010/main" val="141385852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a:solidFill>
                <a:srgbClr val="000000"/>
              </a:solidFill>
            </a:endParaRPr>
          </a:p>
        </p:txBody>
      </p:sp>
      <p:sp>
        <p:nvSpPr>
          <p:cNvPr id="3" name="Footer Placeholder 1"/>
          <p:cNvSpPr>
            <a:spLocks noGrp="1"/>
          </p:cNvSpPr>
          <p:nvPr>
            <p:ph type="ftr" sz="quarter" idx="3"/>
          </p:nvPr>
        </p:nvSpPr>
        <p:spPr>
          <a:xfrm>
            <a:off x="655237" y="9072071"/>
            <a:ext cx="6168985" cy="345198"/>
          </a:xfrm>
          <a:prstGeom prst="rect">
            <a:avLst/>
          </a:prstGeom>
        </p:spPr>
        <p:txBody>
          <a:bodyPr vert="horz" lIns="91440" tIns="45720" rIns="91440" bIns="45720" rtlCol="0" anchor="ctr"/>
          <a:lstStyle>
            <a:lvl1pPr algn="l">
              <a:defRPr sz="1399">
                <a:solidFill>
                  <a:schemeClr val="tx1"/>
                </a:solidFill>
              </a:defRPr>
            </a:lvl1pPr>
          </a:lstStyle>
          <a:p>
            <a:pPr defTabSz="1522818">
              <a:spcBef>
                <a:spcPct val="50000"/>
              </a:spcBef>
              <a:defRPr/>
            </a:pPr>
            <a:endParaRPr lang="en-US" dirty="0">
              <a:solidFill>
                <a:srgbClr val="000000"/>
              </a:solidFill>
            </a:endParaRPr>
          </a:p>
        </p:txBody>
      </p:sp>
    </p:spTree>
    <p:extLst>
      <p:ext uri="{BB962C8B-B14F-4D97-AF65-F5344CB8AC3E}">
        <p14:creationId xmlns:p14="http://schemas.microsoft.com/office/powerpoint/2010/main" val="3648847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1894" y="411958"/>
            <a:ext cx="4112657" cy="87772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3924" y="411958"/>
            <a:ext cx="12033329" cy="87772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6009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5782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886" y="3195645"/>
            <a:ext cx="15536704" cy="2205038"/>
          </a:xfrm>
        </p:spPr>
        <p:txBody>
          <a:bodyPr/>
          <a:lstStyle/>
          <a:p>
            <a:r>
              <a:rPr lang="en-US"/>
              <a:t>Click to edit Master title style</a:t>
            </a:r>
          </a:p>
        </p:txBody>
      </p:sp>
      <p:sp>
        <p:nvSpPr>
          <p:cNvPr id="3" name="Subtitle 2"/>
          <p:cNvSpPr>
            <a:spLocks noGrp="1"/>
          </p:cNvSpPr>
          <p:nvPr>
            <p:ph type="subTitle" idx="1"/>
          </p:nvPr>
        </p:nvSpPr>
        <p:spPr>
          <a:xfrm>
            <a:off x="2741771" y="5829300"/>
            <a:ext cx="12794933" cy="2628900"/>
          </a:xfrm>
        </p:spPr>
        <p:txBody>
          <a:bodyPr/>
          <a:lstStyle>
            <a:lvl1pPr marL="0" indent="0" algn="ctr">
              <a:buNone/>
              <a:defRPr>
                <a:solidFill>
                  <a:schemeClr val="tx1">
                    <a:tint val="75000"/>
                  </a:schemeClr>
                </a:solidFill>
              </a:defRPr>
            </a:lvl1pPr>
            <a:lvl2pPr marL="816060" indent="0" algn="ctr">
              <a:buNone/>
              <a:defRPr>
                <a:solidFill>
                  <a:schemeClr val="tx1">
                    <a:tint val="75000"/>
                  </a:schemeClr>
                </a:solidFill>
              </a:defRPr>
            </a:lvl2pPr>
            <a:lvl3pPr marL="1632123" indent="0" algn="ctr">
              <a:buNone/>
              <a:defRPr>
                <a:solidFill>
                  <a:schemeClr val="tx1">
                    <a:tint val="75000"/>
                  </a:schemeClr>
                </a:solidFill>
              </a:defRPr>
            </a:lvl3pPr>
            <a:lvl4pPr marL="2448185" indent="0" algn="ctr">
              <a:buNone/>
              <a:defRPr>
                <a:solidFill>
                  <a:schemeClr val="tx1">
                    <a:tint val="75000"/>
                  </a:schemeClr>
                </a:solidFill>
              </a:defRPr>
            </a:lvl4pPr>
            <a:lvl5pPr marL="3264245" indent="0" algn="ctr">
              <a:buNone/>
              <a:defRPr>
                <a:solidFill>
                  <a:schemeClr val="tx1">
                    <a:tint val="75000"/>
                  </a:schemeClr>
                </a:solidFill>
              </a:defRPr>
            </a:lvl5pPr>
            <a:lvl6pPr marL="4080307" indent="0" algn="ctr">
              <a:buNone/>
              <a:defRPr>
                <a:solidFill>
                  <a:schemeClr val="tx1">
                    <a:tint val="75000"/>
                  </a:schemeClr>
                </a:solidFill>
              </a:defRPr>
            </a:lvl6pPr>
            <a:lvl7pPr marL="4896368" indent="0" algn="ctr">
              <a:buNone/>
              <a:defRPr>
                <a:solidFill>
                  <a:schemeClr val="tx1">
                    <a:tint val="75000"/>
                  </a:schemeClr>
                </a:solidFill>
              </a:defRPr>
            </a:lvl7pPr>
            <a:lvl8pPr marL="5712428" indent="0" algn="ctr">
              <a:buNone/>
              <a:defRPr>
                <a:solidFill>
                  <a:schemeClr val="tx1">
                    <a:tint val="75000"/>
                  </a:schemeClr>
                </a:solidFill>
              </a:defRPr>
            </a:lvl8pPr>
            <a:lvl9pPr marL="652849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4341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51766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873" y="6610352"/>
            <a:ext cx="15536704" cy="2043112"/>
          </a:xfrm>
        </p:spPr>
        <p:txBody>
          <a:bodyPr anchor="t"/>
          <a:lstStyle>
            <a:lvl1pPr algn="l">
              <a:defRPr sz="7200" b="1" cap="all"/>
            </a:lvl1pPr>
          </a:lstStyle>
          <a:p>
            <a:r>
              <a:rPr lang="en-US"/>
              <a:t>Click to edit Master title style</a:t>
            </a:r>
          </a:p>
        </p:txBody>
      </p:sp>
      <p:sp>
        <p:nvSpPr>
          <p:cNvPr id="3" name="Text Placeholder 2"/>
          <p:cNvSpPr>
            <a:spLocks noGrp="1"/>
          </p:cNvSpPr>
          <p:nvPr>
            <p:ph type="body" idx="1"/>
          </p:nvPr>
        </p:nvSpPr>
        <p:spPr>
          <a:xfrm>
            <a:off x="1443873" y="4360070"/>
            <a:ext cx="15536704" cy="2250280"/>
          </a:xfrm>
        </p:spPr>
        <p:txBody>
          <a:bodyPr anchor="b"/>
          <a:lstStyle>
            <a:lvl1pPr marL="0" indent="0">
              <a:buNone/>
              <a:defRPr sz="3600">
                <a:solidFill>
                  <a:schemeClr val="tx1">
                    <a:tint val="75000"/>
                  </a:schemeClr>
                </a:solidFill>
              </a:defRPr>
            </a:lvl1pPr>
            <a:lvl2pPr marL="816060" indent="0">
              <a:buNone/>
              <a:defRPr sz="3200">
                <a:solidFill>
                  <a:schemeClr val="tx1">
                    <a:tint val="75000"/>
                  </a:schemeClr>
                </a:solidFill>
              </a:defRPr>
            </a:lvl2pPr>
            <a:lvl3pPr marL="1632123" indent="0">
              <a:buNone/>
              <a:defRPr sz="2800">
                <a:solidFill>
                  <a:schemeClr val="tx1">
                    <a:tint val="75000"/>
                  </a:schemeClr>
                </a:solidFill>
              </a:defRPr>
            </a:lvl3pPr>
            <a:lvl4pPr marL="2448185" indent="0">
              <a:buNone/>
              <a:defRPr sz="2600">
                <a:solidFill>
                  <a:schemeClr val="tx1">
                    <a:tint val="75000"/>
                  </a:schemeClr>
                </a:solidFill>
              </a:defRPr>
            </a:lvl4pPr>
            <a:lvl5pPr marL="3264245" indent="0">
              <a:buNone/>
              <a:defRPr sz="2600">
                <a:solidFill>
                  <a:schemeClr val="tx1">
                    <a:tint val="75000"/>
                  </a:schemeClr>
                </a:solidFill>
              </a:defRPr>
            </a:lvl5pPr>
            <a:lvl6pPr marL="4080307" indent="0">
              <a:buNone/>
              <a:defRPr sz="2600">
                <a:solidFill>
                  <a:schemeClr val="tx1">
                    <a:tint val="75000"/>
                  </a:schemeClr>
                </a:solidFill>
              </a:defRPr>
            </a:lvl6pPr>
            <a:lvl7pPr marL="4896368" indent="0">
              <a:buNone/>
              <a:defRPr sz="2600">
                <a:solidFill>
                  <a:schemeClr val="tx1">
                    <a:tint val="75000"/>
                  </a:schemeClr>
                </a:solidFill>
              </a:defRPr>
            </a:lvl7pPr>
            <a:lvl8pPr marL="5712428" indent="0">
              <a:buNone/>
              <a:defRPr sz="2600">
                <a:solidFill>
                  <a:schemeClr val="tx1">
                    <a:tint val="75000"/>
                  </a:schemeClr>
                </a:solidFill>
              </a:defRPr>
            </a:lvl8pPr>
            <a:lvl9pPr marL="6528490" indent="0">
              <a:buNone/>
              <a:defRPr sz="2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439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3924" y="2400317"/>
            <a:ext cx="8072993" cy="6788946"/>
          </a:xfrm>
        </p:spPr>
        <p:txBody>
          <a:bodyPr/>
          <a:lstStyle>
            <a:lvl1pPr>
              <a:defRPr sz="5000"/>
            </a:lvl1pPr>
            <a:lvl2pPr>
              <a:defRPr sz="42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1558" y="2400317"/>
            <a:ext cx="8072993" cy="6788946"/>
          </a:xfrm>
        </p:spPr>
        <p:txBody>
          <a:bodyPr/>
          <a:lstStyle>
            <a:lvl1pPr>
              <a:defRPr sz="5000"/>
            </a:lvl1pPr>
            <a:lvl2pPr>
              <a:defRPr sz="42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5170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3924" y="2302673"/>
            <a:ext cx="8076167" cy="959642"/>
          </a:xfrm>
        </p:spPr>
        <p:txBody>
          <a:bodyPr anchor="b"/>
          <a:lstStyle>
            <a:lvl1pPr marL="0" indent="0">
              <a:buNone/>
              <a:defRPr sz="4200" b="1"/>
            </a:lvl1pPr>
            <a:lvl2pPr marL="816060" indent="0">
              <a:buNone/>
              <a:defRPr sz="3600" b="1"/>
            </a:lvl2pPr>
            <a:lvl3pPr marL="1632123" indent="0">
              <a:buNone/>
              <a:defRPr sz="3200" b="1"/>
            </a:lvl3pPr>
            <a:lvl4pPr marL="2448185" indent="0">
              <a:buNone/>
              <a:defRPr sz="2800" b="1"/>
            </a:lvl4pPr>
            <a:lvl5pPr marL="3264245" indent="0">
              <a:buNone/>
              <a:defRPr sz="2800" b="1"/>
            </a:lvl5pPr>
            <a:lvl6pPr marL="4080307" indent="0">
              <a:buNone/>
              <a:defRPr sz="2800" b="1"/>
            </a:lvl6pPr>
            <a:lvl7pPr marL="4896368" indent="0">
              <a:buNone/>
              <a:defRPr sz="2800" b="1"/>
            </a:lvl7pPr>
            <a:lvl8pPr marL="5712428" indent="0">
              <a:buNone/>
              <a:defRPr sz="2800" b="1"/>
            </a:lvl8pPr>
            <a:lvl9pPr marL="6528490" indent="0">
              <a:buNone/>
              <a:defRPr sz="2800" b="1"/>
            </a:lvl9pPr>
          </a:lstStyle>
          <a:p>
            <a:pPr lvl="0"/>
            <a:r>
              <a:rPr lang="en-US"/>
              <a:t>Click to edit Master text styles</a:t>
            </a:r>
          </a:p>
        </p:txBody>
      </p:sp>
      <p:sp>
        <p:nvSpPr>
          <p:cNvPr id="4" name="Content Placeholder 3"/>
          <p:cNvSpPr>
            <a:spLocks noGrp="1"/>
          </p:cNvSpPr>
          <p:nvPr>
            <p:ph sz="half" idx="2"/>
          </p:nvPr>
        </p:nvSpPr>
        <p:spPr>
          <a:xfrm>
            <a:off x="913924" y="3262312"/>
            <a:ext cx="8076167" cy="5926932"/>
          </a:xfrm>
        </p:spPr>
        <p:txBody>
          <a:bodyPr/>
          <a:lstStyle>
            <a:lvl1pPr>
              <a:defRPr sz="42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85214" y="2302673"/>
            <a:ext cx="8079340" cy="959642"/>
          </a:xfrm>
        </p:spPr>
        <p:txBody>
          <a:bodyPr anchor="b"/>
          <a:lstStyle>
            <a:lvl1pPr marL="0" indent="0">
              <a:buNone/>
              <a:defRPr sz="4200" b="1"/>
            </a:lvl1pPr>
            <a:lvl2pPr marL="816060" indent="0">
              <a:buNone/>
              <a:defRPr sz="3600" b="1"/>
            </a:lvl2pPr>
            <a:lvl3pPr marL="1632123" indent="0">
              <a:buNone/>
              <a:defRPr sz="3200" b="1"/>
            </a:lvl3pPr>
            <a:lvl4pPr marL="2448185" indent="0">
              <a:buNone/>
              <a:defRPr sz="2800" b="1"/>
            </a:lvl4pPr>
            <a:lvl5pPr marL="3264245" indent="0">
              <a:buNone/>
              <a:defRPr sz="2800" b="1"/>
            </a:lvl5pPr>
            <a:lvl6pPr marL="4080307" indent="0">
              <a:buNone/>
              <a:defRPr sz="2800" b="1"/>
            </a:lvl6pPr>
            <a:lvl7pPr marL="4896368" indent="0">
              <a:buNone/>
              <a:defRPr sz="2800" b="1"/>
            </a:lvl7pPr>
            <a:lvl8pPr marL="5712428" indent="0">
              <a:buNone/>
              <a:defRPr sz="2800" b="1"/>
            </a:lvl8pPr>
            <a:lvl9pPr marL="6528490" indent="0">
              <a:buNone/>
              <a:defRPr sz="2800" b="1"/>
            </a:lvl9pPr>
          </a:lstStyle>
          <a:p>
            <a:pPr lvl="0"/>
            <a:r>
              <a:rPr lang="en-US"/>
              <a:t>Click to edit Master text styles</a:t>
            </a:r>
          </a:p>
        </p:txBody>
      </p:sp>
      <p:sp>
        <p:nvSpPr>
          <p:cNvPr id="6" name="Content Placeholder 5"/>
          <p:cNvSpPr>
            <a:spLocks noGrp="1"/>
          </p:cNvSpPr>
          <p:nvPr>
            <p:ph sz="quarter" idx="4"/>
          </p:nvPr>
        </p:nvSpPr>
        <p:spPr>
          <a:xfrm>
            <a:off x="9285214" y="3262312"/>
            <a:ext cx="8079340" cy="5926932"/>
          </a:xfrm>
        </p:spPr>
        <p:txBody>
          <a:bodyPr/>
          <a:lstStyle>
            <a:lvl1pPr>
              <a:defRPr sz="42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55175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09039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4555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58264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945" y="409574"/>
            <a:ext cx="6013492" cy="1743076"/>
          </a:xfrm>
        </p:spPr>
        <p:txBody>
          <a:bodyPr anchor="b"/>
          <a:lstStyle>
            <a:lvl1pPr algn="l">
              <a:defRPr sz="3600" b="1"/>
            </a:lvl1pPr>
          </a:lstStyle>
          <a:p>
            <a:r>
              <a:rPr lang="en-US"/>
              <a:t>Click to edit Master title style</a:t>
            </a:r>
          </a:p>
        </p:txBody>
      </p:sp>
      <p:sp>
        <p:nvSpPr>
          <p:cNvPr id="3" name="Content Placeholder 2"/>
          <p:cNvSpPr>
            <a:spLocks noGrp="1"/>
          </p:cNvSpPr>
          <p:nvPr>
            <p:ph idx="1"/>
          </p:nvPr>
        </p:nvSpPr>
        <p:spPr>
          <a:xfrm>
            <a:off x="7146376" y="409579"/>
            <a:ext cx="10218175" cy="8779670"/>
          </a:xfrm>
        </p:spPr>
        <p:txBody>
          <a:bodyPr/>
          <a:lstStyle>
            <a:lvl1pPr>
              <a:defRPr sz="5800"/>
            </a:lvl1pPr>
            <a:lvl2pPr>
              <a:defRPr sz="5000"/>
            </a:lvl2pPr>
            <a:lvl3pPr>
              <a:defRPr sz="42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3945" y="2152650"/>
            <a:ext cx="6013492" cy="7036596"/>
          </a:xfrm>
        </p:spPr>
        <p:txBody>
          <a:bodyPr/>
          <a:lstStyle>
            <a:lvl1pPr marL="0" indent="0">
              <a:buNone/>
              <a:defRPr sz="2600"/>
            </a:lvl1pPr>
            <a:lvl2pPr marL="816060" indent="0">
              <a:buNone/>
              <a:defRPr sz="2200"/>
            </a:lvl2pPr>
            <a:lvl3pPr marL="1632123" indent="0">
              <a:buNone/>
              <a:defRPr sz="1800"/>
            </a:lvl3pPr>
            <a:lvl4pPr marL="2448185" indent="0">
              <a:buNone/>
              <a:defRPr sz="1600"/>
            </a:lvl4pPr>
            <a:lvl5pPr marL="3264245" indent="0">
              <a:buNone/>
              <a:defRPr sz="1600"/>
            </a:lvl5pPr>
            <a:lvl6pPr marL="4080307" indent="0">
              <a:buNone/>
              <a:defRPr sz="1600"/>
            </a:lvl6pPr>
            <a:lvl7pPr marL="4896368" indent="0">
              <a:buNone/>
              <a:defRPr sz="1600"/>
            </a:lvl7pPr>
            <a:lvl8pPr marL="5712428" indent="0">
              <a:buNone/>
              <a:defRPr sz="1600"/>
            </a:lvl8pPr>
            <a:lvl9pPr marL="6528490"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3836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2709" y="7200900"/>
            <a:ext cx="10967085" cy="850108"/>
          </a:xfrm>
        </p:spPr>
        <p:txBody>
          <a:bodyPr anchor="b"/>
          <a:lstStyle>
            <a:lvl1pPr algn="l">
              <a:defRPr sz="3600" b="1"/>
            </a:lvl1pPr>
          </a:lstStyle>
          <a:p>
            <a:r>
              <a:rPr lang="en-US"/>
              <a:t>Click to edit Master title style</a:t>
            </a:r>
          </a:p>
        </p:txBody>
      </p:sp>
      <p:sp>
        <p:nvSpPr>
          <p:cNvPr id="3" name="Picture Placeholder 2"/>
          <p:cNvSpPr>
            <a:spLocks noGrp="1"/>
          </p:cNvSpPr>
          <p:nvPr>
            <p:ph type="pic" idx="1"/>
          </p:nvPr>
        </p:nvSpPr>
        <p:spPr>
          <a:xfrm>
            <a:off x="3582709" y="919162"/>
            <a:ext cx="10967085" cy="6172200"/>
          </a:xfrm>
        </p:spPr>
        <p:txBody>
          <a:bodyPr/>
          <a:lstStyle>
            <a:lvl1pPr marL="0" indent="0">
              <a:buNone/>
              <a:defRPr sz="5800"/>
            </a:lvl1pPr>
            <a:lvl2pPr marL="816060" indent="0">
              <a:buNone/>
              <a:defRPr sz="5000"/>
            </a:lvl2pPr>
            <a:lvl3pPr marL="1632123" indent="0">
              <a:buNone/>
              <a:defRPr sz="4200"/>
            </a:lvl3pPr>
            <a:lvl4pPr marL="2448185" indent="0">
              <a:buNone/>
              <a:defRPr sz="3600"/>
            </a:lvl4pPr>
            <a:lvl5pPr marL="3264245" indent="0">
              <a:buNone/>
              <a:defRPr sz="3600"/>
            </a:lvl5pPr>
            <a:lvl6pPr marL="4080307" indent="0">
              <a:buNone/>
              <a:defRPr sz="3600"/>
            </a:lvl6pPr>
            <a:lvl7pPr marL="4896368" indent="0">
              <a:buNone/>
              <a:defRPr sz="3600"/>
            </a:lvl7pPr>
            <a:lvl8pPr marL="5712428" indent="0">
              <a:buNone/>
              <a:defRPr sz="3600"/>
            </a:lvl8pPr>
            <a:lvl9pPr marL="6528490" indent="0">
              <a:buNone/>
              <a:defRPr sz="3600"/>
            </a:lvl9pPr>
          </a:lstStyle>
          <a:p>
            <a:endParaRPr lang="en-US"/>
          </a:p>
        </p:txBody>
      </p:sp>
      <p:sp>
        <p:nvSpPr>
          <p:cNvPr id="4" name="Text Placeholder 3"/>
          <p:cNvSpPr>
            <a:spLocks noGrp="1"/>
          </p:cNvSpPr>
          <p:nvPr>
            <p:ph type="body" sz="half" idx="2"/>
          </p:nvPr>
        </p:nvSpPr>
        <p:spPr>
          <a:xfrm>
            <a:off x="3582709" y="8051008"/>
            <a:ext cx="10967085" cy="1207292"/>
          </a:xfrm>
        </p:spPr>
        <p:txBody>
          <a:bodyPr/>
          <a:lstStyle>
            <a:lvl1pPr marL="0" indent="0">
              <a:buNone/>
              <a:defRPr sz="2600"/>
            </a:lvl1pPr>
            <a:lvl2pPr marL="816060" indent="0">
              <a:buNone/>
              <a:defRPr sz="2200"/>
            </a:lvl2pPr>
            <a:lvl3pPr marL="1632123" indent="0">
              <a:buNone/>
              <a:defRPr sz="1800"/>
            </a:lvl3pPr>
            <a:lvl4pPr marL="2448185" indent="0">
              <a:buNone/>
              <a:defRPr sz="1600"/>
            </a:lvl4pPr>
            <a:lvl5pPr marL="3264245" indent="0">
              <a:buNone/>
              <a:defRPr sz="1600"/>
            </a:lvl5pPr>
            <a:lvl6pPr marL="4080307" indent="0">
              <a:buNone/>
              <a:defRPr sz="1600"/>
            </a:lvl6pPr>
            <a:lvl7pPr marL="4896368" indent="0">
              <a:buNone/>
              <a:defRPr sz="1600"/>
            </a:lvl7pPr>
            <a:lvl8pPr marL="5712428" indent="0">
              <a:buNone/>
              <a:defRPr sz="1600"/>
            </a:lvl8pPr>
            <a:lvl9pPr marL="6528490"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89586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46636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1894" y="411958"/>
            <a:ext cx="4112657" cy="87772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3924" y="411958"/>
            <a:ext cx="12033329" cy="87772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77466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45811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03BA23CF-AA30-4A18-B744-605C3E9DBF0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426937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D9AC919B-4D01-4240-BDFD-860B66B017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4353169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3F557F9C-1201-3A47-8D2D-7E98BF45F03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78475" cy="10287000"/>
          </a:xfrm>
          <a:prstGeom prst="rect">
            <a:avLst/>
          </a:prstGeom>
        </p:spPr>
      </p:pic>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
        <p:nvSpPr>
          <p:cNvPr id="10"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Tree>
    <p:extLst>
      <p:ext uri="{BB962C8B-B14F-4D97-AF65-F5344CB8AC3E}">
        <p14:creationId xmlns:p14="http://schemas.microsoft.com/office/powerpoint/2010/main" val="25979991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2DD158AE-82CC-924D-B2D9-111EE21E38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6733501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1BC35851-DCE0-F247-A73D-CE5DAF7E1A2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084228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873" y="6610352"/>
            <a:ext cx="15536704" cy="2043112"/>
          </a:xfrm>
        </p:spPr>
        <p:txBody>
          <a:bodyPr anchor="t"/>
          <a:lstStyle>
            <a:lvl1pPr algn="l">
              <a:defRPr sz="7200" b="1" cap="all"/>
            </a:lvl1pPr>
          </a:lstStyle>
          <a:p>
            <a:r>
              <a:rPr lang="en-US"/>
              <a:t>Click to edit Master title style</a:t>
            </a:r>
          </a:p>
        </p:txBody>
      </p:sp>
      <p:sp>
        <p:nvSpPr>
          <p:cNvPr id="3" name="Text Placeholder 2"/>
          <p:cNvSpPr>
            <a:spLocks noGrp="1"/>
          </p:cNvSpPr>
          <p:nvPr>
            <p:ph type="body" idx="1"/>
          </p:nvPr>
        </p:nvSpPr>
        <p:spPr>
          <a:xfrm>
            <a:off x="1443873" y="4360070"/>
            <a:ext cx="15536704" cy="2250280"/>
          </a:xfrm>
        </p:spPr>
        <p:txBody>
          <a:bodyPr anchor="b"/>
          <a:lstStyle>
            <a:lvl1pPr marL="0" indent="0">
              <a:buNone/>
              <a:defRPr sz="3600">
                <a:solidFill>
                  <a:schemeClr val="tx1">
                    <a:tint val="75000"/>
                  </a:schemeClr>
                </a:solidFill>
              </a:defRPr>
            </a:lvl1pPr>
            <a:lvl2pPr marL="816060" indent="0">
              <a:buNone/>
              <a:defRPr sz="3200">
                <a:solidFill>
                  <a:schemeClr val="tx1">
                    <a:tint val="75000"/>
                  </a:schemeClr>
                </a:solidFill>
              </a:defRPr>
            </a:lvl2pPr>
            <a:lvl3pPr marL="1632123" indent="0">
              <a:buNone/>
              <a:defRPr sz="2800">
                <a:solidFill>
                  <a:schemeClr val="tx1">
                    <a:tint val="75000"/>
                  </a:schemeClr>
                </a:solidFill>
              </a:defRPr>
            </a:lvl3pPr>
            <a:lvl4pPr marL="2448185" indent="0">
              <a:buNone/>
              <a:defRPr sz="2600">
                <a:solidFill>
                  <a:schemeClr val="tx1">
                    <a:tint val="75000"/>
                  </a:schemeClr>
                </a:solidFill>
              </a:defRPr>
            </a:lvl4pPr>
            <a:lvl5pPr marL="3264245" indent="0">
              <a:buNone/>
              <a:defRPr sz="2600">
                <a:solidFill>
                  <a:schemeClr val="tx1">
                    <a:tint val="75000"/>
                  </a:schemeClr>
                </a:solidFill>
              </a:defRPr>
            </a:lvl5pPr>
            <a:lvl6pPr marL="4080307" indent="0">
              <a:buNone/>
              <a:defRPr sz="2600">
                <a:solidFill>
                  <a:schemeClr val="tx1">
                    <a:tint val="75000"/>
                  </a:schemeClr>
                </a:solidFill>
              </a:defRPr>
            </a:lvl6pPr>
            <a:lvl7pPr marL="4896368" indent="0">
              <a:buNone/>
              <a:defRPr sz="2600">
                <a:solidFill>
                  <a:schemeClr val="tx1">
                    <a:tint val="75000"/>
                  </a:schemeClr>
                </a:solidFill>
              </a:defRPr>
            </a:lvl7pPr>
            <a:lvl8pPr marL="5712428" indent="0">
              <a:buNone/>
              <a:defRPr sz="2600">
                <a:solidFill>
                  <a:schemeClr val="tx1">
                    <a:tint val="75000"/>
                  </a:schemeClr>
                </a:solidFill>
              </a:defRPr>
            </a:lvl8pPr>
            <a:lvl9pPr marL="6528490" indent="0">
              <a:buNone/>
              <a:defRPr sz="2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48248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86DE67D-74D6-E24F-A53E-44A9C5B75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9595128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1F552890-0675-5942-BD45-247DCD612F5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521" y="173"/>
            <a:ext cx="18323410" cy="10286826"/>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dirty="0"/>
              <a:t>Click to edit Master subtitle style</a:t>
            </a:r>
          </a:p>
        </p:txBody>
      </p:sp>
      <p:sp>
        <p:nvSpPr>
          <p:cNvPr id="9"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7355571E-02C7-4909-A943-092A83DD3418}" type="slidenum">
              <a:rPr lang="en-US">
                <a:solidFill>
                  <a:srgbClr val="000000"/>
                </a:solidFill>
              </a:rPr>
              <a:pPr>
                <a:defRPr/>
              </a:pPr>
              <a:t>‹#›</a:t>
            </a:fld>
            <a:endParaRPr lang="en-US">
              <a:solidFill>
                <a:srgbClr val="000000"/>
              </a:solidFill>
            </a:endParaRPr>
          </a:p>
        </p:txBody>
      </p:sp>
      <p:grpSp>
        <p:nvGrpSpPr>
          <p:cNvPr id="16" name="Group 15"/>
          <p:cNvGrpSpPr/>
          <p:nvPr userDrawn="1"/>
        </p:nvGrpSpPr>
        <p:grpSpPr>
          <a:xfrm>
            <a:off x="-25039" y="9413876"/>
            <a:ext cx="17643806" cy="77724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4706218"/>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6B06B6E4-36B5-2A4D-8795-84CABEE4FA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solidFill>
                  <a:schemeClr val="bg1"/>
                </a:solidFill>
              </a:defRPr>
            </a:lvl1pPr>
          </a:lstStyle>
          <a:p>
            <a:r>
              <a:rPr lang="en-US" dirty="0"/>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solidFill>
                  <a:schemeClr val="bg1"/>
                </a:solidFill>
              </a:defRPr>
            </a:lvl1pPr>
          </a:lstStyle>
          <a:p>
            <a:pPr>
              <a:defRPr/>
            </a:pPr>
            <a:fld id="{3C7E7816-A48B-4805-9A47-CE865F4F101F}" type="slidenum">
              <a:rPr lang="en-US" smtClean="0">
                <a:solidFill>
                  <a:srgbClr val="FFFFFF"/>
                </a:solidFill>
              </a:rPr>
              <a:pPr>
                <a:defRPr/>
              </a:pPr>
              <a:t>‹#›</a:t>
            </a:fld>
            <a:endParaRPr lang="en-US" dirty="0">
              <a:solidFill>
                <a:srgbClr val="FFFFFF"/>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123089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410" y="1572715"/>
            <a:ext cx="16926629" cy="7418898"/>
          </a:xfrm>
        </p:spPr>
        <p:txBody>
          <a:bodyPr/>
          <a:lstStyle>
            <a:lvl1pPr>
              <a:spcBef>
                <a:spcPts val="1334"/>
              </a:spcBef>
              <a:defRPr/>
            </a:lvl1pPr>
            <a:lvl3pPr>
              <a:defRPr sz="3000"/>
            </a:lvl3pPr>
            <a:lvl4pPr>
              <a:defRPr sz="3000"/>
            </a:lvl4pPr>
            <a:lvl5pPr>
              <a:defRPr sz="3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801055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873" y="6610355"/>
            <a:ext cx="15536704" cy="2043114"/>
          </a:xfrm>
        </p:spPr>
        <p:txBody>
          <a:bodyPr anchor="t"/>
          <a:lstStyle>
            <a:lvl1pPr algn="l">
              <a:defRPr sz="66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1443873" y="4360070"/>
            <a:ext cx="15536704" cy="2250280"/>
          </a:xfrm>
        </p:spPr>
        <p:txBody>
          <a:bodyPr anchor="b"/>
          <a:lstStyle>
            <a:lvl1pPr marL="0" indent="0">
              <a:buNone/>
              <a:defRPr sz="3400"/>
            </a:lvl1pPr>
            <a:lvl2pPr marL="761523" indent="0">
              <a:buNone/>
              <a:defRPr sz="3000"/>
            </a:lvl2pPr>
            <a:lvl3pPr marL="1523047" indent="0">
              <a:buNone/>
              <a:defRPr sz="2600"/>
            </a:lvl3pPr>
            <a:lvl4pPr marL="2284566" indent="0">
              <a:buNone/>
              <a:defRPr sz="2400"/>
            </a:lvl4pPr>
            <a:lvl5pPr marL="3046079" indent="0">
              <a:buNone/>
              <a:defRPr sz="2400"/>
            </a:lvl5pPr>
            <a:lvl6pPr marL="3807601" indent="0">
              <a:buNone/>
              <a:defRPr sz="2400"/>
            </a:lvl6pPr>
            <a:lvl7pPr marL="4569124" indent="0">
              <a:buNone/>
              <a:defRPr sz="2400"/>
            </a:lvl7pPr>
            <a:lvl8pPr marL="5330640" indent="0">
              <a:buNone/>
              <a:defRPr sz="2400"/>
            </a:lvl8pPr>
            <a:lvl9pPr marL="6092159" indent="0">
              <a:buNone/>
              <a:defRPr sz="2400"/>
            </a:lvl9pPr>
          </a:lstStyle>
          <a:p>
            <a:pPr lvl="0"/>
            <a:r>
              <a:rPr lang="en-US"/>
              <a:t>Click to edit Master text styles</a:t>
            </a:r>
          </a:p>
        </p:txBody>
      </p:sp>
      <p:sp>
        <p:nvSpPr>
          <p:cNvPr id="4" name="Rectangle 6"/>
          <p:cNvSpPr>
            <a:spLocks noGrp="1" noChangeArrowheads="1"/>
          </p:cNvSpPr>
          <p:nvPr>
            <p:ph type="sldNum" sz="quarter" idx="10"/>
          </p:nvPr>
        </p:nvSpPr>
        <p:spPr>
          <a:xfrm>
            <a:off x="13270934" y="9074944"/>
            <a:ext cx="4264978" cy="309564"/>
          </a:xfrm>
          <a:ln/>
        </p:spPr>
        <p:txBody>
          <a:bodyPr/>
          <a:lstStyle>
            <a:lvl1pPr>
              <a:defRPr/>
            </a:lvl1pPr>
          </a:lstStyle>
          <a:p>
            <a:pPr>
              <a:defRPr/>
            </a:pPr>
            <a:fld id="{4E6118DC-F0C3-4C61-9EEA-2C495CD045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510140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666404" y="1778796"/>
            <a:ext cx="8310995" cy="7038976"/>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9282039" y="1778796"/>
            <a:ext cx="8310993" cy="7038976"/>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709371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924" y="411956"/>
            <a:ext cx="16450628" cy="171450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913924" y="2302670"/>
            <a:ext cx="8076167" cy="959644"/>
          </a:xfrm>
        </p:spPr>
        <p:txBody>
          <a:bodyPr anchor="b"/>
          <a:lstStyle>
            <a:lvl1pPr marL="0" indent="0">
              <a:buNone/>
              <a:defRPr sz="4000" b="1"/>
            </a:lvl1pPr>
            <a:lvl2pPr marL="761523" indent="0">
              <a:buNone/>
              <a:defRPr sz="3400" b="1"/>
            </a:lvl2pPr>
            <a:lvl3pPr marL="1523047" indent="0">
              <a:buNone/>
              <a:defRPr sz="3000" b="1"/>
            </a:lvl3pPr>
            <a:lvl4pPr marL="2284566" indent="0">
              <a:buNone/>
              <a:defRPr sz="2600" b="1"/>
            </a:lvl4pPr>
            <a:lvl5pPr marL="3046079" indent="0">
              <a:buNone/>
              <a:defRPr sz="2600" b="1"/>
            </a:lvl5pPr>
            <a:lvl6pPr marL="3807601" indent="0">
              <a:buNone/>
              <a:defRPr sz="2600" b="1"/>
            </a:lvl6pPr>
            <a:lvl7pPr marL="4569124" indent="0">
              <a:buNone/>
              <a:defRPr sz="2600" b="1"/>
            </a:lvl7pPr>
            <a:lvl8pPr marL="5330640" indent="0">
              <a:buNone/>
              <a:defRPr sz="2600" b="1"/>
            </a:lvl8pPr>
            <a:lvl9pPr marL="6092159" indent="0">
              <a:buNone/>
              <a:defRPr sz="2600" b="1"/>
            </a:lvl9pPr>
          </a:lstStyle>
          <a:p>
            <a:pPr lvl="0"/>
            <a:r>
              <a:rPr lang="en-US"/>
              <a:t>Click to edit Master text styles</a:t>
            </a:r>
          </a:p>
        </p:txBody>
      </p:sp>
      <p:sp>
        <p:nvSpPr>
          <p:cNvPr id="4" name="Content Placeholder 3"/>
          <p:cNvSpPr>
            <a:spLocks noGrp="1"/>
          </p:cNvSpPr>
          <p:nvPr>
            <p:ph sz="half" idx="2"/>
          </p:nvPr>
        </p:nvSpPr>
        <p:spPr>
          <a:xfrm>
            <a:off x="913924" y="3262314"/>
            <a:ext cx="8076167" cy="5926932"/>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400" smtClean="0">
                <a:solidFill>
                  <a:schemeClr val="tx1"/>
                </a:solidFill>
                <a:latin typeface="+mn-lt"/>
                <a:ea typeface="+mn-ea"/>
                <a:cs typeface="+mn-cs"/>
              </a:defRPr>
            </a:lvl2pPr>
            <a:lvl3pPr algn="l" rtl="0" eaLnBrk="0" fontAlgn="base" hangingPunct="0">
              <a:spcAft>
                <a:spcPct val="0"/>
              </a:spcAft>
              <a:defRPr lang="en-US" sz="3400" smtClean="0">
                <a:solidFill>
                  <a:schemeClr val="tx1"/>
                </a:solidFill>
                <a:latin typeface="+mn-lt"/>
                <a:ea typeface="+mn-ea"/>
                <a:cs typeface="+mn-cs"/>
              </a:defRPr>
            </a:lvl3pPr>
            <a:lvl4pPr algn="l" rtl="0" eaLnBrk="0" fontAlgn="base" hangingPunct="0">
              <a:spcAft>
                <a:spcPct val="0"/>
              </a:spcAft>
              <a:defRPr lang="en-US" sz="34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85218" y="2302670"/>
            <a:ext cx="8079340" cy="959644"/>
          </a:xfrm>
        </p:spPr>
        <p:txBody>
          <a:bodyPr anchor="b"/>
          <a:lstStyle>
            <a:lvl1pPr marL="0" indent="0">
              <a:buNone/>
              <a:defRPr sz="4000" b="1"/>
            </a:lvl1pPr>
            <a:lvl2pPr marL="761523" indent="0">
              <a:buNone/>
              <a:defRPr sz="3400" b="1"/>
            </a:lvl2pPr>
            <a:lvl3pPr marL="1523047" indent="0">
              <a:buNone/>
              <a:defRPr sz="3000" b="1"/>
            </a:lvl3pPr>
            <a:lvl4pPr marL="2284566" indent="0">
              <a:buNone/>
              <a:defRPr sz="2600" b="1"/>
            </a:lvl4pPr>
            <a:lvl5pPr marL="3046079" indent="0">
              <a:buNone/>
              <a:defRPr sz="2600" b="1"/>
            </a:lvl5pPr>
            <a:lvl6pPr marL="3807601" indent="0">
              <a:buNone/>
              <a:defRPr sz="2600" b="1"/>
            </a:lvl6pPr>
            <a:lvl7pPr marL="4569124" indent="0">
              <a:buNone/>
              <a:defRPr sz="2600" b="1"/>
            </a:lvl7pPr>
            <a:lvl8pPr marL="5330640" indent="0">
              <a:buNone/>
              <a:defRPr sz="2600" b="1"/>
            </a:lvl8pPr>
            <a:lvl9pPr marL="6092159" indent="0">
              <a:buNone/>
              <a:defRPr sz="2600" b="1"/>
            </a:lvl9pPr>
          </a:lstStyle>
          <a:p>
            <a:pPr lvl="0"/>
            <a:r>
              <a:rPr lang="en-US"/>
              <a:t>Click to edit Master text styles</a:t>
            </a:r>
          </a:p>
        </p:txBody>
      </p:sp>
      <p:sp>
        <p:nvSpPr>
          <p:cNvPr id="6" name="Content Placeholder 5"/>
          <p:cNvSpPr>
            <a:spLocks noGrp="1"/>
          </p:cNvSpPr>
          <p:nvPr>
            <p:ph sz="quarter" idx="4"/>
          </p:nvPr>
        </p:nvSpPr>
        <p:spPr>
          <a:xfrm>
            <a:off x="9285218" y="3262314"/>
            <a:ext cx="8079340" cy="5926932"/>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400" smtClean="0">
                <a:solidFill>
                  <a:schemeClr val="tx1"/>
                </a:solidFill>
                <a:latin typeface="+mn-lt"/>
                <a:ea typeface="+mn-ea"/>
                <a:cs typeface="+mn-cs"/>
              </a:defRPr>
            </a:lvl2pPr>
            <a:lvl3pPr algn="l" rtl="0" eaLnBrk="0" fontAlgn="base" hangingPunct="0">
              <a:spcAft>
                <a:spcPct val="0"/>
              </a:spcAft>
              <a:defRPr lang="en-US" sz="3400" smtClean="0">
                <a:solidFill>
                  <a:schemeClr val="tx1"/>
                </a:solidFill>
                <a:latin typeface="+mn-lt"/>
                <a:ea typeface="+mn-ea"/>
                <a:cs typeface="+mn-cs"/>
              </a:defRPr>
            </a:lvl3pPr>
            <a:lvl4pPr algn="l" rtl="0" eaLnBrk="0" fontAlgn="base" hangingPunct="0">
              <a:spcAft>
                <a:spcPct val="0"/>
              </a:spcAft>
              <a:defRPr lang="en-US" sz="34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217816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936363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489682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925" y="409576"/>
            <a:ext cx="6013492" cy="1743076"/>
          </a:xfrm>
        </p:spPr>
        <p:txBody>
          <a:bodyPr anchor="b"/>
          <a:lstStyle>
            <a:lvl1pPr algn="l">
              <a:defRPr sz="5400" b="1">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7146376" y="409577"/>
            <a:ext cx="10218175" cy="8779670"/>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400"/>
            </a:lvl6pPr>
            <a:lvl7pPr>
              <a:defRPr sz="3400"/>
            </a:lvl7pPr>
            <a:lvl8pPr>
              <a:defRPr sz="3400"/>
            </a:lvl8pPr>
            <a:lvl9pPr>
              <a:defRPr sz="3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913925" y="2152650"/>
            <a:ext cx="6013492" cy="7036596"/>
          </a:xfrm>
        </p:spPr>
        <p:txBody>
          <a:bodyPr/>
          <a:lstStyle>
            <a:lvl1pPr marL="0" indent="0">
              <a:buNone/>
              <a:defRPr sz="3400"/>
            </a:lvl1pPr>
            <a:lvl2pPr marL="761523" indent="0">
              <a:buNone/>
              <a:defRPr sz="2000"/>
            </a:lvl2pPr>
            <a:lvl3pPr marL="1523047" indent="0">
              <a:buNone/>
              <a:defRPr sz="1600"/>
            </a:lvl3pPr>
            <a:lvl4pPr marL="2284566" indent="0">
              <a:buNone/>
              <a:defRPr sz="1400"/>
            </a:lvl4pPr>
            <a:lvl5pPr marL="3046079" indent="0">
              <a:buNone/>
              <a:defRPr sz="1400"/>
            </a:lvl5pPr>
            <a:lvl6pPr marL="3807601" indent="0">
              <a:buNone/>
              <a:defRPr sz="1400"/>
            </a:lvl6pPr>
            <a:lvl7pPr marL="4569124" indent="0">
              <a:buNone/>
              <a:defRPr sz="1400"/>
            </a:lvl7pPr>
            <a:lvl8pPr marL="5330640" indent="0">
              <a:buNone/>
              <a:defRPr sz="1400"/>
            </a:lvl8pPr>
            <a:lvl9pPr marL="6092159" indent="0">
              <a:buNone/>
              <a:defRPr sz="1400"/>
            </a:lvl9pPr>
          </a:lstStyle>
          <a:p>
            <a:pPr lvl="0"/>
            <a:r>
              <a:rPr lang="en-US" dirty="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96467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3924" y="2400317"/>
            <a:ext cx="8072993" cy="6788946"/>
          </a:xfrm>
        </p:spPr>
        <p:txBody>
          <a:bodyPr/>
          <a:lstStyle>
            <a:lvl1pPr>
              <a:defRPr sz="5000"/>
            </a:lvl1pPr>
            <a:lvl2pPr>
              <a:defRPr sz="42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1558" y="2400317"/>
            <a:ext cx="8072993" cy="6788946"/>
          </a:xfrm>
        </p:spPr>
        <p:txBody>
          <a:bodyPr/>
          <a:lstStyle>
            <a:lvl1pPr>
              <a:defRPr sz="5000"/>
            </a:lvl1pPr>
            <a:lvl2pPr>
              <a:defRPr sz="42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54677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2709" y="7200901"/>
            <a:ext cx="10967085" cy="850106"/>
          </a:xfrm>
        </p:spPr>
        <p:txBody>
          <a:bodyPr anchor="b"/>
          <a:lstStyle>
            <a:lvl1pPr algn="l">
              <a:defRPr sz="4600" b="1">
                <a:solidFill>
                  <a:schemeClr val="tx2"/>
                </a:solidFill>
              </a:defRPr>
            </a:lvl1pPr>
          </a:lstStyle>
          <a:p>
            <a:r>
              <a:rPr lang="en-US" dirty="0"/>
              <a:t>Click to edit Master title style</a:t>
            </a:r>
          </a:p>
        </p:txBody>
      </p:sp>
      <p:sp>
        <p:nvSpPr>
          <p:cNvPr id="3" name="Picture Placeholder 2"/>
          <p:cNvSpPr>
            <a:spLocks noGrp="1"/>
          </p:cNvSpPr>
          <p:nvPr>
            <p:ph type="pic" idx="1"/>
          </p:nvPr>
        </p:nvSpPr>
        <p:spPr>
          <a:xfrm>
            <a:off x="3582709" y="919164"/>
            <a:ext cx="10967085" cy="6172200"/>
          </a:xfrm>
        </p:spPr>
        <p:txBody>
          <a:bodyPr/>
          <a:lstStyle>
            <a:lvl1pPr marL="0" indent="0">
              <a:buNone/>
              <a:defRPr sz="5400"/>
            </a:lvl1pPr>
            <a:lvl2pPr marL="761523" indent="0">
              <a:buNone/>
              <a:defRPr sz="4600"/>
            </a:lvl2pPr>
            <a:lvl3pPr marL="1523047" indent="0">
              <a:buNone/>
              <a:defRPr sz="4000"/>
            </a:lvl3pPr>
            <a:lvl4pPr marL="2284566" indent="0">
              <a:buNone/>
              <a:defRPr sz="3400"/>
            </a:lvl4pPr>
            <a:lvl5pPr marL="3046079" indent="0">
              <a:buNone/>
              <a:defRPr sz="3400"/>
            </a:lvl5pPr>
            <a:lvl6pPr marL="3807601" indent="0">
              <a:buNone/>
              <a:defRPr sz="3400"/>
            </a:lvl6pPr>
            <a:lvl7pPr marL="4569124" indent="0">
              <a:buNone/>
              <a:defRPr sz="3400"/>
            </a:lvl7pPr>
            <a:lvl8pPr marL="5330640" indent="0">
              <a:buNone/>
              <a:defRPr sz="3400"/>
            </a:lvl8pPr>
            <a:lvl9pPr marL="6092159" indent="0">
              <a:buNone/>
              <a:defRPr sz="3400"/>
            </a:lvl9pPr>
          </a:lstStyle>
          <a:p>
            <a:pPr lvl="0"/>
            <a:endParaRPr lang="en-US" noProof="0"/>
          </a:p>
        </p:txBody>
      </p:sp>
      <p:sp>
        <p:nvSpPr>
          <p:cNvPr id="4" name="Text Placeholder 3"/>
          <p:cNvSpPr>
            <a:spLocks noGrp="1"/>
          </p:cNvSpPr>
          <p:nvPr>
            <p:ph type="body" sz="half" idx="2"/>
          </p:nvPr>
        </p:nvSpPr>
        <p:spPr>
          <a:xfrm>
            <a:off x="3582709" y="8051007"/>
            <a:ext cx="10967085" cy="1207294"/>
          </a:xfrm>
          <a:noFill/>
          <a:ln w="9525" algn="ctr">
            <a:noFill/>
            <a:miter lim="800000"/>
            <a:headEnd/>
            <a:tailEnd/>
          </a:ln>
        </p:spPr>
        <p:txBody>
          <a:bodyPr vert="horz" wrap="square" lIns="152305" tIns="76149" rIns="152305" bIns="76149" numCol="1" anchor="t" anchorCtr="0" compatLnSpc="1">
            <a:prstTxWarp prst="textNoShape">
              <a:avLst/>
            </a:prstTxWarp>
          </a:bodyPr>
          <a:lstStyle>
            <a:lvl1pPr marL="0" indent="0" algn="l" rtl="0" eaLnBrk="0" fontAlgn="base" hangingPunct="0">
              <a:spcAft>
                <a:spcPct val="0"/>
              </a:spcAft>
              <a:buNone/>
              <a:defRPr lang="en-US" sz="3400" smtClean="0">
                <a:solidFill>
                  <a:schemeClr val="tx1"/>
                </a:solidFill>
                <a:latin typeface="+mn-lt"/>
                <a:ea typeface="+mn-ea"/>
                <a:cs typeface="+mn-cs"/>
              </a:defRPr>
            </a:lvl1pPr>
            <a:lvl2pPr marL="761523" indent="0">
              <a:buNone/>
              <a:defRPr sz="2000"/>
            </a:lvl2pPr>
            <a:lvl3pPr marL="1523047" indent="0">
              <a:buNone/>
              <a:defRPr sz="1600"/>
            </a:lvl3pPr>
            <a:lvl4pPr marL="2284566" indent="0">
              <a:buNone/>
              <a:defRPr sz="1400"/>
            </a:lvl4pPr>
            <a:lvl5pPr marL="3046079" indent="0">
              <a:buNone/>
              <a:defRPr sz="1400"/>
            </a:lvl5pPr>
            <a:lvl6pPr marL="3807601" indent="0">
              <a:buNone/>
              <a:defRPr sz="1400"/>
            </a:lvl6pPr>
            <a:lvl7pPr marL="4569124" indent="0">
              <a:buNone/>
              <a:defRPr sz="1400"/>
            </a:lvl7pPr>
            <a:lvl8pPr marL="5330640" indent="0">
              <a:buNone/>
              <a:defRPr sz="1400"/>
            </a:lvl8pPr>
            <a:lvl9pPr marL="6092159" indent="0">
              <a:buNone/>
              <a:defRPr sz="14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E55F34B-1C25-4090-A4A7-9CEE84F430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728621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34FE2BCE-81FD-49AD-8F3F-8C803C0A891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497062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312190" y="214314"/>
            <a:ext cx="4280843" cy="8603456"/>
          </a:xfrm>
        </p:spPr>
        <p:txBody>
          <a:bodyPr vert="eaVert"/>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a:xfrm>
            <a:off x="463309" y="214314"/>
            <a:ext cx="12544239" cy="860345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9AB3E699-3BC5-4E82-A48B-54CC42B0E66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474001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03BA23CF-AA30-4A18-B744-605C3E9DBF0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048792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D9AC919B-4D01-4240-BDFD-860B66B017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7007951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3F557F9C-1201-3A47-8D2D-7E98BF45F03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78475" cy="10287000"/>
          </a:xfrm>
          <a:prstGeom prst="rect">
            <a:avLst/>
          </a:prstGeom>
        </p:spPr>
      </p:pic>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
        <p:nvSpPr>
          <p:cNvPr id="10"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Tree>
    <p:extLst>
      <p:ext uri="{BB962C8B-B14F-4D97-AF65-F5344CB8AC3E}">
        <p14:creationId xmlns:p14="http://schemas.microsoft.com/office/powerpoint/2010/main" val="26002983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2DD158AE-82CC-924D-B2D9-111EE21E38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561215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1BC35851-DCE0-F247-A73D-CE5DAF7E1A2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42238254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86DE67D-74D6-E24F-A53E-44A9C5B75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1061507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1F552890-0675-5942-BD45-247DCD612F5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521" y="173"/>
            <a:ext cx="18323410" cy="10286826"/>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dirty="0"/>
              <a:t>Click to edit Master subtitle style</a:t>
            </a:r>
          </a:p>
        </p:txBody>
      </p:sp>
      <p:sp>
        <p:nvSpPr>
          <p:cNvPr id="9"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7355571E-02C7-4909-A943-092A83DD3418}" type="slidenum">
              <a:rPr lang="en-US">
                <a:solidFill>
                  <a:srgbClr val="000000"/>
                </a:solidFill>
              </a:rPr>
              <a:pPr>
                <a:defRPr/>
              </a:pPr>
              <a:t>‹#›</a:t>
            </a:fld>
            <a:endParaRPr lang="en-US">
              <a:solidFill>
                <a:srgbClr val="000000"/>
              </a:solidFill>
            </a:endParaRPr>
          </a:p>
        </p:txBody>
      </p:sp>
      <p:grpSp>
        <p:nvGrpSpPr>
          <p:cNvPr id="16" name="Group 15"/>
          <p:cNvGrpSpPr/>
          <p:nvPr userDrawn="1"/>
        </p:nvGrpSpPr>
        <p:grpSpPr>
          <a:xfrm>
            <a:off x="-25039" y="9413876"/>
            <a:ext cx="17643806" cy="77724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047638484"/>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3924" y="2302673"/>
            <a:ext cx="8076167" cy="959642"/>
          </a:xfrm>
        </p:spPr>
        <p:txBody>
          <a:bodyPr anchor="b"/>
          <a:lstStyle>
            <a:lvl1pPr marL="0" indent="0">
              <a:buNone/>
              <a:defRPr sz="4200" b="1"/>
            </a:lvl1pPr>
            <a:lvl2pPr marL="816060" indent="0">
              <a:buNone/>
              <a:defRPr sz="3600" b="1"/>
            </a:lvl2pPr>
            <a:lvl3pPr marL="1632123" indent="0">
              <a:buNone/>
              <a:defRPr sz="3200" b="1"/>
            </a:lvl3pPr>
            <a:lvl4pPr marL="2448185" indent="0">
              <a:buNone/>
              <a:defRPr sz="2800" b="1"/>
            </a:lvl4pPr>
            <a:lvl5pPr marL="3264245" indent="0">
              <a:buNone/>
              <a:defRPr sz="2800" b="1"/>
            </a:lvl5pPr>
            <a:lvl6pPr marL="4080307" indent="0">
              <a:buNone/>
              <a:defRPr sz="2800" b="1"/>
            </a:lvl6pPr>
            <a:lvl7pPr marL="4896368" indent="0">
              <a:buNone/>
              <a:defRPr sz="2800" b="1"/>
            </a:lvl7pPr>
            <a:lvl8pPr marL="5712428" indent="0">
              <a:buNone/>
              <a:defRPr sz="2800" b="1"/>
            </a:lvl8pPr>
            <a:lvl9pPr marL="6528490" indent="0">
              <a:buNone/>
              <a:defRPr sz="2800" b="1"/>
            </a:lvl9pPr>
          </a:lstStyle>
          <a:p>
            <a:pPr lvl="0"/>
            <a:r>
              <a:rPr lang="en-US"/>
              <a:t>Click to edit Master text styles</a:t>
            </a:r>
          </a:p>
        </p:txBody>
      </p:sp>
      <p:sp>
        <p:nvSpPr>
          <p:cNvPr id="4" name="Content Placeholder 3"/>
          <p:cNvSpPr>
            <a:spLocks noGrp="1"/>
          </p:cNvSpPr>
          <p:nvPr>
            <p:ph sz="half" idx="2"/>
          </p:nvPr>
        </p:nvSpPr>
        <p:spPr>
          <a:xfrm>
            <a:off x="913924" y="3262312"/>
            <a:ext cx="8076167" cy="5926932"/>
          </a:xfrm>
        </p:spPr>
        <p:txBody>
          <a:bodyPr/>
          <a:lstStyle>
            <a:lvl1pPr>
              <a:defRPr sz="42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85214" y="2302673"/>
            <a:ext cx="8079340" cy="959642"/>
          </a:xfrm>
        </p:spPr>
        <p:txBody>
          <a:bodyPr anchor="b"/>
          <a:lstStyle>
            <a:lvl1pPr marL="0" indent="0">
              <a:buNone/>
              <a:defRPr sz="4200" b="1"/>
            </a:lvl1pPr>
            <a:lvl2pPr marL="816060" indent="0">
              <a:buNone/>
              <a:defRPr sz="3600" b="1"/>
            </a:lvl2pPr>
            <a:lvl3pPr marL="1632123" indent="0">
              <a:buNone/>
              <a:defRPr sz="3200" b="1"/>
            </a:lvl3pPr>
            <a:lvl4pPr marL="2448185" indent="0">
              <a:buNone/>
              <a:defRPr sz="2800" b="1"/>
            </a:lvl4pPr>
            <a:lvl5pPr marL="3264245" indent="0">
              <a:buNone/>
              <a:defRPr sz="2800" b="1"/>
            </a:lvl5pPr>
            <a:lvl6pPr marL="4080307" indent="0">
              <a:buNone/>
              <a:defRPr sz="2800" b="1"/>
            </a:lvl6pPr>
            <a:lvl7pPr marL="4896368" indent="0">
              <a:buNone/>
              <a:defRPr sz="2800" b="1"/>
            </a:lvl7pPr>
            <a:lvl8pPr marL="5712428" indent="0">
              <a:buNone/>
              <a:defRPr sz="2800" b="1"/>
            </a:lvl8pPr>
            <a:lvl9pPr marL="6528490" indent="0">
              <a:buNone/>
              <a:defRPr sz="2800" b="1"/>
            </a:lvl9pPr>
          </a:lstStyle>
          <a:p>
            <a:pPr lvl="0"/>
            <a:r>
              <a:rPr lang="en-US"/>
              <a:t>Click to edit Master text styles</a:t>
            </a:r>
          </a:p>
        </p:txBody>
      </p:sp>
      <p:sp>
        <p:nvSpPr>
          <p:cNvPr id="6" name="Content Placeholder 5"/>
          <p:cNvSpPr>
            <a:spLocks noGrp="1"/>
          </p:cNvSpPr>
          <p:nvPr>
            <p:ph sz="quarter" idx="4"/>
          </p:nvPr>
        </p:nvSpPr>
        <p:spPr>
          <a:xfrm>
            <a:off x="9285214" y="3262312"/>
            <a:ext cx="8079340" cy="5926932"/>
          </a:xfrm>
        </p:spPr>
        <p:txBody>
          <a:bodyPr/>
          <a:lstStyle>
            <a:lvl1pPr>
              <a:defRPr sz="42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43541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6B06B6E4-36B5-2A4D-8795-84CABEE4FA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solidFill>
                  <a:schemeClr val="bg1"/>
                </a:solidFill>
              </a:defRPr>
            </a:lvl1pPr>
          </a:lstStyle>
          <a:p>
            <a:r>
              <a:rPr lang="en-US" dirty="0"/>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solidFill>
                  <a:schemeClr val="bg1"/>
                </a:solidFill>
              </a:defRPr>
            </a:lvl1pPr>
          </a:lstStyle>
          <a:p>
            <a:pPr>
              <a:defRPr/>
            </a:pPr>
            <a:fld id="{3C7E7816-A48B-4805-9A47-CE865F4F101F}" type="slidenum">
              <a:rPr lang="en-US" smtClean="0">
                <a:solidFill>
                  <a:srgbClr val="FFFFFF"/>
                </a:solidFill>
              </a:rPr>
              <a:pPr>
                <a:defRPr/>
              </a:pPr>
              <a:t>‹#›</a:t>
            </a:fld>
            <a:endParaRPr lang="en-US" dirty="0">
              <a:solidFill>
                <a:srgbClr val="FFFFFF"/>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061177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410" y="1572715"/>
            <a:ext cx="16926629" cy="7418898"/>
          </a:xfrm>
        </p:spPr>
        <p:txBody>
          <a:bodyPr/>
          <a:lstStyle>
            <a:lvl1pPr>
              <a:spcBef>
                <a:spcPts val="1334"/>
              </a:spcBef>
              <a:defRPr/>
            </a:lvl1pPr>
            <a:lvl3pPr>
              <a:defRPr sz="3000"/>
            </a:lvl3pPr>
            <a:lvl4pPr>
              <a:defRPr sz="3000"/>
            </a:lvl4pPr>
            <a:lvl5pPr>
              <a:defRPr sz="3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065530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873" y="6610355"/>
            <a:ext cx="15536704" cy="2043114"/>
          </a:xfrm>
        </p:spPr>
        <p:txBody>
          <a:bodyPr anchor="t"/>
          <a:lstStyle>
            <a:lvl1pPr algn="l">
              <a:defRPr sz="66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1443873" y="4360070"/>
            <a:ext cx="15536704" cy="2250280"/>
          </a:xfrm>
        </p:spPr>
        <p:txBody>
          <a:bodyPr anchor="b"/>
          <a:lstStyle>
            <a:lvl1pPr marL="0" indent="0">
              <a:buNone/>
              <a:defRPr sz="3400"/>
            </a:lvl1pPr>
            <a:lvl2pPr marL="761523" indent="0">
              <a:buNone/>
              <a:defRPr sz="3000"/>
            </a:lvl2pPr>
            <a:lvl3pPr marL="1523047" indent="0">
              <a:buNone/>
              <a:defRPr sz="2600"/>
            </a:lvl3pPr>
            <a:lvl4pPr marL="2284566" indent="0">
              <a:buNone/>
              <a:defRPr sz="2400"/>
            </a:lvl4pPr>
            <a:lvl5pPr marL="3046079" indent="0">
              <a:buNone/>
              <a:defRPr sz="2400"/>
            </a:lvl5pPr>
            <a:lvl6pPr marL="3807601" indent="0">
              <a:buNone/>
              <a:defRPr sz="2400"/>
            </a:lvl6pPr>
            <a:lvl7pPr marL="4569124" indent="0">
              <a:buNone/>
              <a:defRPr sz="2400"/>
            </a:lvl7pPr>
            <a:lvl8pPr marL="5330640" indent="0">
              <a:buNone/>
              <a:defRPr sz="2400"/>
            </a:lvl8pPr>
            <a:lvl9pPr marL="6092159" indent="0">
              <a:buNone/>
              <a:defRPr sz="2400"/>
            </a:lvl9pPr>
          </a:lstStyle>
          <a:p>
            <a:pPr lvl="0"/>
            <a:r>
              <a:rPr lang="en-US"/>
              <a:t>Click to edit Master text styles</a:t>
            </a:r>
          </a:p>
        </p:txBody>
      </p:sp>
      <p:sp>
        <p:nvSpPr>
          <p:cNvPr id="4" name="Rectangle 6"/>
          <p:cNvSpPr>
            <a:spLocks noGrp="1" noChangeArrowheads="1"/>
          </p:cNvSpPr>
          <p:nvPr>
            <p:ph type="sldNum" sz="quarter" idx="10"/>
          </p:nvPr>
        </p:nvSpPr>
        <p:spPr>
          <a:xfrm>
            <a:off x="13270934" y="9074944"/>
            <a:ext cx="4264978" cy="309564"/>
          </a:xfrm>
          <a:ln/>
        </p:spPr>
        <p:txBody>
          <a:bodyPr/>
          <a:lstStyle>
            <a:lvl1pPr>
              <a:defRPr/>
            </a:lvl1pPr>
          </a:lstStyle>
          <a:p>
            <a:pPr>
              <a:defRPr/>
            </a:pPr>
            <a:fld id="{4E6118DC-F0C3-4C61-9EEA-2C495CD045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3543521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666404" y="1778796"/>
            <a:ext cx="8310995" cy="7038976"/>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9282039" y="1778796"/>
            <a:ext cx="8310993" cy="7038976"/>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240182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924" y="411956"/>
            <a:ext cx="16450628" cy="171450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913924" y="2302670"/>
            <a:ext cx="8076167" cy="959644"/>
          </a:xfrm>
        </p:spPr>
        <p:txBody>
          <a:bodyPr anchor="b"/>
          <a:lstStyle>
            <a:lvl1pPr marL="0" indent="0">
              <a:buNone/>
              <a:defRPr sz="4000" b="1"/>
            </a:lvl1pPr>
            <a:lvl2pPr marL="761523" indent="0">
              <a:buNone/>
              <a:defRPr sz="3400" b="1"/>
            </a:lvl2pPr>
            <a:lvl3pPr marL="1523047" indent="0">
              <a:buNone/>
              <a:defRPr sz="3000" b="1"/>
            </a:lvl3pPr>
            <a:lvl4pPr marL="2284566" indent="0">
              <a:buNone/>
              <a:defRPr sz="2600" b="1"/>
            </a:lvl4pPr>
            <a:lvl5pPr marL="3046079" indent="0">
              <a:buNone/>
              <a:defRPr sz="2600" b="1"/>
            </a:lvl5pPr>
            <a:lvl6pPr marL="3807601" indent="0">
              <a:buNone/>
              <a:defRPr sz="2600" b="1"/>
            </a:lvl6pPr>
            <a:lvl7pPr marL="4569124" indent="0">
              <a:buNone/>
              <a:defRPr sz="2600" b="1"/>
            </a:lvl7pPr>
            <a:lvl8pPr marL="5330640" indent="0">
              <a:buNone/>
              <a:defRPr sz="2600" b="1"/>
            </a:lvl8pPr>
            <a:lvl9pPr marL="6092159" indent="0">
              <a:buNone/>
              <a:defRPr sz="2600" b="1"/>
            </a:lvl9pPr>
          </a:lstStyle>
          <a:p>
            <a:pPr lvl="0"/>
            <a:r>
              <a:rPr lang="en-US"/>
              <a:t>Click to edit Master text styles</a:t>
            </a:r>
          </a:p>
        </p:txBody>
      </p:sp>
      <p:sp>
        <p:nvSpPr>
          <p:cNvPr id="4" name="Content Placeholder 3"/>
          <p:cNvSpPr>
            <a:spLocks noGrp="1"/>
          </p:cNvSpPr>
          <p:nvPr>
            <p:ph sz="half" idx="2"/>
          </p:nvPr>
        </p:nvSpPr>
        <p:spPr>
          <a:xfrm>
            <a:off x="913924" y="3262314"/>
            <a:ext cx="8076167" cy="5926932"/>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400" smtClean="0">
                <a:solidFill>
                  <a:schemeClr val="tx1"/>
                </a:solidFill>
                <a:latin typeface="+mn-lt"/>
                <a:ea typeface="+mn-ea"/>
                <a:cs typeface="+mn-cs"/>
              </a:defRPr>
            </a:lvl2pPr>
            <a:lvl3pPr algn="l" rtl="0" eaLnBrk="0" fontAlgn="base" hangingPunct="0">
              <a:spcAft>
                <a:spcPct val="0"/>
              </a:spcAft>
              <a:defRPr lang="en-US" sz="3400" smtClean="0">
                <a:solidFill>
                  <a:schemeClr val="tx1"/>
                </a:solidFill>
                <a:latin typeface="+mn-lt"/>
                <a:ea typeface="+mn-ea"/>
                <a:cs typeface="+mn-cs"/>
              </a:defRPr>
            </a:lvl3pPr>
            <a:lvl4pPr algn="l" rtl="0" eaLnBrk="0" fontAlgn="base" hangingPunct="0">
              <a:spcAft>
                <a:spcPct val="0"/>
              </a:spcAft>
              <a:defRPr lang="en-US" sz="34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85218" y="2302670"/>
            <a:ext cx="8079340" cy="959644"/>
          </a:xfrm>
        </p:spPr>
        <p:txBody>
          <a:bodyPr anchor="b"/>
          <a:lstStyle>
            <a:lvl1pPr marL="0" indent="0">
              <a:buNone/>
              <a:defRPr sz="4000" b="1"/>
            </a:lvl1pPr>
            <a:lvl2pPr marL="761523" indent="0">
              <a:buNone/>
              <a:defRPr sz="3400" b="1"/>
            </a:lvl2pPr>
            <a:lvl3pPr marL="1523047" indent="0">
              <a:buNone/>
              <a:defRPr sz="3000" b="1"/>
            </a:lvl3pPr>
            <a:lvl4pPr marL="2284566" indent="0">
              <a:buNone/>
              <a:defRPr sz="2600" b="1"/>
            </a:lvl4pPr>
            <a:lvl5pPr marL="3046079" indent="0">
              <a:buNone/>
              <a:defRPr sz="2600" b="1"/>
            </a:lvl5pPr>
            <a:lvl6pPr marL="3807601" indent="0">
              <a:buNone/>
              <a:defRPr sz="2600" b="1"/>
            </a:lvl6pPr>
            <a:lvl7pPr marL="4569124" indent="0">
              <a:buNone/>
              <a:defRPr sz="2600" b="1"/>
            </a:lvl7pPr>
            <a:lvl8pPr marL="5330640" indent="0">
              <a:buNone/>
              <a:defRPr sz="2600" b="1"/>
            </a:lvl8pPr>
            <a:lvl9pPr marL="6092159" indent="0">
              <a:buNone/>
              <a:defRPr sz="2600" b="1"/>
            </a:lvl9pPr>
          </a:lstStyle>
          <a:p>
            <a:pPr lvl="0"/>
            <a:r>
              <a:rPr lang="en-US"/>
              <a:t>Click to edit Master text styles</a:t>
            </a:r>
          </a:p>
        </p:txBody>
      </p:sp>
      <p:sp>
        <p:nvSpPr>
          <p:cNvPr id="6" name="Content Placeholder 5"/>
          <p:cNvSpPr>
            <a:spLocks noGrp="1"/>
          </p:cNvSpPr>
          <p:nvPr>
            <p:ph sz="quarter" idx="4"/>
          </p:nvPr>
        </p:nvSpPr>
        <p:spPr>
          <a:xfrm>
            <a:off x="9285218" y="3262314"/>
            <a:ext cx="8079340" cy="5926932"/>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400" smtClean="0">
                <a:solidFill>
                  <a:schemeClr val="tx1"/>
                </a:solidFill>
                <a:latin typeface="+mn-lt"/>
                <a:ea typeface="+mn-ea"/>
                <a:cs typeface="+mn-cs"/>
              </a:defRPr>
            </a:lvl2pPr>
            <a:lvl3pPr algn="l" rtl="0" eaLnBrk="0" fontAlgn="base" hangingPunct="0">
              <a:spcAft>
                <a:spcPct val="0"/>
              </a:spcAft>
              <a:defRPr lang="en-US" sz="3400" smtClean="0">
                <a:solidFill>
                  <a:schemeClr val="tx1"/>
                </a:solidFill>
                <a:latin typeface="+mn-lt"/>
                <a:ea typeface="+mn-ea"/>
                <a:cs typeface="+mn-cs"/>
              </a:defRPr>
            </a:lvl3pPr>
            <a:lvl4pPr algn="l" rtl="0" eaLnBrk="0" fontAlgn="base" hangingPunct="0">
              <a:spcAft>
                <a:spcPct val="0"/>
              </a:spcAft>
              <a:defRPr lang="en-US" sz="34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352575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698618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89826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925" y="409576"/>
            <a:ext cx="6013492" cy="1743076"/>
          </a:xfrm>
        </p:spPr>
        <p:txBody>
          <a:bodyPr anchor="b"/>
          <a:lstStyle>
            <a:lvl1pPr algn="l">
              <a:defRPr sz="5400" b="1">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7146376" y="409577"/>
            <a:ext cx="10218175" cy="8779670"/>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400"/>
            </a:lvl6pPr>
            <a:lvl7pPr>
              <a:defRPr sz="3400"/>
            </a:lvl7pPr>
            <a:lvl8pPr>
              <a:defRPr sz="3400"/>
            </a:lvl8pPr>
            <a:lvl9pPr>
              <a:defRPr sz="3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913925" y="2152650"/>
            <a:ext cx="6013492" cy="7036596"/>
          </a:xfrm>
        </p:spPr>
        <p:txBody>
          <a:bodyPr/>
          <a:lstStyle>
            <a:lvl1pPr marL="0" indent="0">
              <a:buNone/>
              <a:defRPr sz="3400"/>
            </a:lvl1pPr>
            <a:lvl2pPr marL="761523" indent="0">
              <a:buNone/>
              <a:defRPr sz="2000"/>
            </a:lvl2pPr>
            <a:lvl3pPr marL="1523047" indent="0">
              <a:buNone/>
              <a:defRPr sz="1600"/>
            </a:lvl3pPr>
            <a:lvl4pPr marL="2284566" indent="0">
              <a:buNone/>
              <a:defRPr sz="1400"/>
            </a:lvl4pPr>
            <a:lvl5pPr marL="3046079" indent="0">
              <a:buNone/>
              <a:defRPr sz="1400"/>
            </a:lvl5pPr>
            <a:lvl6pPr marL="3807601" indent="0">
              <a:buNone/>
              <a:defRPr sz="1400"/>
            </a:lvl6pPr>
            <a:lvl7pPr marL="4569124" indent="0">
              <a:buNone/>
              <a:defRPr sz="1400"/>
            </a:lvl7pPr>
            <a:lvl8pPr marL="5330640" indent="0">
              <a:buNone/>
              <a:defRPr sz="1400"/>
            </a:lvl8pPr>
            <a:lvl9pPr marL="6092159" indent="0">
              <a:buNone/>
              <a:defRPr sz="1400"/>
            </a:lvl9pPr>
          </a:lstStyle>
          <a:p>
            <a:pPr lvl="0"/>
            <a:r>
              <a:rPr lang="en-US" dirty="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388071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2709" y="7200901"/>
            <a:ext cx="10967085" cy="850106"/>
          </a:xfrm>
        </p:spPr>
        <p:txBody>
          <a:bodyPr anchor="b"/>
          <a:lstStyle>
            <a:lvl1pPr algn="l">
              <a:defRPr sz="4600" b="1">
                <a:solidFill>
                  <a:schemeClr val="tx2"/>
                </a:solidFill>
              </a:defRPr>
            </a:lvl1pPr>
          </a:lstStyle>
          <a:p>
            <a:r>
              <a:rPr lang="en-US" dirty="0"/>
              <a:t>Click to edit Master title style</a:t>
            </a:r>
          </a:p>
        </p:txBody>
      </p:sp>
      <p:sp>
        <p:nvSpPr>
          <p:cNvPr id="3" name="Picture Placeholder 2"/>
          <p:cNvSpPr>
            <a:spLocks noGrp="1"/>
          </p:cNvSpPr>
          <p:nvPr>
            <p:ph type="pic" idx="1"/>
          </p:nvPr>
        </p:nvSpPr>
        <p:spPr>
          <a:xfrm>
            <a:off x="3582709" y="919164"/>
            <a:ext cx="10967085" cy="6172200"/>
          </a:xfrm>
        </p:spPr>
        <p:txBody>
          <a:bodyPr/>
          <a:lstStyle>
            <a:lvl1pPr marL="0" indent="0">
              <a:buNone/>
              <a:defRPr sz="5400"/>
            </a:lvl1pPr>
            <a:lvl2pPr marL="761523" indent="0">
              <a:buNone/>
              <a:defRPr sz="4600"/>
            </a:lvl2pPr>
            <a:lvl3pPr marL="1523047" indent="0">
              <a:buNone/>
              <a:defRPr sz="4000"/>
            </a:lvl3pPr>
            <a:lvl4pPr marL="2284566" indent="0">
              <a:buNone/>
              <a:defRPr sz="3400"/>
            </a:lvl4pPr>
            <a:lvl5pPr marL="3046079" indent="0">
              <a:buNone/>
              <a:defRPr sz="3400"/>
            </a:lvl5pPr>
            <a:lvl6pPr marL="3807601" indent="0">
              <a:buNone/>
              <a:defRPr sz="3400"/>
            </a:lvl6pPr>
            <a:lvl7pPr marL="4569124" indent="0">
              <a:buNone/>
              <a:defRPr sz="3400"/>
            </a:lvl7pPr>
            <a:lvl8pPr marL="5330640" indent="0">
              <a:buNone/>
              <a:defRPr sz="3400"/>
            </a:lvl8pPr>
            <a:lvl9pPr marL="6092159" indent="0">
              <a:buNone/>
              <a:defRPr sz="3400"/>
            </a:lvl9pPr>
          </a:lstStyle>
          <a:p>
            <a:pPr lvl="0"/>
            <a:endParaRPr lang="en-US" noProof="0"/>
          </a:p>
        </p:txBody>
      </p:sp>
      <p:sp>
        <p:nvSpPr>
          <p:cNvPr id="4" name="Text Placeholder 3"/>
          <p:cNvSpPr>
            <a:spLocks noGrp="1"/>
          </p:cNvSpPr>
          <p:nvPr>
            <p:ph type="body" sz="half" idx="2"/>
          </p:nvPr>
        </p:nvSpPr>
        <p:spPr>
          <a:xfrm>
            <a:off x="3582709" y="8051007"/>
            <a:ext cx="10967085" cy="1207294"/>
          </a:xfrm>
          <a:noFill/>
          <a:ln w="9525" algn="ctr">
            <a:noFill/>
            <a:miter lim="800000"/>
            <a:headEnd/>
            <a:tailEnd/>
          </a:ln>
        </p:spPr>
        <p:txBody>
          <a:bodyPr vert="horz" wrap="square" lIns="152305" tIns="76149" rIns="152305" bIns="76149" numCol="1" anchor="t" anchorCtr="0" compatLnSpc="1">
            <a:prstTxWarp prst="textNoShape">
              <a:avLst/>
            </a:prstTxWarp>
          </a:bodyPr>
          <a:lstStyle>
            <a:lvl1pPr marL="0" indent="0" algn="l" rtl="0" eaLnBrk="0" fontAlgn="base" hangingPunct="0">
              <a:spcAft>
                <a:spcPct val="0"/>
              </a:spcAft>
              <a:buNone/>
              <a:defRPr lang="en-US" sz="3400" smtClean="0">
                <a:solidFill>
                  <a:schemeClr val="tx1"/>
                </a:solidFill>
                <a:latin typeface="+mn-lt"/>
                <a:ea typeface="+mn-ea"/>
                <a:cs typeface="+mn-cs"/>
              </a:defRPr>
            </a:lvl1pPr>
            <a:lvl2pPr marL="761523" indent="0">
              <a:buNone/>
              <a:defRPr sz="2000"/>
            </a:lvl2pPr>
            <a:lvl3pPr marL="1523047" indent="0">
              <a:buNone/>
              <a:defRPr sz="1600"/>
            </a:lvl3pPr>
            <a:lvl4pPr marL="2284566" indent="0">
              <a:buNone/>
              <a:defRPr sz="1400"/>
            </a:lvl4pPr>
            <a:lvl5pPr marL="3046079" indent="0">
              <a:buNone/>
              <a:defRPr sz="1400"/>
            </a:lvl5pPr>
            <a:lvl6pPr marL="3807601" indent="0">
              <a:buNone/>
              <a:defRPr sz="1400"/>
            </a:lvl6pPr>
            <a:lvl7pPr marL="4569124" indent="0">
              <a:buNone/>
              <a:defRPr sz="1400"/>
            </a:lvl7pPr>
            <a:lvl8pPr marL="5330640" indent="0">
              <a:buNone/>
              <a:defRPr sz="1400"/>
            </a:lvl8pPr>
            <a:lvl9pPr marL="6092159" indent="0">
              <a:buNone/>
              <a:defRPr sz="14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E55F34B-1C25-4090-A4A7-9CEE84F430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52218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34FE2BCE-81FD-49AD-8F3F-8C803C0A891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78153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698216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312190" y="214314"/>
            <a:ext cx="4280843" cy="8603456"/>
          </a:xfrm>
        </p:spPr>
        <p:txBody>
          <a:bodyPr vert="eaVert"/>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a:xfrm>
            <a:off x="463309" y="214314"/>
            <a:ext cx="12544239" cy="860345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9AB3E699-3BC5-4E82-A48B-54CC42B0E66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34033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03BA23CF-AA30-4A18-B744-605C3E9DBF0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008727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D9AC919B-4D01-4240-BDFD-860B66B017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6498319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3F557F9C-1201-3A47-8D2D-7E98BF45F03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78475" cy="10287000"/>
          </a:xfrm>
          <a:prstGeom prst="rect">
            <a:avLst/>
          </a:prstGeom>
        </p:spPr>
      </p:pic>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
        <p:nvSpPr>
          <p:cNvPr id="10"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Tree>
    <p:extLst>
      <p:ext uri="{BB962C8B-B14F-4D97-AF65-F5344CB8AC3E}">
        <p14:creationId xmlns:p14="http://schemas.microsoft.com/office/powerpoint/2010/main" val="426295914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2DD158AE-82CC-924D-B2D9-111EE21E38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420571824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1BC35851-DCE0-F247-A73D-CE5DAF7E1A2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47594320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86DE67D-74D6-E24F-A53E-44A9C5B75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2399320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1F552890-0675-5942-BD45-247DCD612F5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521" y="173"/>
            <a:ext cx="18323410" cy="10286826"/>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dirty="0"/>
              <a:t>Click to edit Master subtitle style</a:t>
            </a:r>
          </a:p>
        </p:txBody>
      </p:sp>
      <p:sp>
        <p:nvSpPr>
          <p:cNvPr id="9" name="Rectangle 24"/>
          <p:cNvSpPr>
            <a:spLocks noGrp="1" noChangeArrowheads="1"/>
          </p:cNvSpPr>
          <p:nvPr>
            <p:ph type="sldNum" sz="quarter" idx="10"/>
          </p:nvPr>
        </p:nvSpPr>
        <p:spPr>
          <a:xfrm>
            <a:off x="13277281" y="9058274"/>
            <a:ext cx="4264978" cy="309564"/>
          </a:xfrm>
        </p:spPr>
        <p:txBody>
          <a:bodyPr/>
          <a:lstStyle>
            <a:lvl1pPr>
              <a:defRPr/>
            </a:lvl1pPr>
          </a:lstStyle>
          <a:p>
            <a:pPr>
              <a:defRPr/>
            </a:pPr>
            <a:fld id="{7355571E-02C7-4909-A943-092A83DD3418}" type="slidenum">
              <a:rPr lang="en-US">
                <a:solidFill>
                  <a:srgbClr val="000000"/>
                </a:solidFill>
              </a:rPr>
              <a:pPr>
                <a:defRPr/>
              </a:pPr>
              <a:t>‹#›</a:t>
            </a:fld>
            <a:endParaRPr lang="en-US">
              <a:solidFill>
                <a:srgbClr val="000000"/>
              </a:solidFill>
            </a:endParaRPr>
          </a:p>
        </p:txBody>
      </p:sp>
      <p:grpSp>
        <p:nvGrpSpPr>
          <p:cNvPr id="16" name="Group 15"/>
          <p:cNvGrpSpPr/>
          <p:nvPr userDrawn="1"/>
        </p:nvGrpSpPr>
        <p:grpSpPr>
          <a:xfrm>
            <a:off x="-25039" y="9413876"/>
            <a:ext cx="17643806" cy="77724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898834605"/>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6B06B6E4-36B5-2A4D-8795-84CABEE4FA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solidFill>
                  <a:schemeClr val="bg1"/>
                </a:solidFill>
              </a:defRPr>
            </a:lvl1pPr>
          </a:lstStyle>
          <a:p>
            <a:r>
              <a:rPr lang="en-US" dirty="0"/>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solidFill>
                  <a:schemeClr val="bg1"/>
                </a:solidFill>
              </a:defRPr>
            </a:lvl1pPr>
          </a:lstStyle>
          <a:p>
            <a:pPr>
              <a:defRPr/>
            </a:pPr>
            <a:fld id="{3C7E7816-A48B-4805-9A47-CE865F4F101F}" type="slidenum">
              <a:rPr lang="en-US" smtClean="0">
                <a:solidFill>
                  <a:srgbClr val="FFFFFF"/>
                </a:solidFill>
              </a:rPr>
              <a:pPr>
                <a:defRPr/>
              </a:pPr>
              <a:t>‹#›</a:t>
            </a:fld>
            <a:endParaRPr lang="en-US" dirty="0">
              <a:solidFill>
                <a:srgbClr val="FFFFFF"/>
              </a:solidFill>
            </a:endParaRPr>
          </a:p>
        </p:txBody>
      </p:sp>
      <p:grpSp>
        <p:nvGrpSpPr>
          <p:cNvPr id="20" name="Group 19"/>
          <p:cNvGrpSpPr/>
          <p:nvPr userDrawn="1"/>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261393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410" y="1572715"/>
            <a:ext cx="16926629" cy="7418898"/>
          </a:xfrm>
        </p:spPr>
        <p:txBody>
          <a:bodyPr/>
          <a:lstStyle>
            <a:lvl1pPr>
              <a:spcBef>
                <a:spcPts val="1334"/>
              </a:spcBef>
              <a:defRPr/>
            </a:lvl1pPr>
            <a:lvl3pPr>
              <a:defRPr sz="3000"/>
            </a:lvl3pPr>
            <a:lvl4pPr>
              <a:defRPr sz="3000"/>
            </a:lvl4pPr>
            <a:lvl5pPr>
              <a:defRPr sz="3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62195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9090504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873" y="6610355"/>
            <a:ext cx="15536704" cy="2043114"/>
          </a:xfrm>
        </p:spPr>
        <p:txBody>
          <a:bodyPr anchor="t"/>
          <a:lstStyle>
            <a:lvl1pPr algn="l">
              <a:defRPr sz="66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1443873" y="4360070"/>
            <a:ext cx="15536704" cy="2250280"/>
          </a:xfrm>
        </p:spPr>
        <p:txBody>
          <a:bodyPr anchor="b"/>
          <a:lstStyle>
            <a:lvl1pPr marL="0" indent="0">
              <a:buNone/>
              <a:defRPr sz="3400"/>
            </a:lvl1pPr>
            <a:lvl2pPr marL="761523" indent="0">
              <a:buNone/>
              <a:defRPr sz="3000"/>
            </a:lvl2pPr>
            <a:lvl3pPr marL="1523047" indent="0">
              <a:buNone/>
              <a:defRPr sz="2600"/>
            </a:lvl3pPr>
            <a:lvl4pPr marL="2284566" indent="0">
              <a:buNone/>
              <a:defRPr sz="2400"/>
            </a:lvl4pPr>
            <a:lvl5pPr marL="3046079" indent="0">
              <a:buNone/>
              <a:defRPr sz="2400"/>
            </a:lvl5pPr>
            <a:lvl6pPr marL="3807601" indent="0">
              <a:buNone/>
              <a:defRPr sz="2400"/>
            </a:lvl6pPr>
            <a:lvl7pPr marL="4569124" indent="0">
              <a:buNone/>
              <a:defRPr sz="2400"/>
            </a:lvl7pPr>
            <a:lvl8pPr marL="5330640" indent="0">
              <a:buNone/>
              <a:defRPr sz="2400"/>
            </a:lvl8pPr>
            <a:lvl9pPr marL="6092159" indent="0">
              <a:buNone/>
              <a:defRPr sz="2400"/>
            </a:lvl9pPr>
          </a:lstStyle>
          <a:p>
            <a:pPr lvl="0"/>
            <a:r>
              <a:rPr lang="en-US"/>
              <a:t>Click to edit Master text styles</a:t>
            </a:r>
          </a:p>
        </p:txBody>
      </p:sp>
      <p:sp>
        <p:nvSpPr>
          <p:cNvPr id="4" name="Rectangle 6"/>
          <p:cNvSpPr>
            <a:spLocks noGrp="1" noChangeArrowheads="1"/>
          </p:cNvSpPr>
          <p:nvPr>
            <p:ph type="sldNum" sz="quarter" idx="10"/>
          </p:nvPr>
        </p:nvSpPr>
        <p:spPr>
          <a:xfrm>
            <a:off x="13270934" y="9074944"/>
            <a:ext cx="4264978" cy="309564"/>
          </a:xfrm>
          <a:ln/>
        </p:spPr>
        <p:txBody>
          <a:bodyPr/>
          <a:lstStyle>
            <a:lvl1pPr>
              <a:defRPr/>
            </a:lvl1pPr>
          </a:lstStyle>
          <a:p>
            <a:pPr>
              <a:defRPr/>
            </a:pPr>
            <a:fld id="{4E6118DC-F0C3-4C61-9EEA-2C495CD045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563640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666404" y="1778796"/>
            <a:ext cx="8310995" cy="7038976"/>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9282039" y="1778796"/>
            <a:ext cx="8310993" cy="7038976"/>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522752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924" y="411956"/>
            <a:ext cx="16450628" cy="171450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913924" y="2302670"/>
            <a:ext cx="8076167" cy="959644"/>
          </a:xfrm>
        </p:spPr>
        <p:txBody>
          <a:bodyPr anchor="b"/>
          <a:lstStyle>
            <a:lvl1pPr marL="0" indent="0">
              <a:buNone/>
              <a:defRPr sz="4000" b="1"/>
            </a:lvl1pPr>
            <a:lvl2pPr marL="761523" indent="0">
              <a:buNone/>
              <a:defRPr sz="3400" b="1"/>
            </a:lvl2pPr>
            <a:lvl3pPr marL="1523047" indent="0">
              <a:buNone/>
              <a:defRPr sz="3000" b="1"/>
            </a:lvl3pPr>
            <a:lvl4pPr marL="2284566" indent="0">
              <a:buNone/>
              <a:defRPr sz="2600" b="1"/>
            </a:lvl4pPr>
            <a:lvl5pPr marL="3046079" indent="0">
              <a:buNone/>
              <a:defRPr sz="2600" b="1"/>
            </a:lvl5pPr>
            <a:lvl6pPr marL="3807601" indent="0">
              <a:buNone/>
              <a:defRPr sz="2600" b="1"/>
            </a:lvl6pPr>
            <a:lvl7pPr marL="4569124" indent="0">
              <a:buNone/>
              <a:defRPr sz="2600" b="1"/>
            </a:lvl7pPr>
            <a:lvl8pPr marL="5330640" indent="0">
              <a:buNone/>
              <a:defRPr sz="2600" b="1"/>
            </a:lvl8pPr>
            <a:lvl9pPr marL="6092159" indent="0">
              <a:buNone/>
              <a:defRPr sz="2600" b="1"/>
            </a:lvl9pPr>
          </a:lstStyle>
          <a:p>
            <a:pPr lvl="0"/>
            <a:r>
              <a:rPr lang="en-US"/>
              <a:t>Click to edit Master text styles</a:t>
            </a:r>
          </a:p>
        </p:txBody>
      </p:sp>
      <p:sp>
        <p:nvSpPr>
          <p:cNvPr id="4" name="Content Placeholder 3"/>
          <p:cNvSpPr>
            <a:spLocks noGrp="1"/>
          </p:cNvSpPr>
          <p:nvPr>
            <p:ph sz="half" idx="2"/>
          </p:nvPr>
        </p:nvSpPr>
        <p:spPr>
          <a:xfrm>
            <a:off x="913924" y="3262314"/>
            <a:ext cx="8076167" cy="5926932"/>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400" smtClean="0">
                <a:solidFill>
                  <a:schemeClr val="tx1"/>
                </a:solidFill>
                <a:latin typeface="+mn-lt"/>
                <a:ea typeface="+mn-ea"/>
                <a:cs typeface="+mn-cs"/>
              </a:defRPr>
            </a:lvl2pPr>
            <a:lvl3pPr algn="l" rtl="0" eaLnBrk="0" fontAlgn="base" hangingPunct="0">
              <a:spcAft>
                <a:spcPct val="0"/>
              </a:spcAft>
              <a:defRPr lang="en-US" sz="3400" smtClean="0">
                <a:solidFill>
                  <a:schemeClr val="tx1"/>
                </a:solidFill>
                <a:latin typeface="+mn-lt"/>
                <a:ea typeface="+mn-ea"/>
                <a:cs typeface="+mn-cs"/>
              </a:defRPr>
            </a:lvl3pPr>
            <a:lvl4pPr algn="l" rtl="0" eaLnBrk="0" fontAlgn="base" hangingPunct="0">
              <a:spcAft>
                <a:spcPct val="0"/>
              </a:spcAft>
              <a:defRPr lang="en-US" sz="34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85218" y="2302670"/>
            <a:ext cx="8079340" cy="959644"/>
          </a:xfrm>
        </p:spPr>
        <p:txBody>
          <a:bodyPr anchor="b"/>
          <a:lstStyle>
            <a:lvl1pPr marL="0" indent="0">
              <a:buNone/>
              <a:defRPr sz="4000" b="1"/>
            </a:lvl1pPr>
            <a:lvl2pPr marL="761523" indent="0">
              <a:buNone/>
              <a:defRPr sz="3400" b="1"/>
            </a:lvl2pPr>
            <a:lvl3pPr marL="1523047" indent="0">
              <a:buNone/>
              <a:defRPr sz="3000" b="1"/>
            </a:lvl3pPr>
            <a:lvl4pPr marL="2284566" indent="0">
              <a:buNone/>
              <a:defRPr sz="2600" b="1"/>
            </a:lvl4pPr>
            <a:lvl5pPr marL="3046079" indent="0">
              <a:buNone/>
              <a:defRPr sz="2600" b="1"/>
            </a:lvl5pPr>
            <a:lvl6pPr marL="3807601" indent="0">
              <a:buNone/>
              <a:defRPr sz="2600" b="1"/>
            </a:lvl6pPr>
            <a:lvl7pPr marL="4569124" indent="0">
              <a:buNone/>
              <a:defRPr sz="2600" b="1"/>
            </a:lvl7pPr>
            <a:lvl8pPr marL="5330640" indent="0">
              <a:buNone/>
              <a:defRPr sz="2600" b="1"/>
            </a:lvl8pPr>
            <a:lvl9pPr marL="6092159" indent="0">
              <a:buNone/>
              <a:defRPr sz="2600" b="1"/>
            </a:lvl9pPr>
          </a:lstStyle>
          <a:p>
            <a:pPr lvl="0"/>
            <a:r>
              <a:rPr lang="en-US"/>
              <a:t>Click to edit Master text styles</a:t>
            </a:r>
          </a:p>
        </p:txBody>
      </p:sp>
      <p:sp>
        <p:nvSpPr>
          <p:cNvPr id="6" name="Content Placeholder 5"/>
          <p:cNvSpPr>
            <a:spLocks noGrp="1"/>
          </p:cNvSpPr>
          <p:nvPr>
            <p:ph sz="quarter" idx="4"/>
          </p:nvPr>
        </p:nvSpPr>
        <p:spPr>
          <a:xfrm>
            <a:off x="9285218" y="3262314"/>
            <a:ext cx="8079340" cy="5926932"/>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400" smtClean="0">
                <a:solidFill>
                  <a:schemeClr val="tx1"/>
                </a:solidFill>
                <a:latin typeface="+mn-lt"/>
                <a:ea typeface="+mn-ea"/>
                <a:cs typeface="+mn-cs"/>
              </a:defRPr>
            </a:lvl2pPr>
            <a:lvl3pPr algn="l" rtl="0" eaLnBrk="0" fontAlgn="base" hangingPunct="0">
              <a:spcAft>
                <a:spcPct val="0"/>
              </a:spcAft>
              <a:defRPr lang="en-US" sz="3400" smtClean="0">
                <a:solidFill>
                  <a:schemeClr val="tx1"/>
                </a:solidFill>
                <a:latin typeface="+mn-lt"/>
                <a:ea typeface="+mn-ea"/>
                <a:cs typeface="+mn-cs"/>
              </a:defRPr>
            </a:lvl3pPr>
            <a:lvl4pPr algn="l" rtl="0" eaLnBrk="0" fontAlgn="base" hangingPunct="0">
              <a:spcAft>
                <a:spcPct val="0"/>
              </a:spcAft>
              <a:defRPr lang="en-US" sz="34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5511717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730388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635533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925" y="409576"/>
            <a:ext cx="6013492" cy="1743076"/>
          </a:xfrm>
        </p:spPr>
        <p:txBody>
          <a:bodyPr anchor="b"/>
          <a:lstStyle>
            <a:lvl1pPr algn="l">
              <a:defRPr sz="5400" b="1">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7146376" y="409577"/>
            <a:ext cx="10218175" cy="8779670"/>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400"/>
            </a:lvl6pPr>
            <a:lvl7pPr>
              <a:defRPr sz="3400"/>
            </a:lvl7pPr>
            <a:lvl8pPr>
              <a:defRPr sz="3400"/>
            </a:lvl8pPr>
            <a:lvl9pPr>
              <a:defRPr sz="3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913925" y="2152650"/>
            <a:ext cx="6013492" cy="7036596"/>
          </a:xfrm>
        </p:spPr>
        <p:txBody>
          <a:bodyPr/>
          <a:lstStyle>
            <a:lvl1pPr marL="0" indent="0">
              <a:buNone/>
              <a:defRPr sz="3400"/>
            </a:lvl1pPr>
            <a:lvl2pPr marL="761523" indent="0">
              <a:buNone/>
              <a:defRPr sz="2000"/>
            </a:lvl2pPr>
            <a:lvl3pPr marL="1523047" indent="0">
              <a:buNone/>
              <a:defRPr sz="1600"/>
            </a:lvl3pPr>
            <a:lvl4pPr marL="2284566" indent="0">
              <a:buNone/>
              <a:defRPr sz="1400"/>
            </a:lvl4pPr>
            <a:lvl5pPr marL="3046079" indent="0">
              <a:buNone/>
              <a:defRPr sz="1400"/>
            </a:lvl5pPr>
            <a:lvl6pPr marL="3807601" indent="0">
              <a:buNone/>
              <a:defRPr sz="1400"/>
            </a:lvl6pPr>
            <a:lvl7pPr marL="4569124" indent="0">
              <a:buNone/>
              <a:defRPr sz="1400"/>
            </a:lvl7pPr>
            <a:lvl8pPr marL="5330640" indent="0">
              <a:buNone/>
              <a:defRPr sz="1400"/>
            </a:lvl8pPr>
            <a:lvl9pPr marL="6092159" indent="0">
              <a:buNone/>
              <a:defRPr sz="1400"/>
            </a:lvl9pPr>
          </a:lstStyle>
          <a:p>
            <a:pPr lvl="0"/>
            <a:r>
              <a:rPr lang="en-US" dirty="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5085231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2709" y="7200901"/>
            <a:ext cx="10967085" cy="850106"/>
          </a:xfrm>
        </p:spPr>
        <p:txBody>
          <a:bodyPr anchor="b"/>
          <a:lstStyle>
            <a:lvl1pPr algn="l">
              <a:defRPr sz="4600" b="1">
                <a:solidFill>
                  <a:schemeClr val="tx2"/>
                </a:solidFill>
              </a:defRPr>
            </a:lvl1pPr>
          </a:lstStyle>
          <a:p>
            <a:r>
              <a:rPr lang="en-US" dirty="0"/>
              <a:t>Click to edit Master title style</a:t>
            </a:r>
          </a:p>
        </p:txBody>
      </p:sp>
      <p:sp>
        <p:nvSpPr>
          <p:cNvPr id="3" name="Picture Placeholder 2"/>
          <p:cNvSpPr>
            <a:spLocks noGrp="1"/>
          </p:cNvSpPr>
          <p:nvPr>
            <p:ph type="pic" idx="1"/>
          </p:nvPr>
        </p:nvSpPr>
        <p:spPr>
          <a:xfrm>
            <a:off x="3582709" y="919164"/>
            <a:ext cx="10967085" cy="6172200"/>
          </a:xfrm>
        </p:spPr>
        <p:txBody>
          <a:bodyPr/>
          <a:lstStyle>
            <a:lvl1pPr marL="0" indent="0">
              <a:buNone/>
              <a:defRPr sz="5400"/>
            </a:lvl1pPr>
            <a:lvl2pPr marL="761523" indent="0">
              <a:buNone/>
              <a:defRPr sz="4600"/>
            </a:lvl2pPr>
            <a:lvl3pPr marL="1523047" indent="0">
              <a:buNone/>
              <a:defRPr sz="4000"/>
            </a:lvl3pPr>
            <a:lvl4pPr marL="2284566" indent="0">
              <a:buNone/>
              <a:defRPr sz="3400"/>
            </a:lvl4pPr>
            <a:lvl5pPr marL="3046079" indent="0">
              <a:buNone/>
              <a:defRPr sz="3400"/>
            </a:lvl5pPr>
            <a:lvl6pPr marL="3807601" indent="0">
              <a:buNone/>
              <a:defRPr sz="3400"/>
            </a:lvl6pPr>
            <a:lvl7pPr marL="4569124" indent="0">
              <a:buNone/>
              <a:defRPr sz="3400"/>
            </a:lvl7pPr>
            <a:lvl8pPr marL="5330640" indent="0">
              <a:buNone/>
              <a:defRPr sz="3400"/>
            </a:lvl8pPr>
            <a:lvl9pPr marL="6092159" indent="0">
              <a:buNone/>
              <a:defRPr sz="3400"/>
            </a:lvl9pPr>
          </a:lstStyle>
          <a:p>
            <a:pPr lvl="0"/>
            <a:endParaRPr lang="en-US" noProof="0"/>
          </a:p>
        </p:txBody>
      </p:sp>
      <p:sp>
        <p:nvSpPr>
          <p:cNvPr id="4" name="Text Placeholder 3"/>
          <p:cNvSpPr>
            <a:spLocks noGrp="1"/>
          </p:cNvSpPr>
          <p:nvPr>
            <p:ph type="body" sz="half" idx="2"/>
          </p:nvPr>
        </p:nvSpPr>
        <p:spPr>
          <a:xfrm>
            <a:off x="3582709" y="8051007"/>
            <a:ext cx="10967085" cy="1207294"/>
          </a:xfrm>
          <a:noFill/>
          <a:ln w="9525" algn="ctr">
            <a:noFill/>
            <a:miter lim="800000"/>
            <a:headEnd/>
            <a:tailEnd/>
          </a:ln>
        </p:spPr>
        <p:txBody>
          <a:bodyPr vert="horz" wrap="square" lIns="152305" tIns="76149" rIns="152305" bIns="76149" numCol="1" anchor="t" anchorCtr="0" compatLnSpc="1">
            <a:prstTxWarp prst="textNoShape">
              <a:avLst/>
            </a:prstTxWarp>
          </a:bodyPr>
          <a:lstStyle>
            <a:lvl1pPr marL="0" indent="0" algn="l" rtl="0" eaLnBrk="0" fontAlgn="base" hangingPunct="0">
              <a:spcAft>
                <a:spcPct val="0"/>
              </a:spcAft>
              <a:buNone/>
              <a:defRPr lang="en-US" sz="3400" smtClean="0">
                <a:solidFill>
                  <a:schemeClr val="tx1"/>
                </a:solidFill>
                <a:latin typeface="+mn-lt"/>
                <a:ea typeface="+mn-ea"/>
                <a:cs typeface="+mn-cs"/>
              </a:defRPr>
            </a:lvl1pPr>
            <a:lvl2pPr marL="761523" indent="0">
              <a:buNone/>
              <a:defRPr sz="2000"/>
            </a:lvl2pPr>
            <a:lvl3pPr marL="1523047" indent="0">
              <a:buNone/>
              <a:defRPr sz="1600"/>
            </a:lvl3pPr>
            <a:lvl4pPr marL="2284566" indent="0">
              <a:buNone/>
              <a:defRPr sz="1400"/>
            </a:lvl4pPr>
            <a:lvl5pPr marL="3046079" indent="0">
              <a:buNone/>
              <a:defRPr sz="1400"/>
            </a:lvl5pPr>
            <a:lvl6pPr marL="3807601" indent="0">
              <a:buNone/>
              <a:defRPr sz="1400"/>
            </a:lvl6pPr>
            <a:lvl7pPr marL="4569124" indent="0">
              <a:buNone/>
              <a:defRPr sz="1400"/>
            </a:lvl7pPr>
            <a:lvl8pPr marL="5330640" indent="0">
              <a:buNone/>
              <a:defRPr sz="1400"/>
            </a:lvl8pPr>
            <a:lvl9pPr marL="6092159" indent="0">
              <a:buNone/>
              <a:defRPr sz="14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E55F34B-1C25-4090-A4A7-9CEE84F430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263940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34FE2BCE-81FD-49AD-8F3F-8C803C0A891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019353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312190" y="214314"/>
            <a:ext cx="4280843" cy="8603456"/>
          </a:xfrm>
        </p:spPr>
        <p:txBody>
          <a:bodyPr vert="eaVert"/>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a:xfrm>
            <a:off x="463309" y="214314"/>
            <a:ext cx="12544239" cy="860345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9AB3E699-3BC5-4E82-A48B-54CC42B0E66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216975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fld id="{B1006088-BF21-4FD5-870B-675EAADE47BD}"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945" y="409574"/>
            <a:ext cx="6013492" cy="1743076"/>
          </a:xfrm>
        </p:spPr>
        <p:txBody>
          <a:bodyPr anchor="b"/>
          <a:lstStyle>
            <a:lvl1pPr algn="l">
              <a:defRPr sz="3600" b="1"/>
            </a:lvl1pPr>
          </a:lstStyle>
          <a:p>
            <a:r>
              <a:rPr lang="en-US"/>
              <a:t>Click to edit Master title style</a:t>
            </a:r>
          </a:p>
        </p:txBody>
      </p:sp>
      <p:sp>
        <p:nvSpPr>
          <p:cNvPr id="3" name="Content Placeholder 2"/>
          <p:cNvSpPr>
            <a:spLocks noGrp="1"/>
          </p:cNvSpPr>
          <p:nvPr>
            <p:ph idx="1"/>
          </p:nvPr>
        </p:nvSpPr>
        <p:spPr>
          <a:xfrm>
            <a:off x="7146376" y="409579"/>
            <a:ext cx="10218175" cy="8779670"/>
          </a:xfrm>
        </p:spPr>
        <p:txBody>
          <a:bodyPr/>
          <a:lstStyle>
            <a:lvl1pPr>
              <a:defRPr sz="5800"/>
            </a:lvl1pPr>
            <a:lvl2pPr>
              <a:defRPr sz="5000"/>
            </a:lvl2pPr>
            <a:lvl3pPr>
              <a:defRPr sz="42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3945" y="2152650"/>
            <a:ext cx="6013492" cy="7036596"/>
          </a:xfrm>
        </p:spPr>
        <p:txBody>
          <a:bodyPr/>
          <a:lstStyle>
            <a:lvl1pPr marL="0" indent="0">
              <a:buNone/>
              <a:defRPr sz="2600"/>
            </a:lvl1pPr>
            <a:lvl2pPr marL="816060" indent="0">
              <a:buNone/>
              <a:defRPr sz="2200"/>
            </a:lvl2pPr>
            <a:lvl3pPr marL="1632123" indent="0">
              <a:buNone/>
              <a:defRPr sz="1800"/>
            </a:lvl3pPr>
            <a:lvl4pPr marL="2448185" indent="0">
              <a:buNone/>
              <a:defRPr sz="1600"/>
            </a:lvl4pPr>
            <a:lvl5pPr marL="3264245" indent="0">
              <a:buNone/>
              <a:defRPr sz="1600"/>
            </a:lvl5pPr>
            <a:lvl6pPr marL="4080307" indent="0">
              <a:buNone/>
              <a:defRPr sz="1600"/>
            </a:lvl6pPr>
            <a:lvl7pPr marL="4896368" indent="0">
              <a:buNone/>
              <a:defRPr sz="1600"/>
            </a:lvl7pPr>
            <a:lvl8pPr marL="5712428" indent="0">
              <a:buNone/>
              <a:defRPr sz="1600"/>
            </a:lvl8pPr>
            <a:lvl9pPr marL="6528490"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494637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D9AC919B-4D01-4240-BDFD-860B66B017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fld id="{3144B24B-BAB1-431A-82C6-36E096187F50}" type="slidenum">
              <a:rPr lang="en-US" smtClean="0">
                <a:solidFill>
                  <a:srgbClr val="000000"/>
                </a:solidFill>
              </a:rPr>
              <a:pPr/>
              <a:t>‹#›</a:t>
            </a:fld>
            <a:endParaRPr lang="en-US">
              <a:solidFill>
                <a:srgbClr val="000000"/>
              </a:solidFill>
            </a:endParaRPr>
          </a:p>
        </p:txBody>
      </p:sp>
      <p:grpSp>
        <p:nvGrpSpPr>
          <p:cNvPr id="20" name="Group 19"/>
          <p:cNvGrpSpPr/>
          <p:nvPr/>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656105420"/>
      </p:ext>
    </p:extLst>
  </p:cSld>
  <p:clrMapOvr>
    <a:masterClrMapping/>
  </p:clrMapOvr>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5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3F557F9C-1201-3A47-8D2D-7E98BF45F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78475" cy="10287000"/>
          </a:xfrm>
          <a:prstGeom prst="rect">
            <a:avLst/>
          </a:prstGeom>
        </p:spPr>
      </p:pic>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fld id="{3144B24B-BAB1-431A-82C6-36E096187F50}" type="slidenum">
              <a:rPr lang="en-US" smtClean="0">
                <a:solidFill>
                  <a:srgbClr val="000000"/>
                </a:solidFill>
              </a:rPr>
              <a:pPr/>
              <a:t>‹#›</a:t>
            </a:fld>
            <a:endParaRPr lang="en-US">
              <a:solidFill>
                <a:srgbClr val="000000"/>
              </a:solidFill>
            </a:endParaRPr>
          </a:p>
        </p:txBody>
      </p:sp>
      <p:grpSp>
        <p:nvGrpSpPr>
          <p:cNvPr id="20" name="Group 19"/>
          <p:cNvGrpSpPr/>
          <p:nvPr/>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
        <p:nvSpPr>
          <p:cNvPr id="10"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912764558"/>
      </p:ext>
    </p:extLst>
  </p:cSld>
  <p:clrMapOvr>
    <a:masterClrMapping/>
  </p:clrMapOvr>
  <p:hf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2DD158AE-82CC-924D-B2D9-111EE21E38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fld id="{3144B24B-BAB1-431A-82C6-36E096187F50}" type="slidenum">
              <a:rPr lang="en-US" smtClean="0">
                <a:solidFill>
                  <a:srgbClr val="000000"/>
                </a:solidFill>
              </a:rPr>
              <a:pPr/>
              <a:t>‹#›</a:t>
            </a:fld>
            <a:endParaRPr lang="en-US">
              <a:solidFill>
                <a:srgbClr val="000000"/>
              </a:solidFill>
            </a:endParaRPr>
          </a:p>
        </p:txBody>
      </p:sp>
      <p:grpSp>
        <p:nvGrpSpPr>
          <p:cNvPr id="20" name="Group 19"/>
          <p:cNvGrpSpPr/>
          <p:nvPr/>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54564621"/>
      </p:ext>
    </p:extLst>
  </p:cSld>
  <p:clrMapOvr>
    <a:masterClrMapping/>
  </p:clrMapOvr>
  <p:hf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1BC35851-DCE0-F247-A73D-CE5DAF7E1A2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fld id="{3144B24B-BAB1-431A-82C6-36E096187F50}" type="slidenum">
              <a:rPr lang="en-US" smtClean="0">
                <a:solidFill>
                  <a:srgbClr val="000000"/>
                </a:solidFill>
              </a:rPr>
              <a:pPr/>
              <a:t>‹#›</a:t>
            </a:fld>
            <a:endParaRPr lang="en-US">
              <a:solidFill>
                <a:srgbClr val="000000"/>
              </a:solidFill>
            </a:endParaRPr>
          </a:p>
        </p:txBody>
      </p:sp>
      <p:grpSp>
        <p:nvGrpSpPr>
          <p:cNvPr id="20" name="Group 19"/>
          <p:cNvGrpSpPr/>
          <p:nvPr/>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236614080"/>
      </p:ext>
    </p:extLst>
  </p:cSld>
  <p:clrMapOvr>
    <a:masterClrMapping/>
  </p:clrMapOvr>
  <p:hf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86DE67D-74D6-E24F-A53E-44A9C5B752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3277281" y="9058274"/>
            <a:ext cx="4264978" cy="309564"/>
          </a:xfrm>
        </p:spPr>
        <p:txBody>
          <a:bodyPr/>
          <a:lstStyle>
            <a:lvl1pPr>
              <a:defRPr/>
            </a:lvl1pPr>
          </a:lstStyle>
          <a:p>
            <a:fld id="{3144B24B-BAB1-431A-82C6-36E096187F50}" type="slidenum">
              <a:rPr lang="en-US" smtClean="0">
                <a:solidFill>
                  <a:srgbClr val="000000"/>
                </a:solidFill>
              </a:rPr>
              <a:pPr/>
              <a:t>‹#›</a:t>
            </a:fld>
            <a:endParaRPr lang="en-US">
              <a:solidFill>
                <a:srgbClr val="000000"/>
              </a:solidFill>
            </a:endParaRPr>
          </a:p>
        </p:txBody>
      </p:sp>
      <p:grpSp>
        <p:nvGrpSpPr>
          <p:cNvPr id="20" name="Group 19"/>
          <p:cNvGrpSpPr/>
          <p:nvPr/>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540414855"/>
      </p:ext>
    </p:extLst>
  </p:cSld>
  <p:clrMapOvr>
    <a:masterClrMapping/>
  </p:clrMapOvr>
  <p:hf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1F552890-0675-5942-BD45-247DCD612F5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521" y="173"/>
            <a:ext cx="18323410" cy="10286826"/>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bg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lvl1pPr>
          </a:lstStyle>
          <a:p>
            <a:r>
              <a:rPr lang="en-US"/>
              <a:t>Click to edit Master subtitle style</a:t>
            </a:r>
            <a:endParaRPr lang="en-US" dirty="0"/>
          </a:p>
        </p:txBody>
      </p:sp>
      <p:sp>
        <p:nvSpPr>
          <p:cNvPr id="9" name="Rectangle 24"/>
          <p:cNvSpPr>
            <a:spLocks noGrp="1" noChangeArrowheads="1"/>
          </p:cNvSpPr>
          <p:nvPr>
            <p:ph type="sldNum" sz="quarter" idx="10"/>
          </p:nvPr>
        </p:nvSpPr>
        <p:spPr>
          <a:xfrm>
            <a:off x="13277281" y="9058274"/>
            <a:ext cx="4264978" cy="309564"/>
          </a:xfrm>
        </p:spPr>
        <p:txBody>
          <a:bodyPr/>
          <a:lstStyle>
            <a:lvl1pPr>
              <a:defRPr/>
            </a:lvl1pPr>
          </a:lstStyle>
          <a:p>
            <a:fld id="{3144B24B-BAB1-431A-82C6-36E096187F50}" type="slidenum">
              <a:rPr lang="en-US" smtClean="0">
                <a:solidFill>
                  <a:srgbClr val="000000"/>
                </a:solidFill>
              </a:rPr>
              <a:pPr/>
              <a:t>‹#›</a:t>
            </a:fld>
            <a:endParaRPr lang="en-US">
              <a:solidFill>
                <a:srgbClr val="000000"/>
              </a:solidFill>
            </a:endParaRPr>
          </a:p>
        </p:txBody>
      </p:sp>
      <p:grpSp>
        <p:nvGrpSpPr>
          <p:cNvPr id="16" name="Group 15"/>
          <p:cNvGrpSpPr/>
          <p:nvPr/>
        </p:nvGrpSpPr>
        <p:grpSpPr>
          <a:xfrm>
            <a:off x="-25039" y="9413876"/>
            <a:ext cx="17643806" cy="77724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044470734"/>
      </p:ext>
    </p:extLst>
  </p:cSld>
  <p:clrMapOvr>
    <a:overrideClrMapping bg1="lt1" tx1="dk1" bg2="lt2" tx2="dk2" accent1="accent1" accent2="accent2" accent3="accent3" accent4="accent4" accent5="accent5" accent6="accent6" hlink="hlink" folHlink="folHlink"/>
  </p:clrMapOvr>
  <p:hf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6B06B6E4-36B5-2A4D-8795-84CABEE4FA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78475" cy="10287000"/>
          </a:xfrm>
          <a:prstGeom prst="rect">
            <a:avLst/>
          </a:prstGeom>
        </p:spPr>
      </p:pic>
      <p:sp>
        <p:nvSpPr>
          <p:cNvPr id="3074" name="Rectangle 2"/>
          <p:cNvSpPr>
            <a:spLocks noGrp="1" noChangeArrowheads="1"/>
          </p:cNvSpPr>
          <p:nvPr>
            <p:ph type="ctrTitle"/>
          </p:nvPr>
        </p:nvSpPr>
        <p:spPr>
          <a:xfrm>
            <a:off x="685443" y="2914663"/>
            <a:ext cx="16907589" cy="2205038"/>
          </a:xfrm>
        </p:spPr>
        <p:txBody>
          <a:bodyPr/>
          <a:lstStyle>
            <a:lvl1pPr>
              <a:defRPr sz="6600">
                <a:solidFill>
                  <a:schemeClr val="bg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443" y="5548317"/>
            <a:ext cx="16907589" cy="2228850"/>
          </a:xfrm>
          <a:ln/>
        </p:spPr>
        <p:txBody>
          <a:bodyPr/>
          <a:lstStyle>
            <a:lvl1pPr marL="0" indent="0">
              <a:buFontTx/>
              <a:buNone/>
              <a:defRPr b="1">
                <a:solidFill>
                  <a:schemeClr val="bg1"/>
                </a:solidFill>
              </a:defRPr>
            </a:lvl1pPr>
          </a:lstStyle>
          <a:p>
            <a:r>
              <a:rPr lang="en-US"/>
              <a:t>Click to edit Master subtitle style</a:t>
            </a:r>
            <a:endParaRPr lang="en-US" dirty="0"/>
          </a:p>
        </p:txBody>
      </p:sp>
      <p:sp>
        <p:nvSpPr>
          <p:cNvPr id="7" name="Rectangle 24"/>
          <p:cNvSpPr>
            <a:spLocks noGrp="1" noChangeArrowheads="1"/>
          </p:cNvSpPr>
          <p:nvPr>
            <p:ph type="sldNum" sz="quarter" idx="10"/>
          </p:nvPr>
        </p:nvSpPr>
        <p:spPr>
          <a:xfrm>
            <a:off x="13277281" y="9058274"/>
            <a:ext cx="4264978" cy="309564"/>
          </a:xfrm>
        </p:spPr>
        <p:txBody>
          <a:bodyPr/>
          <a:lstStyle>
            <a:lvl1pPr>
              <a:defRPr>
                <a:solidFill>
                  <a:schemeClr val="bg1"/>
                </a:solidFill>
              </a:defRPr>
            </a:lvl1pPr>
          </a:lstStyle>
          <a:p>
            <a:fld id="{3144B24B-BAB1-431A-82C6-36E096187F50}" type="slidenum">
              <a:rPr lang="en-US" smtClean="0">
                <a:solidFill>
                  <a:srgbClr val="000000"/>
                </a:solidFill>
              </a:rPr>
              <a:pPr/>
              <a:t>‹#›</a:t>
            </a:fld>
            <a:endParaRPr lang="en-US">
              <a:solidFill>
                <a:srgbClr val="000000"/>
              </a:solidFill>
            </a:endParaRPr>
          </a:p>
        </p:txBody>
      </p:sp>
      <p:grpSp>
        <p:nvGrpSpPr>
          <p:cNvPr id="20" name="Group 19"/>
          <p:cNvGrpSpPr/>
          <p:nvPr/>
        </p:nvGrpSpPr>
        <p:grpSpPr>
          <a:xfrm>
            <a:off x="-12520" y="9413876"/>
            <a:ext cx="17643806" cy="77724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390289936"/>
      </p:ext>
    </p:extLst>
  </p:cSld>
  <p:clrMapOvr>
    <a:masterClrMapping/>
  </p:clrMapOvr>
  <p:hf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66410" y="1572715"/>
            <a:ext cx="16926629" cy="7418898"/>
          </a:xfrm>
        </p:spPr>
        <p:txBody>
          <a:bodyPr/>
          <a:lstStyle>
            <a:lvl1pPr>
              <a:spcBef>
                <a:spcPts val="1334"/>
              </a:spcBef>
              <a:defRPr/>
            </a:lvl1pPr>
            <a:lvl3pPr>
              <a:defRPr sz="3000"/>
            </a:lvl3pPr>
            <a:lvl4pPr>
              <a:defRPr sz="3000"/>
            </a:lvl4pPr>
            <a:lvl5pPr>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fld id="{3B20521C-F793-4067-BB07-C7AF74E21EF3}"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873" y="6610355"/>
            <a:ext cx="15536704" cy="2043114"/>
          </a:xfrm>
        </p:spPr>
        <p:txBody>
          <a:bodyPr anchor="t"/>
          <a:lstStyle>
            <a:lvl1pPr algn="l">
              <a:defRPr sz="6600" b="1" cap="all">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443873" y="4360070"/>
            <a:ext cx="15536704" cy="2250280"/>
          </a:xfrm>
        </p:spPr>
        <p:txBody>
          <a:bodyPr anchor="b"/>
          <a:lstStyle>
            <a:lvl1pPr marL="0" indent="0">
              <a:buNone/>
              <a:defRPr sz="3400"/>
            </a:lvl1pPr>
            <a:lvl2pPr marL="761523" indent="0">
              <a:buNone/>
              <a:defRPr sz="3000"/>
            </a:lvl2pPr>
            <a:lvl3pPr marL="1523047" indent="0">
              <a:buNone/>
              <a:defRPr sz="2600"/>
            </a:lvl3pPr>
            <a:lvl4pPr marL="2284566" indent="0">
              <a:buNone/>
              <a:defRPr sz="2400"/>
            </a:lvl4pPr>
            <a:lvl5pPr marL="3046079" indent="0">
              <a:buNone/>
              <a:defRPr sz="2400"/>
            </a:lvl5pPr>
            <a:lvl6pPr marL="3807601" indent="0">
              <a:buNone/>
              <a:defRPr sz="2400"/>
            </a:lvl6pPr>
            <a:lvl7pPr marL="4569124" indent="0">
              <a:buNone/>
              <a:defRPr sz="2400"/>
            </a:lvl7pPr>
            <a:lvl8pPr marL="5330640" indent="0">
              <a:buNone/>
              <a:defRPr sz="2400"/>
            </a:lvl8pPr>
            <a:lvl9pPr marL="6092159" indent="0">
              <a:buNone/>
              <a:defRPr sz="2400"/>
            </a:lvl9pPr>
          </a:lstStyle>
          <a:p>
            <a:pPr lvl="0"/>
            <a:r>
              <a:rPr lang="en-US"/>
              <a:t>Click to edit Master text styles</a:t>
            </a:r>
          </a:p>
        </p:txBody>
      </p:sp>
      <p:sp>
        <p:nvSpPr>
          <p:cNvPr id="4" name="Rectangle 6"/>
          <p:cNvSpPr>
            <a:spLocks noGrp="1" noChangeArrowheads="1"/>
          </p:cNvSpPr>
          <p:nvPr>
            <p:ph type="sldNum" sz="quarter" idx="10"/>
          </p:nvPr>
        </p:nvSpPr>
        <p:spPr>
          <a:xfrm>
            <a:off x="13270934" y="9074944"/>
            <a:ext cx="4264978" cy="309564"/>
          </a:xfrm>
          <a:ln/>
        </p:spPr>
        <p:txBody>
          <a:bodyPr/>
          <a:lstStyle>
            <a:lvl1pPr>
              <a:defRPr/>
            </a:lvl1pPr>
          </a:lstStyle>
          <a:p>
            <a:fld id="{156AB8A3-9FE4-4612-8857-687BFF70DD9F}"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666404" y="1778796"/>
            <a:ext cx="8310995" cy="7038976"/>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82039" y="1778796"/>
            <a:ext cx="8310993" cy="7038976"/>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93A6A834-CC4A-4943-952A-D55BFAADAD59}"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2709" y="7200900"/>
            <a:ext cx="10967085" cy="850108"/>
          </a:xfrm>
        </p:spPr>
        <p:txBody>
          <a:bodyPr anchor="b"/>
          <a:lstStyle>
            <a:lvl1pPr algn="l">
              <a:defRPr sz="3600" b="1"/>
            </a:lvl1pPr>
          </a:lstStyle>
          <a:p>
            <a:r>
              <a:rPr lang="en-US"/>
              <a:t>Click to edit Master title style</a:t>
            </a:r>
          </a:p>
        </p:txBody>
      </p:sp>
      <p:sp>
        <p:nvSpPr>
          <p:cNvPr id="3" name="Picture Placeholder 2"/>
          <p:cNvSpPr>
            <a:spLocks noGrp="1"/>
          </p:cNvSpPr>
          <p:nvPr>
            <p:ph type="pic" idx="1"/>
          </p:nvPr>
        </p:nvSpPr>
        <p:spPr>
          <a:xfrm>
            <a:off x="3582709" y="919162"/>
            <a:ext cx="10967085" cy="6172200"/>
          </a:xfrm>
        </p:spPr>
        <p:txBody>
          <a:bodyPr/>
          <a:lstStyle>
            <a:lvl1pPr marL="0" indent="0">
              <a:buNone/>
              <a:defRPr sz="5800"/>
            </a:lvl1pPr>
            <a:lvl2pPr marL="816060" indent="0">
              <a:buNone/>
              <a:defRPr sz="5000"/>
            </a:lvl2pPr>
            <a:lvl3pPr marL="1632123" indent="0">
              <a:buNone/>
              <a:defRPr sz="4200"/>
            </a:lvl3pPr>
            <a:lvl4pPr marL="2448185" indent="0">
              <a:buNone/>
              <a:defRPr sz="3600"/>
            </a:lvl4pPr>
            <a:lvl5pPr marL="3264245" indent="0">
              <a:buNone/>
              <a:defRPr sz="3600"/>
            </a:lvl5pPr>
            <a:lvl6pPr marL="4080307" indent="0">
              <a:buNone/>
              <a:defRPr sz="3600"/>
            </a:lvl6pPr>
            <a:lvl7pPr marL="4896368" indent="0">
              <a:buNone/>
              <a:defRPr sz="3600"/>
            </a:lvl7pPr>
            <a:lvl8pPr marL="5712428" indent="0">
              <a:buNone/>
              <a:defRPr sz="3600"/>
            </a:lvl8pPr>
            <a:lvl9pPr marL="6528490" indent="0">
              <a:buNone/>
              <a:defRPr sz="3600"/>
            </a:lvl9pPr>
          </a:lstStyle>
          <a:p>
            <a:endParaRPr lang="en-US"/>
          </a:p>
        </p:txBody>
      </p:sp>
      <p:sp>
        <p:nvSpPr>
          <p:cNvPr id="4" name="Text Placeholder 3"/>
          <p:cNvSpPr>
            <a:spLocks noGrp="1"/>
          </p:cNvSpPr>
          <p:nvPr>
            <p:ph type="body" sz="half" idx="2"/>
          </p:nvPr>
        </p:nvSpPr>
        <p:spPr>
          <a:xfrm>
            <a:off x="3582709" y="8051008"/>
            <a:ext cx="10967085" cy="1207292"/>
          </a:xfrm>
        </p:spPr>
        <p:txBody>
          <a:bodyPr/>
          <a:lstStyle>
            <a:lvl1pPr marL="0" indent="0">
              <a:buNone/>
              <a:defRPr sz="2600"/>
            </a:lvl1pPr>
            <a:lvl2pPr marL="816060" indent="0">
              <a:buNone/>
              <a:defRPr sz="2200"/>
            </a:lvl2pPr>
            <a:lvl3pPr marL="1632123" indent="0">
              <a:buNone/>
              <a:defRPr sz="1800"/>
            </a:lvl3pPr>
            <a:lvl4pPr marL="2448185" indent="0">
              <a:buNone/>
              <a:defRPr sz="1600"/>
            </a:lvl4pPr>
            <a:lvl5pPr marL="3264245" indent="0">
              <a:buNone/>
              <a:defRPr sz="1600"/>
            </a:lvl5pPr>
            <a:lvl6pPr marL="4080307" indent="0">
              <a:buNone/>
              <a:defRPr sz="1600"/>
            </a:lvl6pPr>
            <a:lvl7pPr marL="4896368" indent="0">
              <a:buNone/>
              <a:defRPr sz="1600"/>
            </a:lvl7pPr>
            <a:lvl8pPr marL="5712428" indent="0">
              <a:buNone/>
              <a:defRPr sz="1600"/>
            </a:lvl8pPr>
            <a:lvl9pPr marL="6528490"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D3CE170-7953-4A71-9C32-21E9E30C79C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022911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924" y="411956"/>
            <a:ext cx="16450628" cy="17145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913924" y="2302670"/>
            <a:ext cx="8076167" cy="959644"/>
          </a:xfrm>
        </p:spPr>
        <p:txBody>
          <a:bodyPr anchor="b"/>
          <a:lstStyle>
            <a:lvl1pPr marL="0" indent="0">
              <a:buNone/>
              <a:defRPr sz="4000" b="1"/>
            </a:lvl1pPr>
            <a:lvl2pPr marL="761523" indent="0">
              <a:buNone/>
              <a:defRPr sz="3400" b="1"/>
            </a:lvl2pPr>
            <a:lvl3pPr marL="1523047" indent="0">
              <a:buNone/>
              <a:defRPr sz="3000" b="1"/>
            </a:lvl3pPr>
            <a:lvl4pPr marL="2284566" indent="0">
              <a:buNone/>
              <a:defRPr sz="2600" b="1"/>
            </a:lvl4pPr>
            <a:lvl5pPr marL="3046079" indent="0">
              <a:buNone/>
              <a:defRPr sz="2600" b="1"/>
            </a:lvl5pPr>
            <a:lvl6pPr marL="3807601" indent="0">
              <a:buNone/>
              <a:defRPr sz="2600" b="1"/>
            </a:lvl6pPr>
            <a:lvl7pPr marL="4569124" indent="0">
              <a:buNone/>
              <a:defRPr sz="2600" b="1"/>
            </a:lvl7pPr>
            <a:lvl8pPr marL="5330640" indent="0">
              <a:buNone/>
              <a:defRPr sz="2600" b="1"/>
            </a:lvl8pPr>
            <a:lvl9pPr marL="6092159" indent="0">
              <a:buNone/>
              <a:defRPr sz="2600" b="1"/>
            </a:lvl9pPr>
          </a:lstStyle>
          <a:p>
            <a:pPr lvl="0"/>
            <a:r>
              <a:rPr lang="en-US"/>
              <a:t>Click to edit Master text styles</a:t>
            </a:r>
          </a:p>
        </p:txBody>
      </p:sp>
      <p:sp>
        <p:nvSpPr>
          <p:cNvPr id="4" name="Content Placeholder 3"/>
          <p:cNvSpPr>
            <a:spLocks noGrp="1"/>
          </p:cNvSpPr>
          <p:nvPr>
            <p:ph sz="half" idx="2"/>
          </p:nvPr>
        </p:nvSpPr>
        <p:spPr>
          <a:xfrm>
            <a:off x="913924" y="3262314"/>
            <a:ext cx="8076167" cy="5926932"/>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400" smtClean="0">
                <a:solidFill>
                  <a:schemeClr val="tx1"/>
                </a:solidFill>
                <a:latin typeface="+mn-lt"/>
                <a:ea typeface="+mn-ea"/>
                <a:cs typeface="+mn-cs"/>
              </a:defRPr>
            </a:lvl2pPr>
            <a:lvl3pPr algn="l" rtl="0" eaLnBrk="0" fontAlgn="base" hangingPunct="0">
              <a:spcAft>
                <a:spcPct val="0"/>
              </a:spcAft>
              <a:defRPr lang="en-US" sz="3400" smtClean="0">
                <a:solidFill>
                  <a:schemeClr val="tx1"/>
                </a:solidFill>
                <a:latin typeface="+mn-lt"/>
                <a:ea typeface="+mn-ea"/>
                <a:cs typeface="+mn-cs"/>
              </a:defRPr>
            </a:lvl3pPr>
            <a:lvl4pPr algn="l" rtl="0" eaLnBrk="0" fontAlgn="base" hangingPunct="0">
              <a:spcAft>
                <a:spcPct val="0"/>
              </a:spcAft>
              <a:defRPr lang="en-US" sz="34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85218" y="2302670"/>
            <a:ext cx="8079340" cy="959644"/>
          </a:xfrm>
        </p:spPr>
        <p:txBody>
          <a:bodyPr anchor="b"/>
          <a:lstStyle>
            <a:lvl1pPr marL="0" indent="0">
              <a:buNone/>
              <a:defRPr sz="4000" b="1"/>
            </a:lvl1pPr>
            <a:lvl2pPr marL="761523" indent="0">
              <a:buNone/>
              <a:defRPr sz="3400" b="1"/>
            </a:lvl2pPr>
            <a:lvl3pPr marL="1523047" indent="0">
              <a:buNone/>
              <a:defRPr sz="3000" b="1"/>
            </a:lvl3pPr>
            <a:lvl4pPr marL="2284566" indent="0">
              <a:buNone/>
              <a:defRPr sz="2600" b="1"/>
            </a:lvl4pPr>
            <a:lvl5pPr marL="3046079" indent="0">
              <a:buNone/>
              <a:defRPr sz="2600" b="1"/>
            </a:lvl5pPr>
            <a:lvl6pPr marL="3807601" indent="0">
              <a:buNone/>
              <a:defRPr sz="2600" b="1"/>
            </a:lvl6pPr>
            <a:lvl7pPr marL="4569124" indent="0">
              <a:buNone/>
              <a:defRPr sz="2600" b="1"/>
            </a:lvl7pPr>
            <a:lvl8pPr marL="5330640" indent="0">
              <a:buNone/>
              <a:defRPr sz="2600" b="1"/>
            </a:lvl8pPr>
            <a:lvl9pPr marL="6092159" indent="0">
              <a:buNone/>
              <a:defRPr sz="2600" b="1"/>
            </a:lvl9pPr>
          </a:lstStyle>
          <a:p>
            <a:pPr lvl="0"/>
            <a:r>
              <a:rPr lang="en-US"/>
              <a:t>Click to edit Master text styles</a:t>
            </a:r>
          </a:p>
        </p:txBody>
      </p:sp>
      <p:sp>
        <p:nvSpPr>
          <p:cNvPr id="6" name="Content Placeholder 5"/>
          <p:cNvSpPr>
            <a:spLocks noGrp="1"/>
          </p:cNvSpPr>
          <p:nvPr>
            <p:ph sz="quarter" idx="4"/>
          </p:nvPr>
        </p:nvSpPr>
        <p:spPr>
          <a:xfrm>
            <a:off x="9285218" y="3262314"/>
            <a:ext cx="8079340" cy="5926932"/>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400" smtClean="0">
                <a:solidFill>
                  <a:schemeClr val="tx1"/>
                </a:solidFill>
                <a:latin typeface="+mn-lt"/>
                <a:ea typeface="+mn-ea"/>
                <a:cs typeface="+mn-cs"/>
              </a:defRPr>
            </a:lvl2pPr>
            <a:lvl3pPr algn="l" rtl="0" eaLnBrk="0" fontAlgn="base" hangingPunct="0">
              <a:spcAft>
                <a:spcPct val="0"/>
              </a:spcAft>
              <a:defRPr lang="en-US" sz="3400" smtClean="0">
                <a:solidFill>
                  <a:schemeClr val="tx1"/>
                </a:solidFill>
                <a:latin typeface="+mn-lt"/>
                <a:ea typeface="+mn-ea"/>
                <a:cs typeface="+mn-cs"/>
              </a:defRPr>
            </a:lvl3pPr>
            <a:lvl4pPr algn="l" rtl="0" eaLnBrk="0" fontAlgn="base" hangingPunct="0">
              <a:spcAft>
                <a:spcPct val="0"/>
              </a:spcAft>
              <a:defRPr lang="en-US" sz="34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fld id="{2B3D8EEF-7576-4AB0-8518-088FB58AB734}"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pPr>
                <a:defRPr/>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4BD60626-1ACC-48B1-8201-AA7BD5684B54}"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925" y="409576"/>
            <a:ext cx="6013492" cy="1743076"/>
          </a:xfrm>
        </p:spPr>
        <p:txBody>
          <a:bodyPr anchor="b"/>
          <a:lstStyle>
            <a:lvl1pPr algn="l">
              <a:defRPr sz="5400" b="1">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7146376" y="409577"/>
            <a:ext cx="10218175" cy="8779670"/>
          </a:xfrm>
          <a:noFill/>
          <a:ln w="9525" algn="ctr">
            <a:noFill/>
            <a:miter lim="800000"/>
            <a:headEnd/>
            <a:tailEnd/>
          </a:ln>
        </p:spPr>
        <p:txBody>
          <a:bodyPr vert="horz" wrap="square" lIns="152305" tIns="76149" rIns="152305" bIns="76149"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400"/>
            </a:lvl6pPr>
            <a:lvl7pPr>
              <a:defRPr sz="3400"/>
            </a:lvl7pPr>
            <a:lvl8pPr>
              <a:defRPr sz="3400"/>
            </a:lvl8pPr>
            <a:lvl9pPr>
              <a:defRPr sz="3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925" y="2152650"/>
            <a:ext cx="6013492" cy="7036596"/>
          </a:xfrm>
        </p:spPr>
        <p:txBody>
          <a:bodyPr/>
          <a:lstStyle>
            <a:lvl1pPr marL="0" indent="0">
              <a:buNone/>
              <a:defRPr sz="3400"/>
            </a:lvl1pPr>
            <a:lvl2pPr marL="761523" indent="0">
              <a:buNone/>
              <a:defRPr sz="2000"/>
            </a:lvl2pPr>
            <a:lvl3pPr marL="1523047" indent="0">
              <a:buNone/>
              <a:defRPr sz="1600"/>
            </a:lvl3pPr>
            <a:lvl4pPr marL="2284566" indent="0">
              <a:buNone/>
              <a:defRPr sz="1400"/>
            </a:lvl4pPr>
            <a:lvl5pPr marL="3046079" indent="0">
              <a:buNone/>
              <a:defRPr sz="1400"/>
            </a:lvl5pPr>
            <a:lvl6pPr marL="3807601" indent="0">
              <a:buNone/>
              <a:defRPr sz="1400"/>
            </a:lvl6pPr>
            <a:lvl7pPr marL="4569124" indent="0">
              <a:buNone/>
              <a:defRPr sz="1400"/>
            </a:lvl7pPr>
            <a:lvl8pPr marL="5330640" indent="0">
              <a:buNone/>
              <a:defRPr sz="1400"/>
            </a:lvl8pPr>
            <a:lvl9pPr marL="6092159" indent="0">
              <a:buNone/>
              <a:defRPr sz="14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B1F5D59E-3020-483D-90FC-392986F41C50}"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2709" y="7200901"/>
            <a:ext cx="10967085" cy="850106"/>
          </a:xfrm>
        </p:spPr>
        <p:txBody>
          <a:bodyPr anchor="b"/>
          <a:lstStyle>
            <a:lvl1pPr algn="l">
              <a:defRPr sz="4600" b="1">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3582709" y="919164"/>
            <a:ext cx="10967085" cy="6172200"/>
          </a:xfrm>
        </p:spPr>
        <p:txBody>
          <a:bodyPr/>
          <a:lstStyle>
            <a:lvl1pPr marL="0" indent="0">
              <a:buNone/>
              <a:defRPr sz="5400"/>
            </a:lvl1pPr>
            <a:lvl2pPr marL="761523" indent="0">
              <a:buNone/>
              <a:defRPr sz="4600"/>
            </a:lvl2pPr>
            <a:lvl3pPr marL="1523047" indent="0">
              <a:buNone/>
              <a:defRPr sz="4000"/>
            </a:lvl3pPr>
            <a:lvl4pPr marL="2284566" indent="0">
              <a:buNone/>
              <a:defRPr sz="3400"/>
            </a:lvl4pPr>
            <a:lvl5pPr marL="3046079" indent="0">
              <a:buNone/>
              <a:defRPr sz="3400"/>
            </a:lvl5pPr>
            <a:lvl6pPr marL="3807601" indent="0">
              <a:buNone/>
              <a:defRPr sz="3400"/>
            </a:lvl6pPr>
            <a:lvl7pPr marL="4569124" indent="0">
              <a:buNone/>
              <a:defRPr sz="3400"/>
            </a:lvl7pPr>
            <a:lvl8pPr marL="5330640" indent="0">
              <a:buNone/>
              <a:defRPr sz="3400"/>
            </a:lvl8pPr>
            <a:lvl9pPr marL="6092159" indent="0">
              <a:buNone/>
              <a:defRPr sz="3400"/>
            </a:lvl9pPr>
          </a:lstStyle>
          <a:p>
            <a:pPr lvl="0"/>
            <a:r>
              <a:rPr lang="en-US" noProof="0"/>
              <a:t>Click icon to add picture</a:t>
            </a:r>
          </a:p>
        </p:txBody>
      </p:sp>
      <p:sp>
        <p:nvSpPr>
          <p:cNvPr id="4" name="Text Placeholder 3"/>
          <p:cNvSpPr>
            <a:spLocks noGrp="1"/>
          </p:cNvSpPr>
          <p:nvPr>
            <p:ph type="body" sz="half" idx="2"/>
          </p:nvPr>
        </p:nvSpPr>
        <p:spPr>
          <a:xfrm>
            <a:off x="3582709" y="8051007"/>
            <a:ext cx="10967085" cy="1207294"/>
          </a:xfrm>
          <a:noFill/>
          <a:ln w="9525" algn="ctr">
            <a:noFill/>
            <a:miter lim="800000"/>
            <a:headEnd/>
            <a:tailEnd/>
          </a:ln>
        </p:spPr>
        <p:txBody>
          <a:bodyPr vert="horz" wrap="square" lIns="152305" tIns="76149" rIns="152305" bIns="76149" numCol="1" anchor="t" anchorCtr="0" compatLnSpc="1">
            <a:prstTxWarp prst="textNoShape">
              <a:avLst/>
            </a:prstTxWarp>
          </a:bodyPr>
          <a:lstStyle>
            <a:lvl1pPr marL="0" indent="0" algn="l" rtl="0" eaLnBrk="0" fontAlgn="base" hangingPunct="0">
              <a:spcAft>
                <a:spcPct val="0"/>
              </a:spcAft>
              <a:buNone/>
              <a:defRPr lang="en-US" sz="3400" smtClean="0">
                <a:solidFill>
                  <a:schemeClr val="tx1"/>
                </a:solidFill>
                <a:latin typeface="+mn-lt"/>
                <a:ea typeface="+mn-ea"/>
                <a:cs typeface="+mn-cs"/>
              </a:defRPr>
            </a:lvl1pPr>
            <a:lvl2pPr marL="761523" indent="0">
              <a:buNone/>
              <a:defRPr sz="2000"/>
            </a:lvl2pPr>
            <a:lvl3pPr marL="1523047" indent="0">
              <a:buNone/>
              <a:defRPr sz="1600"/>
            </a:lvl3pPr>
            <a:lvl4pPr marL="2284566" indent="0">
              <a:buNone/>
              <a:defRPr sz="1400"/>
            </a:lvl4pPr>
            <a:lvl5pPr marL="3046079" indent="0">
              <a:buNone/>
              <a:defRPr sz="1400"/>
            </a:lvl5pPr>
            <a:lvl6pPr marL="3807601" indent="0">
              <a:buNone/>
              <a:defRPr sz="1400"/>
            </a:lvl6pPr>
            <a:lvl7pPr marL="4569124" indent="0">
              <a:buNone/>
              <a:defRPr sz="1400"/>
            </a:lvl7pPr>
            <a:lvl8pPr marL="5330640" indent="0">
              <a:buNone/>
              <a:defRPr sz="1400"/>
            </a:lvl8pPr>
            <a:lvl9pPr marL="6092159" indent="0">
              <a:buNone/>
              <a:defRPr sz="14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7E2DB302-961D-41B7-BD2E-EA757E550C4C}"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fld id="{89852D4D-CA63-4F5E-A04D-C043C1229BEE}"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312190" y="214314"/>
            <a:ext cx="4280843" cy="8603456"/>
          </a:xfrm>
        </p:spPr>
        <p:txBody>
          <a:bodyPr vert="eaVert"/>
          <a:lstStyle>
            <a:lvl1pPr>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63309" y="214314"/>
            <a:ext cx="12544239" cy="86034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fld id="{1C0706DD-24B8-4851-91EA-2616D1811F38}"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443" y="2914650"/>
            <a:ext cx="16907589" cy="2205040"/>
          </a:xfrm>
        </p:spPr>
        <p:txBody>
          <a:bodyPr/>
          <a:lstStyle>
            <a:lvl1pPr>
              <a:defRPr sz="7996">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443" y="5548313"/>
            <a:ext cx="16907589" cy="2228850"/>
          </a:xfrm>
          <a:ln/>
        </p:spPr>
        <p:txBody>
          <a:bodyPr/>
          <a:lstStyle>
            <a:lvl1pPr marL="0" indent="0">
              <a:buFontTx/>
              <a:buNone/>
              <a:defRPr b="1"/>
            </a:lvl1pPr>
          </a:lstStyle>
          <a:p>
            <a:r>
              <a:rPr lang="en-US"/>
              <a:t>Click to edit Master subtitle style</a:t>
            </a:r>
          </a:p>
        </p:txBody>
      </p:sp>
      <p:sp>
        <p:nvSpPr>
          <p:cNvPr id="4" name="Rectangle 24"/>
          <p:cNvSpPr>
            <a:spLocks noGrp="1" noChangeArrowheads="1"/>
          </p:cNvSpPr>
          <p:nvPr>
            <p:ph type="sldNum" sz="quarter" idx="10"/>
          </p:nvPr>
        </p:nvSpPr>
        <p:spPr>
          <a:xfrm>
            <a:off x="13478136" y="9178852"/>
            <a:ext cx="4264978" cy="309564"/>
          </a:xfrm>
        </p:spPr>
        <p:txBody>
          <a:bodyPr/>
          <a:lstStyle>
            <a:lvl1pPr>
              <a:defRPr/>
            </a:lvl1pPr>
          </a:lstStyle>
          <a:p>
            <a:pPr>
              <a:defRPr/>
            </a:pPr>
            <a:fld id="{611EB82E-268A-4CD9-83FA-D3F2E93EBAEA}" type="slidenum">
              <a:rPr lang="en-US" smtClean="0">
                <a:solidFill>
                  <a:srgbClr val="000000"/>
                </a:solidFill>
              </a:rPr>
              <a:pPr>
                <a:defRPr/>
              </a:pPr>
              <a:t>‹#›</a:t>
            </a:fld>
            <a:endParaRPr lang="en-US" dirty="0">
              <a:solidFill>
                <a:srgbClr val="000000"/>
              </a:solidFill>
            </a:endParaRPr>
          </a:p>
        </p:txBody>
      </p:sp>
      <p:pic>
        <p:nvPicPr>
          <p:cNvPr id="5" name="Picture 4">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grpSp>
        <p:nvGrpSpPr>
          <p:cNvPr id="6" name="Group 5">
            <a:extLst>
              <a:ext uri="{FF2B5EF4-FFF2-40B4-BE49-F238E27FC236}">
                <a16:creationId xmlns:a16="http://schemas.microsoft.com/office/drawing/2014/main" xmlns="" id="{95A376EF-9F60-DF48-B8CB-F1963F50440E}"/>
              </a:ext>
            </a:extLst>
          </p:cNvPr>
          <p:cNvGrpSpPr/>
          <p:nvPr userDrawn="1"/>
        </p:nvGrpSpPr>
        <p:grpSpPr>
          <a:xfrm>
            <a:off x="0" y="9227900"/>
            <a:ext cx="17643806" cy="777240"/>
            <a:chOff x="0" y="6321425"/>
            <a:chExt cx="10591800" cy="466344"/>
          </a:xfrm>
        </p:grpSpPr>
        <p:sp>
          <p:nvSpPr>
            <p:cNvPr id="7" name="Rectangle 6">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2792" y="290076"/>
            <a:ext cx="9748520" cy="1295400"/>
          </a:xfrm>
          <a:prstGeom prst="rect">
            <a:avLst/>
          </a:prstGeom>
        </p:spPr>
      </p:pic>
    </p:spTree>
    <p:extLst>
      <p:ext uri="{BB962C8B-B14F-4D97-AF65-F5344CB8AC3E}">
        <p14:creationId xmlns:p14="http://schemas.microsoft.com/office/powerpoint/2010/main" val="308468714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8278475" cy="10287000"/>
          </a:xfrm>
          <a:prstGeom prst="rect">
            <a:avLst/>
          </a:prstGeom>
        </p:spPr>
      </p:pic>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9227900"/>
            <a:ext cx="17643806" cy="777240"/>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
        <p:nvSpPr>
          <p:cNvPr id="12" name="Title 1"/>
          <p:cNvSpPr>
            <a:spLocks noGrp="1"/>
          </p:cNvSpPr>
          <p:nvPr>
            <p:ph type="ctrTitle"/>
          </p:nvPr>
        </p:nvSpPr>
        <p:spPr>
          <a:xfrm>
            <a:off x="982602" y="4404525"/>
            <a:ext cx="15675363" cy="1829170"/>
          </a:xfrm>
        </p:spPr>
        <p:txBody>
          <a:bodyPr anchor="b">
            <a:normAutofit/>
          </a:bodyPr>
          <a:lstStyle>
            <a:lvl1pPr algn="l">
              <a:defRPr sz="6397"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982603" y="6942696"/>
            <a:ext cx="15675361" cy="1999600"/>
          </a:xfrm>
        </p:spPr>
        <p:txBody>
          <a:bodyPr/>
          <a:lstStyle>
            <a:lvl1pPr marL="0" indent="0" algn="l">
              <a:buNone/>
              <a:defRPr sz="3598">
                <a:latin typeface="Arial" panose="020B0604020202020204" pitchFamily="34" charset="0"/>
                <a:cs typeface="Arial" panose="020B0604020202020204" pitchFamily="34" charset="0"/>
              </a:defRPr>
            </a:lvl1pPr>
            <a:lvl2pPr marL="685457" indent="0" algn="ctr">
              <a:buNone/>
              <a:defRPr sz="2999"/>
            </a:lvl2pPr>
            <a:lvl3pPr marL="1370914" indent="0" algn="ctr">
              <a:buNone/>
              <a:defRPr sz="2699"/>
            </a:lvl3pPr>
            <a:lvl4pPr marL="2056371" indent="0" algn="ctr">
              <a:buNone/>
              <a:defRPr sz="2399"/>
            </a:lvl4pPr>
            <a:lvl5pPr marL="2741828" indent="0" algn="ctr">
              <a:buNone/>
              <a:defRPr sz="2399"/>
            </a:lvl5pPr>
            <a:lvl6pPr marL="3427286" indent="0" algn="ctr">
              <a:buNone/>
              <a:defRPr sz="2399"/>
            </a:lvl6pPr>
            <a:lvl7pPr marL="4112743" indent="0" algn="ctr">
              <a:buNone/>
              <a:defRPr sz="2399"/>
            </a:lvl7pPr>
            <a:lvl8pPr marL="4798200" indent="0" algn="ctr">
              <a:buNone/>
              <a:defRPr sz="2399"/>
            </a:lvl8pPr>
            <a:lvl9pPr marL="5483657" indent="0" algn="ctr">
              <a:buNone/>
              <a:defRPr sz="2399"/>
            </a:lvl9pPr>
          </a:lstStyle>
          <a:p>
            <a:r>
              <a:rPr lang="en-US" dirty="0"/>
              <a:t>Click to edit Master subtitle style</a:t>
            </a: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2792" y="290076"/>
            <a:ext cx="9748520" cy="1295400"/>
          </a:xfrm>
          <a:prstGeom prst="rect">
            <a:avLst/>
          </a:prstGeom>
        </p:spPr>
      </p:pic>
    </p:spTree>
    <p:extLst>
      <p:ext uri="{BB962C8B-B14F-4D97-AF65-F5344CB8AC3E}">
        <p14:creationId xmlns:p14="http://schemas.microsoft.com/office/powerpoint/2010/main" val="399099585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9227900"/>
            <a:ext cx="17643806" cy="777240"/>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024006" y="107204"/>
            <a:ext cx="4042222" cy="537136"/>
          </a:xfrm>
          <a:prstGeom prst="rect">
            <a:avLst/>
          </a:prstGeom>
        </p:spPr>
      </p:pic>
      <p:sp>
        <p:nvSpPr>
          <p:cNvPr id="10" name="Title 1"/>
          <p:cNvSpPr>
            <a:spLocks noGrp="1"/>
          </p:cNvSpPr>
          <p:nvPr>
            <p:ph type="title"/>
          </p:nvPr>
        </p:nvSpPr>
        <p:spPr>
          <a:xfrm>
            <a:off x="685443" y="305624"/>
            <a:ext cx="15190544" cy="1115568"/>
          </a:xfrm>
        </p:spPr>
        <p:txBody>
          <a:bodyPr>
            <a:normAutofit/>
          </a:bodyPr>
          <a:lstStyle>
            <a:lvl1pPr>
              <a:defRPr sz="5597"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4171411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image" Target="../media/image1.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19" Type="http://schemas.openxmlformats.org/officeDocument/2006/relationships/theme" Target="../theme/theme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image" Target="../media/image1.pn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19" Type="http://schemas.openxmlformats.org/officeDocument/2006/relationships/theme" Target="../theme/theme4.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image" Target="../media/image1.png"/><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19" Type="http://schemas.openxmlformats.org/officeDocument/2006/relationships/theme" Target="../theme/theme5.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slideLayout" Target="../slideLayouts/slideLayout9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20" Type="http://schemas.openxmlformats.org/officeDocument/2006/relationships/image" Target="../media/image1.png"/><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10" Type="http://schemas.openxmlformats.org/officeDocument/2006/relationships/slideLayout" Target="../slideLayouts/slideLayout88.xml"/><Relationship Id="rId19" Type="http://schemas.openxmlformats.org/officeDocument/2006/relationships/theme" Target="../theme/theme6.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99.xml"/><Relationship Id="rId7" Type="http://schemas.openxmlformats.org/officeDocument/2006/relationships/image" Target="../media/image9.png"/><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theme" Target="../theme/theme7.xml"/><Relationship Id="rId5" Type="http://schemas.openxmlformats.org/officeDocument/2006/relationships/slideLayout" Target="../slideLayouts/slideLayout101.xml"/><Relationship Id="rId4"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924" y="411958"/>
            <a:ext cx="16450628" cy="1714500"/>
          </a:xfrm>
          <a:prstGeom prst="rect">
            <a:avLst/>
          </a:prstGeom>
        </p:spPr>
        <p:txBody>
          <a:bodyPr vert="horz" lIns="163211" tIns="81607" rIns="163211" bIns="81607" rtlCol="0" anchor="ctr">
            <a:normAutofit/>
          </a:bodyPr>
          <a:lstStyle/>
          <a:p>
            <a:r>
              <a:rPr lang="en-US"/>
              <a:t>Click to edit Master title style</a:t>
            </a:r>
          </a:p>
        </p:txBody>
      </p:sp>
      <p:sp>
        <p:nvSpPr>
          <p:cNvPr id="3" name="Text Placeholder 2"/>
          <p:cNvSpPr>
            <a:spLocks noGrp="1"/>
          </p:cNvSpPr>
          <p:nvPr>
            <p:ph type="body" idx="1"/>
          </p:nvPr>
        </p:nvSpPr>
        <p:spPr>
          <a:xfrm>
            <a:off x="913924" y="2400317"/>
            <a:ext cx="16450628" cy="6788946"/>
          </a:xfrm>
          <a:prstGeom prst="rect">
            <a:avLst/>
          </a:prstGeom>
        </p:spPr>
        <p:txBody>
          <a:bodyPr vert="horz" lIns="163211" tIns="81607" rIns="163211" bIns="8160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3924" y="9534528"/>
            <a:ext cx="4264978" cy="547688"/>
          </a:xfrm>
          <a:prstGeom prst="rect">
            <a:avLst/>
          </a:prstGeom>
        </p:spPr>
        <p:txBody>
          <a:bodyPr vert="horz" lIns="163211" tIns="81607" rIns="163211" bIns="81607" rtlCol="0" anchor="ctr"/>
          <a:lstStyle>
            <a:lvl1pPr algn="l">
              <a:defRPr sz="2200">
                <a:solidFill>
                  <a:schemeClr val="tx1">
                    <a:tint val="75000"/>
                  </a:schemeClr>
                </a:solidFill>
              </a:defRPr>
            </a:lvl1pPr>
          </a:lstStyle>
          <a:p>
            <a:pPr defTabSz="1632123" fontAlgn="auto">
              <a:spcBef>
                <a:spcPts val="0"/>
              </a:spcBef>
              <a:spcAft>
                <a:spcPts val="0"/>
              </a:spcAft>
            </a:pPr>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6245146" y="9534528"/>
            <a:ext cx="5788184" cy="547688"/>
          </a:xfrm>
          <a:prstGeom prst="rect">
            <a:avLst/>
          </a:prstGeom>
        </p:spPr>
        <p:txBody>
          <a:bodyPr vert="horz" lIns="163211" tIns="81607" rIns="163211" bIns="81607" rtlCol="0" anchor="ctr"/>
          <a:lstStyle>
            <a:lvl1pPr algn="ctr">
              <a:defRPr sz="2200">
                <a:solidFill>
                  <a:schemeClr val="tx1">
                    <a:tint val="75000"/>
                  </a:schemeClr>
                </a:solidFill>
              </a:defRPr>
            </a:lvl1pPr>
          </a:lstStyle>
          <a:p>
            <a:pPr defTabSz="1632123"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13099574" y="9534528"/>
            <a:ext cx="4264978" cy="547688"/>
          </a:xfrm>
          <a:prstGeom prst="rect">
            <a:avLst/>
          </a:prstGeom>
        </p:spPr>
        <p:txBody>
          <a:bodyPr vert="horz" lIns="163211" tIns="81607" rIns="163211" bIns="81607" rtlCol="0" anchor="ctr"/>
          <a:lstStyle>
            <a:lvl1pPr algn="r">
              <a:defRPr sz="2200">
                <a:solidFill>
                  <a:schemeClr val="tx1">
                    <a:tint val="75000"/>
                  </a:schemeClr>
                </a:solidFill>
              </a:defRPr>
            </a:lvl1pPr>
          </a:lstStyle>
          <a:p>
            <a:pPr defTabSz="1632123" fontAlgn="auto">
              <a:spcBef>
                <a:spcPts val="0"/>
              </a:spcBef>
              <a:spcAft>
                <a:spcPts val="0"/>
              </a:spcAft>
            </a:pPr>
            <a:fld id="{FD3CE170-7953-4A71-9C32-21E9E30C79CC}" type="slidenum">
              <a:rPr lang="en-US" smtClean="0">
                <a:solidFill>
                  <a:prstClr val="black">
                    <a:tint val="75000"/>
                  </a:prstClr>
                </a:solidFill>
                <a:latin typeface="Calibri"/>
                <a:cs typeface="+mn-cs"/>
              </a:rPr>
              <a:pPr defTabSz="1632123"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617015353"/>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hf hdr="0" ftr="0" dt="0"/>
  <p:txStyles>
    <p:titleStyle>
      <a:lvl1pPr algn="ctr" defTabSz="1632123" rtl="0" eaLnBrk="1" latinLnBrk="0" hangingPunct="1">
        <a:spcBef>
          <a:spcPct val="0"/>
        </a:spcBef>
        <a:buNone/>
        <a:defRPr sz="7800" kern="1200">
          <a:solidFill>
            <a:schemeClr val="tx1"/>
          </a:solidFill>
          <a:latin typeface="+mj-lt"/>
          <a:ea typeface="+mj-ea"/>
          <a:cs typeface="+mj-cs"/>
        </a:defRPr>
      </a:lvl1pPr>
    </p:titleStyle>
    <p:bodyStyle>
      <a:lvl1pPr marL="612046" indent="-612046" algn="l" defTabSz="1632123" rtl="0" eaLnBrk="1" latinLnBrk="0" hangingPunct="1">
        <a:spcBef>
          <a:spcPct val="20000"/>
        </a:spcBef>
        <a:buFont typeface="Arial" panose="020B0604020202020204" pitchFamily="34" charset="0"/>
        <a:buChar char="•"/>
        <a:defRPr sz="5800" kern="1200">
          <a:solidFill>
            <a:schemeClr val="tx1"/>
          </a:solidFill>
          <a:latin typeface="+mn-lt"/>
          <a:ea typeface="+mn-ea"/>
          <a:cs typeface="+mn-cs"/>
        </a:defRPr>
      </a:lvl1pPr>
      <a:lvl2pPr marL="1326100" indent="-510039" algn="l" defTabSz="1632123" rtl="0" eaLnBrk="1" latinLnBrk="0" hangingPunct="1">
        <a:spcBef>
          <a:spcPct val="20000"/>
        </a:spcBef>
        <a:buFont typeface="Arial" panose="020B0604020202020204" pitchFamily="34" charset="0"/>
        <a:buChar char="–"/>
        <a:defRPr sz="5000" kern="1200">
          <a:solidFill>
            <a:schemeClr val="tx1"/>
          </a:solidFill>
          <a:latin typeface="+mn-lt"/>
          <a:ea typeface="+mn-ea"/>
          <a:cs typeface="+mn-cs"/>
        </a:defRPr>
      </a:lvl2pPr>
      <a:lvl3pPr marL="2040154" indent="-408031" algn="l" defTabSz="1632123" rtl="0" eaLnBrk="1" latinLnBrk="0" hangingPunct="1">
        <a:spcBef>
          <a:spcPct val="20000"/>
        </a:spcBef>
        <a:buFont typeface="Arial" panose="020B0604020202020204" pitchFamily="34" charset="0"/>
        <a:buChar char="•"/>
        <a:defRPr sz="4200" kern="1200">
          <a:solidFill>
            <a:schemeClr val="tx1"/>
          </a:solidFill>
          <a:latin typeface="+mn-lt"/>
          <a:ea typeface="+mn-ea"/>
          <a:cs typeface="+mn-cs"/>
        </a:defRPr>
      </a:lvl3pPr>
      <a:lvl4pPr marL="2856214"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4pPr>
      <a:lvl5pPr marL="3672276"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5pPr>
      <a:lvl6pPr marL="4488337"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4397"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0459"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6521"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123" rtl="0" eaLnBrk="1" latinLnBrk="0" hangingPunct="1">
        <a:defRPr sz="3200" kern="1200">
          <a:solidFill>
            <a:schemeClr val="tx1"/>
          </a:solidFill>
          <a:latin typeface="+mn-lt"/>
          <a:ea typeface="+mn-ea"/>
          <a:cs typeface="+mn-cs"/>
        </a:defRPr>
      </a:lvl1pPr>
      <a:lvl2pPr marL="816060" algn="l" defTabSz="1632123" rtl="0" eaLnBrk="1" latinLnBrk="0" hangingPunct="1">
        <a:defRPr sz="3200" kern="1200">
          <a:solidFill>
            <a:schemeClr val="tx1"/>
          </a:solidFill>
          <a:latin typeface="+mn-lt"/>
          <a:ea typeface="+mn-ea"/>
          <a:cs typeface="+mn-cs"/>
        </a:defRPr>
      </a:lvl2pPr>
      <a:lvl3pPr marL="1632123" algn="l" defTabSz="1632123" rtl="0" eaLnBrk="1" latinLnBrk="0" hangingPunct="1">
        <a:defRPr sz="3200" kern="1200">
          <a:solidFill>
            <a:schemeClr val="tx1"/>
          </a:solidFill>
          <a:latin typeface="+mn-lt"/>
          <a:ea typeface="+mn-ea"/>
          <a:cs typeface="+mn-cs"/>
        </a:defRPr>
      </a:lvl3pPr>
      <a:lvl4pPr marL="2448185" algn="l" defTabSz="1632123" rtl="0" eaLnBrk="1" latinLnBrk="0" hangingPunct="1">
        <a:defRPr sz="3200" kern="1200">
          <a:solidFill>
            <a:schemeClr val="tx1"/>
          </a:solidFill>
          <a:latin typeface="+mn-lt"/>
          <a:ea typeface="+mn-ea"/>
          <a:cs typeface="+mn-cs"/>
        </a:defRPr>
      </a:lvl4pPr>
      <a:lvl5pPr marL="3264245" algn="l" defTabSz="1632123" rtl="0" eaLnBrk="1" latinLnBrk="0" hangingPunct="1">
        <a:defRPr sz="3200" kern="1200">
          <a:solidFill>
            <a:schemeClr val="tx1"/>
          </a:solidFill>
          <a:latin typeface="+mn-lt"/>
          <a:ea typeface="+mn-ea"/>
          <a:cs typeface="+mn-cs"/>
        </a:defRPr>
      </a:lvl5pPr>
      <a:lvl6pPr marL="4080307" algn="l" defTabSz="1632123" rtl="0" eaLnBrk="1" latinLnBrk="0" hangingPunct="1">
        <a:defRPr sz="3200" kern="1200">
          <a:solidFill>
            <a:schemeClr val="tx1"/>
          </a:solidFill>
          <a:latin typeface="+mn-lt"/>
          <a:ea typeface="+mn-ea"/>
          <a:cs typeface="+mn-cs"/>
        </a:defRPr>
      </a:lvl6pPr>
      <a:lvl7pPr marL="4896368" algn="l" defTabSz="1632123" rtl="0" eaLnBrk="1" latinLnBrk="0" hangingPunct="1">
        <a:defRPr sz="3200" kern="1200">
          <a:solidFill>
            <a:schemeClr val="tx1"/>
          </a:solidFill>
          <a:latin typeface="+mn-lt"/>
          <a:ea typeface="+mn-ea"/>
          <a:cs typeface="+mn-cs"/>
        </a:defRPr>
      </a:lvl7pPr>
      <a:lvl8pPr marL="5712428" algn="l" defTabSz="1632123" rtl="0" eaLnBrk="1" latinLnBrk="0" hangingPunct="1">
        <a:defRPr sz="3200" kern="1200">
          <a:solidFill>
            <a:schemeClr val="tx1"/>
          </a:solidFill>
          <a:latin typeface="+mn-lt"/>
          <a:ea typeface="+mn-ea"/>
          <a:cs typeface="+mn-cs"/>
        </a:defRPr>
      </a:lvl8pPr>
      <a:lvl9pPr marL="6528490" algn="l" defTabSz="1632123" rtl="0" eaLnBrk="1" latinLnBrk="0" hangingPunct="1">
        <a:defRPr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924" y="411958"/>
            <a:ext cx="16450628" cy="1714500"/>
          </a:xfrm>
          <a:prstGeom prst="rect">
            <a:avLst/>
          </a:prstGeom>
        </p:spPr>
        <p:txBody>
          <a:bodyPr vert="horz" lIns="163211" tIns="81607" rIns="163211" bIns="81607" rtlCol="0" anchor="ctr">
            <a:normAutofit/>
          </a:bodyPr>
          <a:lstStyle/>
          <a:p>
            <a:r>
              <a:rPr lang="en-US"/>
              <a:t>Click to edit Master title style</a:t>
            </a:r>
          </a:p>
        </p:txBody>
      </p:sp>
      <p:sp>
        <p:nvSpPr>
          <p:cNvPr id="3" name="Text Placeholder 2"/>
          <p:cNvSpPr>
            <a:spLocks noGrp="1"/>
          </p:cNvSpPr>
          <p:nvPr>
            <p:ph type="body" idx="1"/>
          </p:nvPr>
        </p:nvSpPr>
        <p:spPr>
          <a:xfrm>
            <a:off x="913924" y="2400317"/>
            <a:ext cx="16450628" cy="6788946"/>
          </a:xfrm>
          <a:prstGeom prst="rect">
            <a:avLst/>
          </a:prstGeom>
        </p:spPr>
        <p:txBody>
          <a:bodyPr vert="horz" lIns="163211" tIns="81607" rIns="163211" bIns="8160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3924" y="9534528"/>
            <a:ext cx="4264978" cy="547688"/>
          </a:xfrm>
          <a:prstGeom prst="rect">
            <a:avLst/>
          </a:prstGeom>
        </p:spPr>
        <p:txBody>
          <a:bodyPr vert="horz" lIns="163211" tIns="81607" rIns="163211" bIns="81607" rtlCol="0" anchor="ctr"/>
          <a:lstStyle>
            <a:lvl1pPr algn="l">
              <a:defRPr sz="2200">
                <a:solidFill>
                  <a:schemeClr val="tx1">
                    <a:tint val="75000"/>
                  </a:schemeClr>
                </a:solidFill>
              </a:defRPr>
            </a:lvl1pPr>
          </a:lstStyle>
          <a:p>
            <a:pPr defTabSz="1632123" fontAlgn="auto">
              <a:spcBef>
                <a:spcPts val="0"/>
              </a:spcBef>
              <a:spcAft>
                <a:spcPts val="0"/>
              </a:spcAft>
            </a:pPr>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6245146" y="9534528"/>
            <a:ext cx="5788184" cy="547688"/>
          </a:xfrm>
          <a:prstGeom prst="rect">
            <a:avLst/>
          </a:prstGeom>
        </p:spPr>
        <p:txBody>
          <a:bodyPr vert="horz" lIns="163211" tIns="81607" rIns="163211" bIns="81607" rtlCol="0" anchor="ctr"/>
          <a:lstStyle>
            <a:lvl1pPr algn="ctr">
              <a:defRPr sz="2200">
                <a:solidFill>
                  <a:schemeClr val="tx1">
                    <a:tint val="75000"/>
                  </a:schemeClr>
                </a:solidFill>
              </a:defRPr>
            </a:lvl1pPr>
          </a:lstStyle>
          <a:p>
            <a:pPr defTabSz="1632123"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13099574" y="9534528"/>
            <a:ext cx="4264978" cy="547688"/>
          </a:xfrm>
          <a:prstGeom prst="rect">
            <a:avLst/>
          </a:prstGeom>
        </p:spPr>
        <p:txBody>
          <a:bodyPr vert="horz" lIns="163211" tIns="81607" rIns="163211" bIns="81607" rtlCol="0" anchor="ctr"/>
          <a:lstStyle>
            <a:lvl1pPr algn="r">
              <a:defRPr sz="2200">
                <a:solidFill>
                  <a:schemeClr val="tx1">
                    <a:tint val="75000"/>
                  </a:schemeClr>
                </a:solidFill>
              </a:defRPr>
            </a:lvl1pPr>
          </a:lstStyle>
          <a:p>
            <a:pPr defTabSz="1632123" fontAlgn="auto">
              <a:spcBef>
                <a:spcPts val="0"/>
              </a:spcBef>
              <a:spcAft>
                <a:spcPts val="0"/>
              </a:spcAft>
            </a:pPr>
            <a:fld id="{FD3CE170-7953-4A71-9C32-21E9E30C79CC}" type="slidenum">
              <a:rPr lang="en-US" smtClean="0">
                <a:solidFill>
                  <a:prstClr val="black">
                    <a:tint val="75000"/>
                  </a:prstClr>
                </a:solidFill>
                <a:latin typeface="Calibri"/>
              </a:rPr>
              <a:pPr defTabSz="1632123"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11171071"/>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Lst>
  <p:hf hdr="0" ftr="0" dt="0"/>
  <p:txStyles>
    <p:titleStyle>
      <a:lvl1pPr algn="ctr" defTabSz="1632123" rtl="0" eaLnBrk="1" latinLnBrk="0" hangingPunct="1">
        <a:spcBef>
          <a:spcPct val="0"/>
        </a:spcBef>
        <a:buNone/>
        <a:defRPr sz="7800" kern="1200">
          <a:solidFill>
            <a:schemeClr val="tx1"/>
          </a:solidFill>
          <a:latin typeface="+mj-lt"/>
          <a:ea typeface="+mj-ea"/>
          <a:cs typeface="+mj-cs"/>
        </a:defRPr>
      </a:lvl1pPr>
    </p:titleStyle>
    <p:bodyStyle>
      <a:lvl1pPr marL="612046" indent="-612046" algn="l" defTabSz="1632123" rtl="0" eaLnBrk="1" latinLnBrk="0" hangingPunct="1">
        <a:spcBef>
          <a:spcPct val="20000"/>
        </a:spcBef>
        <a:buFont typeface="Arial" panose="020B0604020202020204" pitchFamily="34" charset="0"/>
        <a:buChar char="•"/>
        <a:defRPr sz="5800" kern="1200">
          <a:solidFill>
            <a:schemeClr val="tx1"/>
          </a:solidFill>
          <a:latin typeface="+mn-lt"/>
          <a:ea typeface="+mn-ea"/>
          <a:cs typeface="+mn-cs"/>
        </a:defRPr>
      </a:lvl1pPr>
      <a:lvl2pPr marL="1326100" indent="-510039" algn="l" defTabSz="1632123" rtl="0" eaLnBrk="1" latinLnBrk="0" hangingPunct="1">
        <a:spcBef>
          <a:spcPct val="20000"/>
        </a:spcBef>
        <a:buFont typeface="Arial" panose="020B0604020202020204" pitchFamily="34" charset="0"/>
        <a:buChar char="–"/>
        <a:defRPr sz="5000" kern="1200">
          <a:solidFill>
            <a:schemeClr val="tx1"/>
          </a:solidFill>
          <a:latin typeface="+mn-lt"/>
          <a:ea typeface="+mn-ea"/>
          <a:cs typeface="+mn-cs"/>
        </a:defRPr>
      </a:lvl2pPr>
      <a:lvl3pPr marL="2040154" indent="-408031" algn="l" defTabSz="1632123" rtl="0" eaLnBrk="1" latinLnBrk="0" hangingPunct="1">
        <a:spcBef>
          <a:spcPct val="20000"/>
        </a:spcBef>
        <a:buFont typeface="Arial" panose="020B0604020202020204" pitchFamily="34" charset="0"/>
        <a:buChar char="•"/>
        <a:defRPr sz="4200" kern="1200">
          <a:solidFill>
            <a:schemeClr val="tx1"/>
          </a:solidFill>
          <a:latin typeface="+mn-lt"/>
          <a:ea typeface="+mn-ea"/>
          <a:cs typeface="+mn-cs"/>
        </a:defRPr>
      </a:lvl3pPr>
      <a:lvl4pPr marL="2856214"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4pPr>
      <a:lvl5pPr marL="3672276"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5pPr>
      <a:lvl6pPr marL="4488337"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4397"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0459"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6521" indent="-408031" algn="l" defTabSz="163212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123" rtl="0" eaLnBrk="1" latinLnBrk="0" hangingPunct="1">
        <a:defRPr sz="3200" kern="1200">
          <a:solidFill>
            <a:schemeClr val="tx1"/>
          </a:solidFill>
          <a:latin typeface="+mn-lt"/>
          <a:ea typeface="+mn-ea"/>
          <a:cs typeface="+mn-cs"/>
        </a:defRPr>
      </a:lvl1pPr>
      <a:lvl2pPr marL="816060" algn="l" defTabSz="1632123" rtl="0" eaLnBrk="1" latinLnBrk="0" hangingPunct="1">
        <a:defRPr sz="3200" kern="1200">
          <a:solidFill>
            <a:schemeClr val="tx1"/>
          </a:solidFill>
          <a:latin typeface="+mn-lt"/>
          <a:ea typeface="+mn-ea"/>
          <a:cs typeface="+mn-cs"/>
        </a:defRPr>
      </a:lvl2pPr>
      <a:lvl3pPr marL="1632123" algn="l" defTabSz="1632123" rtl="0" eaLnBrk="1" latinLnBrk="0" hangingPunct="1">
        <a:defRPr sz="3200" kern="1200">
          <a:solidFill>
            <a:schemeClr val="tx1"/>
          </a:solidFill>
          <a:latin typeface="+mn-lt"/>
          <a:ea typeface="+mn-ea"/>
          <a:cs typeface="+mn-cs"/>
        </a:defRPr>
      </a:lvl3pPr>
      <a:lvl4pPr marL="2448185" algn="l" defTabSz="1632123" rtl="0" eaLnBrk="1" latinLnBrk="0" hangingPunct="1">
        <a:defRPr sz="3200" kern="1200">
          <a:solidFill>
            <a:schemeClr val="tx1"/>
          </a:solidFill>
          <a:latin typeface="+mn-lt"/>
          <a:ea typeface="+mn-ea"/>
          <a:cs typeface="+mn-cs"/>
        </a:defRPr>
      </a:lvl4pPr>
      <a:lvl5pPr marL="3264245" algn="l" defTabSz="1632123" rtl="0" eaLnBrk="1" latinLnBrk="0" hangingPunct="1">
        <a:defRPr sz="3200" kern="1200">
          <a:solidFill>
            <a:schemeClr val="tx1"/>
          </a:solidFill>
          <a:latin typeface="+mn-lt"/>
          <a:ea typeface="+mn-ea"/>
          <a:cs typeface="+mn-cs"/>
        </a:defRPr>
      </a:lvl5pPr>
      <a:lvl6pPr marL="4080307" algn="l" defTabSz="1632123" rtl="0" eaLnBrk="1" latinLnBrk="0" hangingPunct="1">
        <a:defRPr sz="3200" kern="1200">
          <a:solidFill>
            <a:schemeClr val="tx1"/>
          </a:solidFill>
          <a:latin typeface="+mn-lt"/>
          <a:ea typeface="+mn-ea"/>
          <a:cs typeface="+mn-cs"/>
        </a:defRPr>
      </a:lvl6pPr>
      <a:lvl7pPr marL="4896368" algn="l" defTabSz="1632123" rtl="0" eaLnBrk="1" latinLnBrk="0" hangingPunct="1">
        <a:defRPr sz="3200" kern="1200">
          <a:solidFill>
            <a:schemeClr val="tx1"/>
          </a:solidFill>
          <a:latin typeface="+mn-lt"/>
          <a:ea typeface="+mn-ea"/>
          <a:cs typeface="+mn-cs"/>
        </a:defRPr>
      </a:lvl7pPr>
      <a:lvl8pPr marL="5712428" algn="l" defTabSz="1632123" rtl="0" eaLnBrk="1" latinLnBrk="0" hangingPunct="1">
        <a:defRPr sz="3200" kern="1200">
          <a:solidFill>
            <a:schemeClr val="tx1"/>
          </a:solidFill>
          <a:latin typeface="+mn-lt"/>
          <a:ea typeface="+mn-ea"/>
          <a:cs typeface="+mn-cs"/>
        </a:defRPr>
      </a:lvl8pPr>
      <a:lvl9pPr marL="6528490" algn="l" defTabSz="1632123" rtl="0" eaLnBrk="1" latinLnBrk="0" hangingPunct="1">
        <a:defRPr sz="3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7" y="9486900"/>
            <a:ext cx="17599379"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305" tIns="76149" rIns="152305" bIns="76149" rtlCol="0" anchor="ctr"/>
          <a:lstStyle/>
          <a:p>
            <a:pPr algn="ctr"/>
            <a:endParaRPr lang="en-US">
              <a:solidFill>
                <a:srgbClr val="FFFFFF"/>
              </a:solidFill>
            </a:endParaRPr>
          </a:p>
        </p:txBody>
      </p:sp>
      <p:sp>
        <p:nvSpPr>
          <p:cNvPr id="19" name="Rectangle 18"/>
          <p:cNvSpPr/>
          <p:nvPr userDrawn="1"/>
        </p:nvSpPr>
        <p:spPr>
          <a:xfrm>
            <a:off x="83776" y="9486900"/>
            <a:ext cx="17471176"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305" tIns="76149" rIns="152305" bIns="76149" rtlCol="0" anchor="ctr"/>
          <a:lstStyle/>
          <a:p>
            <a:pPr algn="ctr"/>
            <a:endParaRPr lang="en-US">
              <a:solidFill>
                <a:srgbClr val="FFFFFF"/>
              </a:solidFill>
            </a:endParaRPr>
          </a:p>
        </p:txBody>
      </p:sp>
      <p:sp>
        <p:nvSpPr>
          <p:cNvPr id="1026" name="Rectangle 2"/>
          <p:cNvSpPr>
            <a:spLocks noGrp="1" noChangeArrowheads="1"/>
          </p:cNvSpPr>
          <p:nvPr>
            <p:ph type="title"/>
          </p:nvPr>
        </p:nvSpPr>
        <p:spPr bwMode="auto">
          <a:xfrm>
            <a:off x="463309" y="214327"/>
            <a:ext cx="16907589" cy="1221582"/>
          </a:xfrm>
          <a:prstGeom prst="rect">
            <a:avLst/>
          </a:prstGeom>
          <a:noFill/>
          <a:ln w="9525">
            <a:noFill/>
            <a:miter lim="800000"/>
            <a:headEnd/>
            <a:tailEnd/>
          </a:ln>
        </p:spPr>
        <p:txBody>
          <a:bodyPr vert="horz" wrap="square" lIns="152305" tIns="76149" rIns="152305" bIns="76149"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66410" y="1588299"/>
            <a:ext cx="16926629" cy="7403306"/>
          </a:xfrm>
          <a:prstGeom prst="rect">
            <a:avLst/>
          </a:prstGeom>
          <a:noFill/>
          <a:ln w="9525" algn="ctr">
            <a:noFill/>
            <a:miter lim="800000"/>
            <a:headEnd/>
            <a:tailEnd/>
          </a:ln>
        </p:spPr>
        <p:txBody>
          <a:bodyPr vert="horz" wrap="square" lIns="152305" tIns="76149" rIns="152305" bIns="76149"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13277281" y="9074944"/>
            <a:ext cx="4264978" cy="309564"/>
          </a:xfrm>
          <a:prstGeom prst="rect">
            <a:avLst/>
          </a:prstGeom>
          <a:noFill/>
          <a:ln w="9525">
            <a:noFill/>
            <a:miter lim="800000"/>
            <a:headEnd/>
            <a:tailEnd/>
          </a:ln>
          <a:effectLst/>
        </p:spPr>
        <p:txBody>
          <a:bodyPr vert="horz" wrap="square" lIns="152305" tIns="76149" rIns="152305" bIns="76149" numCol="1" anchor="t" anchorCtr="0" compatLnSpc="1">
            <a:prstTxWarp prst="textNoShape">
              <a:avLst/>
            </a:prstTxWarp>
          </a:bodyPr>
          <a:lstStyle>
            <a:lvl1pPr algn="r">
              <a:defRPr sz="1400"/>
            </a:lvl1pPr>
          </a:lstStyle>
          <a:p>
            <a:pPr>
              <a:defRPr/>
            </a:pPr>
            <a:fld id="{B6C70261-DCF8-4A97-9502-E8EEF2364CDE}" type="slidenum">
              <a:rPr lang="en-US">
                <a:solidFill>
                  <a:srgbClr val="000000"/>
                </a:solidFill>
                <a:cs typeface="+mn-cs"/>
              </a:rPr>
              <a:pPr>
                <a:defRPr/>
              </a:pPr>
              <a:t>‹#›</a:t>
            </a:fld>
            <a:endParaRPr lang="en-US">
              <a:solidFill>
                <a:srgbClr val="000000"/>
              </a:solidFill>
              <a:cs typeface="+mn-cs"/>
            </a:endParaRPr>
          </a:p>
        </p:txBody>
      </p:sp>
      <p:grpSp>
        <p:nvGrpSpPr>
          <p:cNvPr id="16" name="Group 15"/>
          <p:cNvGrpSpPr/>
          <p:nvPr userDrawn="1"/>
        </p:nvGrpSpPr>
        <p:grpSpPr>
          <a:xfrm>
            <a:off x="0" y="9413876"/>
            <a:ext cx="17643806" cy="77724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20"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448421242"/>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 id="2147483865" r:id="rId13"/>
    <p:sldLayoutId id="2147483866" r:id="rId14"/>
    <p:sldLayoutId id="2147483867" r:id="rId15"/>
    <p:sldLayoutId id="2147483868" r:id="rId16"/>
    <p:sldLayoutId id="2147483869" r:id="rId17"/>
    <p:sldLayoutId id="2147483870" r:id="rId18"/>
  </p:sldLayoutIdLst>
  <p:hf hdr="0" ftr="0" dt="0"/>
  <p:txStyles>
    <p:titleStyle>
      <a:lvl1pPr algn="l" rtl="0" eaLnBrk="0" fontAlgn="base" hangingPunct="0">
        <a:lnSpc>
          <a:spcPct val="85000"/>
        </a:lnSpc>
        <a:spcBef>
          <a:spcPct val="0"/>
        </a:spcBef>
        <a:spcAft>
          <a:spcPct val="0"/>
        </a:spcAft>
        <a:defRPr sz="5400" b="1">
          <a:solidFill>
            <a:schemeClr val="tx2"/>
          </a:solidFill>
          <a:latin typeface="+mj-lt"/>
          <a:ea typeface="+mj-ea"/>
          <a:cs typeface="+mj-cs"/>
        </a:defRPr>
      </a:lvl1pPr>
      <a:lvl2pPr algn="l" rtl="0" eaLnBrk="0" fontAlgn="base" hangingPunct="0">
        <a:lnSpc>
          <a:spcPct val="85000"/>
        </a:lnSpc>
        <a:spcBef>
          <a:spcPct val="0"/>
        </a:spcBef>
        <a:spcAft>
          <a:spcPct val="0"/>
        </a:spcAft>
        <a:defRPr sz="5400" b="1">
          <a:solidFill>
            <a:schemeClr val="tx2"/>
          </a:solidFill>
          <a:latin typeface="Arial" charset="0"/>
        </a:defRPr>
      </a:lvl2pPr>
      <a:lvl3pPr algn="l" rtl="0" eaLnBrk="0" fontAlgn="base" hangingPunct="0">
        <a:lnSpc>
          <a:spcPct val="85000"/>
        </a:lnSpc>
        <a:spcBef>
          <a:spcPct val="0"/>
        </a:spcBef>
        <a:spcAft>
          <a:spcPct val="0"/>
        </a:spcAft>
        <a:defRPr sz="5400" b="1">
          <a:solidFill>
            <a:schemeClr val="tx2"/>
          </a:solidFill>
          <a:latin typeface="Arial" charset="0"/>
        </a:defRPr>
      </a:lvl3pPr>
      <a:lvl4pPr algn="l" rtl="0" eaLnBrk="0" fontAlgn="base" hangingPunct="0">
        <a:lnSpc>
          <a:spcPct val="85000"/>
        </a:lnSpc>
        <a:spcBef>
          <a:spcPct val="0"/>
        </a:spcBef>
        <a:spcAft>
          <a:spcPct val="0"/>
        </a:spcAft>
        <a:defRPr sz="5400" b="1">
          <a:solidFill>
            <a:schemeClr val="tx2"/>
          </a:solidFill>
          <a:latin typeface="Arial" charset="0"/>
        </a:defRPr>
      </a:lvl4pPr>
      <a:lvl5pPr algn="l" rtl="0" eaLnBrk="0" fontAlgn="base" hangingPunct="0">
        <a:lnSpc>
          <a:spcPct val="85000"/>
        </a:lnSpc>
        <a:spcBef>
          <a:spcPct val="0"/>
        </a:spcBef>
        <a:spcAft>
          <a:spcPct val="0"/>
        </a:spcAft>
        <a:defRPr sz="5400" b="1">
          <a:solidFill>
            <a:schemeClr val="tx2"/>
          </a:solidFill>
          <a:latin typeface="Arial" charset="0"/>
        </a:defRPr>
      </a:lvl5pPr>
      <a:lvl6pPr marL="761523" algn="l" rtl="0" fontAlgn="base">
        <a:lnSpc>
          <a:spcPct val="85000"/>
        </a:lnSpc>
        <a:spcBef>
          <a:spcPct val="0"/>
        </a:spcBef>
        <a:spcAft>
          <a:spcPct val="0"/>
        </a:spcAft>
        <a:defRPr sz="5400" b="1">
          <a:solidFill>
            <a:srgbClr val="FF0000"/>
          </a:solidFill>
          <a:latin typeface="Arial" charset="0"/>
        </a:defRPr>
      </a:lvl6pPr>
      <a:lvl7pPr marL="1523047" algn="l" rtl="0" fontAlgn="base">
        <a:lnSpc>
          <a:spcPct val="85000"/>
        </a:lnSpc>
        <a:spcBef>
          <a:spcPct val="0"/>
        </a:spcBef>
        <a:spcAft>
          <a:spcPct val="0"/>
        </a:spcAft>
        <a:defRPr sz="5400" b="1">
          <a:solidFill>
            <a:srgbClr val="FF0000"/>
          </a:solidFill>
          <a:latin typeface="Arial" charset="0"/>
        </a:defRPr>
      </a:lvl7pPr>
      <a:lvl8pPr marL="2284566" algn="l" rtl="0" fontAlgn="base">
        <a:lnSpc>
          <a:spcPct val="85000"/>
        </a:lnSpc>
        <a:spcBef>
          <a:spcPct val="0"/>
        </a:spcBef>
        <a:spcAft>
          <a:spcPct val="0"/>
        </a:spcAft>
        <a:defRPr sz="5400" b="1">
          <a:solidFill>
            <a:srgbClr val="FF0000"/>
          </a:solidFill>
          <a:latin typeface="Arial" charset="0"/>
        </a:defRPr>
      </a:lvl8pPr>
      <a:lvl9pPr marL="3046079" algn="l" rtl="0" fontAlgn="base">
        <a:lnSpc>
          <a:spcPct val="85000"/>
        </a:lnSpc>
        <a:spcBef>
          <a:spcPct val="0"/>
        </a:spcBef>
        <a:spcAft>
          <a:spcPct val="0"/>
        </a:spcAft>
        <a:defRPr sz="5400" b="1">
          <a:solidFill>
            <a:srgbClr val="FF0000"/>
          </a:solidFill>
          <a:latin typeface="Arial" charset="0"/>
        </a:defRPr>
      </a:lvl9pPr>
    </p:titleStyle>
    <p:bodyStyle>
      <a:lvl1pPr marL="378116" indent="-378116" algn="l" rtl="0" eaLnBrk="0" fontAlgn="base" hangingPunct="0">
        <a:spcBef>
          <a:spcPts val="1334"/>
        </a:spcBef>
        <a:spcAft>
          <a:spcPct val="0"/>
        </a:spcAft>
        <a:buChar char="•"/>
        <a:defRPr sz="3600">
          <a:solidFill>
            <a:schemeClr val="tx1"/>
          </a:solidFill>
          <a:latin typeface="+mn-lt"/>
          <a:ea typeface="+mn-ea"/>
          <a:cs typeface="+mn-cs"/>
        </a:defRPr>
      </a:lvl1pPr>
      <a:lvl2pPr marL="957191" indent="-388696" algn="l" rtl="0" eaLnBrk="0" fontAlgn="base" hangingPunct="0">
        <a:spcBef>
          <a:spcPct val="20000"/>
        </a:spcBef>
        <a:spcAft>
          <a:spcPct val="0"/>
        </a:spcAft>
        <a:buChar char="–"/>
        <a:defRPr sz="3200">
          <a:solidFill>
            <a:schemeClr val="tx1"/>
          </a:solidFill>
          <a:latin typeface="+mn-lt"/>
        </a:defRPr>
      </a:lvl2pPr>
      <a:lvl3pPr marL="1422562" indent="-275000" algn="l" rtl="0" eaLnBrk="0" fontAlgn="base" hangingPunct="0">
        <a:spcBef>
          <a:spcPct val="15000"/>
        </a:spcBef>
        <a:spcAft>
          <a:spcPct val="0"/>
        </a:spcAft>
        <a:buChar char="•"/>
        <a:defRPr sz="3200">
          <a:solidFill>
            <a:schemeClr val="tx1"/>
          </a:solidFill>
          <a:latin typeface="+mn-lt"/>
        </a:defRPr>
      </a:lvl3pPr>
      <a:lvl4pPr marL="2001635" indent="-388696" algn="l" rtl="0" eaLnBrk="0" fontAlgn="base" hangingPunct="0">
        <a:spcBef>
          <a:spcPct val="5000"/>
        </a:spcBef>
        <a:spcAft>
          <a:spcPct val="0"/>
        </a:spcAft>
        <a:buChar char="–"/>
        <a:defRPr sz="3200">
          <a:solidFill>
            <a:schemeClr val="tx1"/>
          </a:solidFill>
          <a:latin typeface="+mn-lt"/>
        </a:defRPr>
      </a:lvl4pPr>
      <a:lvl5pPr marL="2480224" indent="-288225" algn="l" rtl="0" eaLnBrk="0" fontAlgn="base" hangingPunct="0">
        <a:spcBef>
          <a:spcPct val="0"/>
        </a:spcBef>
        <a:spcAft>
          <a:spcPct val="0"/>
        </a:spcAft>
        <a:buChar char="»"/>
        <a:defRPr sz="3200">
          <a:solidFill>
            <a:schemeClr val="tx1"/>
          </a:solidFill>
          <a:latin typeface="+mn-lt"/>
        </a:defRPr>
      </a:lvl5pPr>
      <a:lvl6pPr marL="3241747" indent="-288225" algn="l" rtl="0" fontAlgn="base">
        <a:spcBef>
          <a:spcPct val="0"/>
        </a:spcBef>
        <a:spcAft>
          <a:spcPct val="0"/>
        </a:spcAft>
        <a:buChar char="»"/>
        <a:defRPr sz="2600">
          <a:solidFill>
            <a:schemeClr val="tx1"/>
          </a:solidFill>
          <a:latin typeface="+mn-lt"/>
        </a:defRPr>
      </a:lvl6pPr>
      <a:lvl7pPr marL="4003270" indent="-288225" algn="l" rtl="0" fontAlgn="base">
        <a:spcBef>
          <a:spcPct val="0"/>
        </a:spcBef>
        <a:spcAft>
          <a:spcPct val="0"/>
        </a:spcAft>
        <a:buChar char="»"/>
        <a:defRPr sz="2600">
          <a:solidFill>
            <a:schemeClr val="tx1"/>
          </a:solidFill>
          <a:latin typeface="+mn-lt"/>
        </a:defRPr>
      </a:lvl7pPr>
      <a:lvl8pPr marL="4764792" indent="-288225" algn="l" rtl="0" fontAlgn="base">
        <a:spcBef>
          <a:spcPct val="0"/>
        </a:spcBef>
        <a:spcAft>
          <a:spcPct val="0"/>
        </a:spcAft>
        <a:buChar char="»"/>
        <a:defRPr sz="2600">
          <a:solidFill>
            <a:schemeClr val="tx1"/>
          </a:solidFill>
          <a:latin typeface="+mn-lt"/>
        </a:defRPr>
      </a:lvl8pPr>
      <a:lvl9pPr marL="5526313" indent="-288225" algn="l" rtl="0" fontAlgn="base">
        <a:spcBef>
          <a:spcPct val="0"/>
        </a:spcBef>
        <a:spcAft>
          <a:spcPct val="0"/>
        </a:spcAft>
        <a:buChar char="»"/>
        <a:defRPr sz="2600">
          <a:solidFill>
            <a:schemeClr val="tx1"/>
          </a:solidFill>
          <a:latin typeface="+mn-lt"/>
        </a:defRPr>
      </a:lvl9pPr>
    </p:bodyStyle>
    <p:otherStyle>
      <a:defPPr>
        <a:defRPr lang="en-US"/>
      </a:defPPr>
      <a:lvl1pPr marL="0" algn="l" defTabSz="1523047" rtl="0" eaLnBrk="1" latinLnBrk="0" hangingPunct="1">
        <a:defRPr sz="3000" kern="1200">
          <a:solidFill>
            <a:schemeClr val="tx1"/>
          </a:solidFill>
          <a:latin typeface="+mn-lt"/>
          <a:ea typeface="+mn-ea"/>
          <a:cs typeface="+mn-cs"/>
        </a:defRPr>
      </a:lvl1pPr>
      <a:lvl2pPr marL="761523" algn="l" defTabSz="1523047" rtl="0" eaLnBrk="1" latinLnBrk="0" hangingPunct="1">
        <a:defRPr sz="3000" kern="1200">
          <a:solidFill>
            <a:schemeClr val="tx1"/>
          </a:solidFill>
          <a:latin typeface="+mn-lt"/>
          <a:ea typeface="+mn-ea"/>
          <a:cs typeface="+mn-cs"/>
        </a:defRPr>
      </a:lvl2pPr>
      <a:lvl3pPr marL="1523047" algn="l" defTabSz="1523047" rtl="0" eaLnBrk="1" latinLnBrk="0" hangingPunct="1">
        <a:defRPr sz="3000" kern="1200">
          <a:solidFill>
            <a:schemeClr val="tx1"/>
          </a:solidFill>
          <a:latin typeface="+mn-lt"/>
          <a:ea typeface="+mn-ea"/>
          <a:cs typeface="+mn-cs"/>
        </a:defRPr>
      </a:lvl3pPr>
      <a:lvl4pPr marL="2284566" algn="l" defTabSz="1523047" rtl="0" eaLnBrk="1" latinLnBrk="0" hangingPunct="1">
        <a:defRPr sz="3000" kern="1200">
          <a:solidFill>
            <a:schemeClr val="tx1"/>
          </a:solidFill>
          <a:latin typeface="+mn-lt"/>
          <a:ea typeface="+mn-ea"/>
          <a:cs typeface="+mn-cs"/>
        </a:defRPr>
      </a:lvl4pPr>
      <a:lvl5pPr marL="3046079" algn="l" defTabSz="1523047" rtl="0" eaLnBrk="1" latinLnBrk="0" hangingPunct="1">
        <a:defRPr sz="3000" kern="1200">
          <a:solidFill>
            <a:schemeClr val="tx1"/>
          </a:solidFill>
          <a:latin typeface="+mn-lt"/>
          <a:ea typeface="+mn-ea"/>
          <a:cs typeface="+mn-cs"/>
        </a:defRPr>
      </a:lvl5pPr>
      <a:lvl6pPr marL="3807601" algn="l" defTabSz="1523047" rtl="0" eaLnBrk="1" latinLnBrk="0" hangingPunct="1">
        <a:defRPr sz="3000" kern="1200">
          <a:solidFill>
            <a:schemeClr val="tx1"/>
          </a:solidFill>
          <a:latin typeface="+mn-lt"/>
          <a:ea typeface="+mn-ea"/>
          <a:cs typeface="+mn-cs"/>
        </a:defRPr>
      </a:lvl6pPr>
      <a:lvl7pPr marL="4569124" algn="l" defTabSz="1523047" rtl="0" eaLnBrk="1" latinLnBrk="0" hangingPunct="1">
        <a:defRPr sz="3000" kern="1200">
          <a:solidFill>
            <a:schemeClr val="tx1"/>
          </a:solidFill>
          <a:latin typeface="+mn-lt"/>
          <a:ea typeface="+mn-ea"/>
          <a:cs typeface="+mn-cs"/>
        </a:defRPr>
      </a:lvl7pPr>
      <a:lvl8pPr marL="5330640" algn="l" defTabSz="1523047" rtl="0" eaLnBrk="1" latinLnBrk="0" hangingPunct="1">
        <a:defRPr sz="3000" kern="1200">
          <a:solidFill>
            <a:schemeClr val="tx1"/>
          </a:solidFill>
          <a:latin typeface="+mn-lt"/>
          <a:ea typeface="+mn-ea"/>
          <a:cs typeface="+mn-cs"/>
        </a:defRPr>
      </a:lvl8pPr>
      <a:lvl9pPr marL="6092159" algn="l" defTabSz="1523047" rtl="0" eaLnBrk="1" latinLnBrk="0" hangingPunct="1">
        <a:defRPr sz="3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7" y="9486900"/>
            <a:ext cx="17599379"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305" tIns="76149" rIns="152305" bIns="76149" rtlCol="0" anchor="ctr"/>
          <a:lstStyle/>
          <a:p>
            <a:pPr algn="ctr"/>
            <a:endParaRPr lang="en-US">
              <a:solidFill>
                <a:srgbClr val="FFFFFF"/>
              </a:solidFill>
            </a:endParaRPr>
          </a:p>
        </p:txBody>
      </p:sp>
      <p:sp>
        <p:nvSpPr>
          <p:cNvPr id="19" name="Rectangle 18"/>
          <p:cNvSpPr/>
          <p:nvPr userDrawn="1"/>
        </p:nvSpPr>
        <p:spPr>
          <a:xfrm>
            <a:off x="83776" y="9486900"/>
            <a:ext cx="17471176"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305" tIns="76149" rIns="152305" bIns="76149" rtlCol="0" anchor="ctr"/>
          <a:lstStyle/>
          <a:p>
            <a:pPr algn="ctr"/>
            <a:endParaRPr lang="en-US">
              <a:solidFill>
                <a:srgbClr val="FFFFFF"/>
              </a:solidFill>
            </a:endParaRPr>
          </a:p>
        </p:txBody>
      </p:sp>
      <p:sp>
        <p:nvSpPr>
          <p:cNvPr id="1026" name="Rectangle 2"/>
          <p:cNvSpPr>
            <a:spLocks noGrp="1" noChangeArrowheads="1"/>
          </p:cNvSpPr>
          <p:nvPr>
            <p:ph type="title"/>
          </p:nvPr>
        </p:nvSpPr>
        <p:spPr bwMode="auto">
          <a:xfrm>
            <a:off x="463309" y="214327"/>
            <a:ext cx="16907589" cy="1221582"/>
          </a:xfrm>
          <a:prstGeom prst="rect">
            <a:avLst/>
          </a:prstGeom>
          <a:noFill/>
          <a:ln w="9525">
            <a:noFill/>
            <a:miter lim="800000"/>
            <a:headEnd/>
            <a:tailEnd/>
          </a:ln>
        </p:spPr>
        <p:txBody>
          <a:bodyPr vert="horz" wrap="square" lIns="152305" tIns="76149" rIns="152305" bIns="76149"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66410" y="1588299"/>
            <a:ext cx="16926629" cy="7403306"/>
          </a:xfrm>
          <a:prstGeom prst="rect">
            <a:avLst/>
          </a:prstGeom>
          <a:noFill/>
          <a:ln w="9525" algn="ctr">
            <a:noFill/>
            <a:miter lim="800000"/>
            <a:headEnd/>
            <a:tailEnd/>
          </a:ln>
        </p:spPr>
        <p:txBody>
          <a:bodyPr vert="horz" wrap="square" lIns="152305" tIns="76149" rIns="152305" bIns="76149"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13277281" y="9074944"/>
            <a:ext cx="4264978" cy="309564"/>
          </a:xfrm>
          <a:prstGeom prst="rect">
            <a:avLst/>
          </a:prstGeom>
          <a:noFill/>
          <a:ln w="9525">
            <a:noFill/>
            <a:miter lim="800000"/>
            <a:headEnd/>
            <a:tailEnd/>
          </a:ln>
          <a:effectLst/>
        </p:spPr>
        <p:txBody>
          <a:bodyPr vert="horz" wrap="square" lIns="152305" tIns="76149" rIns="152305" bIns="76149" numCol="1" anchor="t" anchorCtr="0" compatLnSpc="1">
            <a:prstTxWarp prst="textNoShape">
              <a:avLst/>
            </a:prstTxWarp>
          </a:bodyPr>
          <a:lstStyle>
            <a:lvl1pPr algn="r">
              <a:defRPr sz="1400"/>
            </a:lvl1pPr>
          </a:lstStyle>
          <a:p>
            <a:pPr>
              <a:defRPr/>
            </a:pPr>
            <a:fld id="{B6C70261-DCF8-4A97-9502-E8EEF2364CDE}" type="slidenum">
              <a:rPr lang="en-US">
                <a:solidFill>
                  <a:srgbClr val="000000"/>
                </a:solidFill>
                <a:cs typeface="+mn-cs"/>
              </a:rPr>
              <a:pPr>
                <a:defRPr/>
              </a:pPr>
              <a:t>‹#›</a:t>
            </a:fld>
            <a:endParaRPr lang="en-US">
              <a:solidFill>
                <a:srgbClr val="000000"/>
              </a:solidFill>
              <a:cs typeface="+mn-cs"/>
            </a:endParaRPr>
          </a:p>
        </p:txBody>
      </p:sp>
      <p:grpSp>
        <p:nvGrpSpPr>
          <p:cNvPr id="16" name="Group 15"/>
          <p:cNvGrpSpPr/>
          <p:nvPr userDrawn="1"/>
        </p:nvGrpSpPr>
        <p:grpSpPr>
          <a:xfrm>
            <a:off x="0" y="9413876"/>
            <a:ext cx="17643806" cy="77724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20"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412727216"/>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 id="2147483885" r:id="rId14"/>
    <p:sldLayoutId id="2147483886" r:id="rId15"/>
    <p:sldLayoutId id="2147483887" r:id="rId16"/>
    <p:sldLayoutId id="2147483888" r:id="rId17"/>
    <p:sldLayoutId id="2147483889" r:id="rId18"/>
  </p:sldLayoutIdLst>
  <p:hf hdr="0" ftr="0" dt="0"/>
  <p:txStyles>
    <p:titleStyle>
      <a:lvl1pPr algn="l" rtl="0" eaLnBrk="0" fontAlgn="base" hangingPunct="0">
        <a:lnSpc>
          <a:spcPct val="85000"/>
        </a:lnSpc>
        <a:spcBef>
          <a:spcPct val="0"/>
        </a:spcBef>
        <a:spcAft>
          <a:spcPct val="0"/>
        </a:spcAft>
        <a:defRPr sz="5400" b="1">
          <a:solidFill>
            <a:schemeClr val="tx2"/>
          </a:solidFill>
          <a:latin typeface="+mj-lt"/>
          <a:ea typeface="+mj-ea"/>
          <a:cs typeface="+mj-cs"/>
        </a:defRPr>
      </a:lvl1pPr>
      <a:lvl2pPr algn="l" rtl="0" eaLnBrk="0" fontAlgn="base" hangingPunct="0">
        <a:lnSpc>
          <a:spcPct val="85000"/>
        </a:lnSpc>
        <a:spcBef>
          <a:spcPct val="0"/>
        </a:spcBef>
        <a:spcAft>
          <a:spcPct val="0"/>
        </a:spcAft>
        <a:defRPr sz="5400" b="1">
          <a:solidFill>
            <a:schemeClr val="tx2"/>
          </a:solidFill>
          <a:latin typeface="Arial" charset="0"/>
        </a:defRPr>
      </a:lvl2pPr>
      <a:lvl3pPr algn="l" rtl="0" eaLnBrk="0" fontAlgn="base" hangingPunct="0">
        <a:lnSpc>
          <a:spcPct val="85000"/>
        </a:lnSpc>
        <a:spcBef>
          <a:spcPct val="0"/>
        </a:spcBef>
        <a:spcAft>
          <a:spcPct val="0"/>
        </a:spcAft>
        <a:defRPr sz="5400" b="1">
          <a:solidFill>
            <a:schemeClr val="tx2"/>
          </a:solidFill>
          <a:latin typeface="Arial" charset="0"/>
        </a:defRPr>
      </a:lvl3pPr>
      <a:lvl4pPr algn="l" rtl="0" eaLnBrk="0" fontAlgn="base" hangingPunct="0">
        <a:lnSpc>
          <a:spcPct val="85000"/>
        </a:lnSpc>
        <a:spcBef>
          <a:spcPct val="0"/>
        </a:spcBef>
        <a:spcAft>
          <a:spcPct val="0"/>
        </a:spcAft>
        <a:defRPr sz="5400" b="1">
          <a:solidFill>
            <a:schemeClr val="tx2"/>
          </a:solidFill>
          <a:latin typeface="Arial" charset="0"/>
        </a:defRPr>
      </a:lvl4pPr>
      <a:lvl5pPr algn="l" rtl="0" eaLnBrk="0" fontAlgn="base" hangingPunct="0">
        <a:lnSpc>
          <a:spcPct val="85000"/>
        </a:lnSpc>
        <a:spcBef>
          <a:spcPct val="0"/>
        </a:spcBef>
        <a:spcAft>
          <a:spcPct val="0"/>
        </a:spcAft>
        <a:defRPr sz="5400" b="1">
          <a:solidFill>
            <a:schemeClr val="tx2"/>
          </a:solidFill>
          <a:latin typeface="Arial" charset="0"/>
        </a:defRPr>
      </a:lvl5pPr>
      <a:lvl6pPr marL="761523" algn="l" rtl="0" fontAlgn="base">
        <a:lnSpc>
          <a:spcPct val="85000"/>
        </a:lnSpc>
        <a:spcBef>
          <a:spcPct val="0"/>
        </a:spcBef>
        <a:spcAft>
          <a:spcPct val="0"/>
        </a:spcAft>
        <a:defRPr sz="5400" b="1">
          <a:solidFill>
            <a:srgbClr val="FF0000"/>
          </a:solidFill>
          <a:latin typeface="Arial" charset="0"/>
        </a:defRPr>
      </a:lvl6pPr>
      <a:lvl7pPr marL="1523047" algn="l" rtl="0" fontAlgn="base">
        <a:lnSpc>
          <a:spcPct val="85000"/>
        </a:lnSpc>
        <a:spcBef>
          <a:spcPct val="0"/>
        </a:spcBef>
        <a:spcAft>
          <a:spcPct val="0"/>
        </a:spcAft>
        <a:defRPr sz="5400" b="1">
          <a:solidFill>
            <a:srgbClr val="FF0000"/>
          </a:solidFill>
          <a:latin typeface="Arial" charset="0"/>
        </a:defRPr>
      </a:lvl7pPr>
      <a:lvl8pPr marL="2284566" algn="l" rtl="0" fontAlgn="base">
        <a:lnSpc>
          <a:spcPct val="85000"/>
        </a:lnSpc>
        <a:spcBef>
          <a:spcPct val="0"/>
        </a:spcBef>
        <a:spcAft>
          <a:spcPct val="0"/>
        </a:spcAft>
        <a:defRPr sz="5400" b="1">
          <a:solidFill>
            <a:srgbClr val="FF0000"/>
          </a:solidFill>
          <a:latin typeface="Arial" charset="0"/>
        </a:defRPr>
      </a:lvl8pPr>
      <a:lvl9pPr marL="3046079" algn="l" rtl="0" fontAlgn="base">
        <a:lnSpc>
          <a:spcPct val="85000"/>
        </a:lnSpc>
        <a:spcBef>
          <a:spcPct val="0"/>
        </a:spcBef>
        <a:spcAft>
          <a:spcPct val="0"/>
        </a:spcAft>
        <a:defRPr sz="5400" b="1">
          <a:solidFill>
            <a:srgbClr val="FF0000"/>
          </a:solidFill>
          <a:latin typeface="Arial" charset="0"/>
        </a:defRPr>
      </a:lvl9pPr>
    </p:titleStyle>
    <p:bodyStyle>
      <a:lvl1pPr marL="378116" indent="-378116" algn="l" rtl="0" eaLnBrk="0" fontAlgn="base" hangingPunct="0">
        <a:spcBef>
          <a:spcPts val="1334"/>
        </a:spcBef>
        <a:spcAft>
          <a:spcPct val="0"/>
        </a:spcAft>
        <a:buChar char="•"/>
        <a:defRPr sz="3600">
          <a:solidFill>
            <a:schemeClr val="tx1"/>
          </a:solidFill>
          <a:latin typeface="+mn-lt"/>
          <a:ea typeface="+mn-ea"/>
          <a:cs typeface="+mn-cs"/>
        </a:defRPr>
      </a:lvl1pPr>
      <a:lvl2pPr marL="957191" indent="-388696" algn="l" rtl="0" eaLnBrk="0" fontAlgn="base" hangingPunct="0">
        <a:spcBef>
          <a:spcPct val="20000"/>
        </a:spcBef>
        <a:spcAft>
          <a:spcPct val="0"/>
        </a:spcAft>
        <a:buChar char="–"/>
        <a:defRPr sz="3200">
          <a:solidFill>
            <a:schemeClr val="tx1"/>
          </a:solidFill>
          <a:latin typeface="+mn-lt"/>
        </a:defRPr>
      </a:lvl2pPr>
      <a:lvl3pPr marL="1422562" indent="-275000" algn="l" rtl="0" eaLnBrk="0" fontAlgn="base" hangingPunct="0">
        <a:spcBef>
          <a:spcPct val="15000"/>
        </a:spcBef>
        <a:spcAft>
          <a:spcPct val="0"/>
        </a:spcAft>
        <a:buChar char="•"/>
        <a:defRPr sz="3200">
          <a:solidFill>
            <a:schemeClr val="tx1"/>
          </a:solidFill>
          <a:latin typeface="+mn-lt"/>
        </a:defRPr>
      </a:lvl3pPr>
      <a:lvl4pPr marL="2001635" indent="-388696" algn="l" rtl="0" eaLnBrk="0" fontAlgn="base" hangingPunct="0">
        <a:spcBef>
          <a:spcPct val="5000"/>
        </a:spcBef>
        <a:spcAft>
          <a:spcPct val="0"/>
        </a:spcAft>
        <a:buChar char="–"/>
        <a:defRPr sz="3200">
          <a:solidFill>
            <a:schemeClr val="tx1"/>
          </a:solidFill>
          <a:latin typeface="+mn-lt"/>
        </a:defRPr>
      </a:lvl4pPr>
      <a:lvl5pPr marL="2480224" indent="-288225" algn="l" rtl="0" eaLnBrk="0" fontAlgn="base" hangingPunct="0">
        <a:spcBef>
          <a:spcPct val="0"/>
        </a:spcBef>
        <a:spcAft>
          <a:spcPct val="0"/>
        </a:spcAft>
        <a:buChar char="»"/>
        <a:defRPr sz="3200">
          <a:solidFill>
            <a:schemeClr val="tx1"/>
          </a:solidFill>
          <a:latin typeface="+mn-lt"/>
        </a:defRPr>
      </a:lvl5pPr>
      <a:lvl6pPr marL="3241747" indent="-288225" algn="l" rtl="0" fontAlgn="base">
        <a:spcBef>
          <a:spcPct val="0"/>
        </a:spcBef>
        <a:spcAft>
          <a:spcPct val="0"/>
        </a:spcAft>
        <a:buChar char="»"/>
        <a:defRPr sz="2600">
          <a:solidFill>
            <a:schemeClr val="tx1"/>
          </a:solidFill>
          <a:latin typeface="+mn-lt"/>
        </a:defRPr>
      </a:lvl6pPr>
      <a:lvl7pPr marL="4003270" indent="-288225" algn="l" rtl="0" fontAlgn="base">
        <a:spcBef>
          <a:spcPct val="0"/>
        </a:spcBef>
        <a:spcAft>
          <a:spcPct val="0"/>
        </a:spcAft>
        <a:buChar char="»"/>
        <a:defRPr sz="2600">
          <a:solidFill>
            <a:schemeClr val="tx1"/>
          </a:solidFill>
          <a:latin typeface="+mn-lt"/>
        </a:defRPr>
      </a:lvl7pPr>
      <a:lvl8pPr marL="4764792" indent="-288225" algn="l" rtl="0" fontAlgn="base">
        <a:spcBef>
          <a:spcPct val="0"/>
        </a:spcBef>
        <a:spcAft>
          <a:spcPct val="0"/>
        </a:spcAft>
        <a:buChar char="»"/>
        <a:defRPr sz="2600">
          <a:solidFill>
            <a:schemeClr val="tx1"/>
          </a:solidFill>
          <a:latin typeface="+mn-lt"/>
        </a:defRPr>
      </a:lvl8pPr>
      <a:lvl9pPr marL="5526313" indent="-288225" algn="l" rtl="0" fontAlgn="base">
        <a:spcBef>
          <a:spcPct val="0"/>
        </a:spcBef>
        <a:spcAft>
          <a:spcPct val="0"/>
        </a:spcAft>
        <a:buChar char="»"/>
        <a:defRPr sz="2600">
          <a:solidFill>
            <a:schemeClr val="tx1"/>
          </a:solidFill>
          <a:latin typeface="+mn-lt"/>
        </a:defRPr>
      </a:lvl9pPr>
    </p:bodyStyle>
    <p:otherStyle>
      <a:defPPr>
        <a:defRPr lang="en-US"/>
      </a:defPPr>
      <a:lvl1pPr marL="0" algn="l" defTabSz="1523047" rtl="0" eaLnBrk="1" latinLnBrk="0" hangingPunct="1">
        <a:defRPr sz="3000" kern="1200">
          <a:solidFill>
            <a:schemeClr val="tx1"/>
          </a:solidFill>
          <a:latin typeface="+mn-lt"/>
          <a:ea typeface="+mn-ea"/>
          <a:cs typeface="+mn-cs"/>
        </a:defRPr>
      </a:lvl1pPr>
      <a:lvl2pPr marL="761523" algn="l" defTabSz="1523047" rtl="0" eaLnBrk="1" latinLnBrk="0" hangingPunct="1">
        <a:defRPr sz="3000" kern="1200">
          <a:solidFill>
            <a:schemeClr val="tx1"/>
          </a:solidFill>
          <a:latin typeface="+mn-lt"/>
          <a:ea typeface="+mn-ea"/>
          <a:cs typeface="+mn-cs"/>
        </a:defRPr>
      </a:lvl2pPr>
      <a:lvl3pPr marL="1523047" algn="l" defTabSz="1523047" rtl="0" eaLnBrk="1" latinLnBrk="0" hangingPunct="1">
        <a:defRPr sz="3000" kern="1200">
          <a:solidFill>
            <a:schemeClr val="tx1"/>
          </a:solidFill>
          <a:latin typeface="+mn-lt"/>
          <a:ea typeface="+mn-ea"/>
          <a:cs typeface="+mn-cs"/>
        </a:defRPr>
      </a:lvl3pPr>
      <a:lvl4pPr marL="2284566" algn="l" defTabSz="1523047" rtl="0" eaLnBrk="1" latinLnBrk="0" hangingPunct="1">
        <a:defRPr sz="3000" kern="1200">
          <a:solidFill>
            <a:schemeClr val="tx1"/>
          </a:solidFill>
          <a:latin typeface="+mn-lt"/>
          <a:ea typeface="+mn-ea"/>
          <a:cs typeface="+mn-cs"/>
        </a:defRPr>
      </a:lvl4pPr>
      <a:lvl5pPr marL="3046079" algn="l" defTabSz="1523047" rtl="0" eaLnBrk="1" latinLnBrk="0" hangingPunct="1">
        <a:defRPr sz="3000" kern="1200">
          <a:solidFill>
            <a:schemeClr val="tx1"/>
          </a:solidFill>
          <a:latin typeface="+mn-lt"/>
          <a:ea typeface="+mn-ea"/>
          <a:cs typeface="+mn-cs"/>
        </a:defRPr>
      </a:lvl5pPr>
      <a:lvl6pPr marL="3807601" algn="l" defTabSz="1523047" rtl="0" eaLnBrk="1" latinLnBrk="0" hangingPunct="1">
        <a:defRPr sz="3000" kern="1200">
          <a:solidFill>
            <a:schemeClr val="tx1"/>
          </a:solidFill>
          <a:latin typeface="+mn-lt"/>
          <a:ea typeface="+mn-ea"/>
          <a:cs typeface="+mn-cs"/>
        </a:defRPr>
      </a:lvl6pPr>
      <a:lvl7pPr marL="4569124" algn="l" defTabSz="1523047" rtl="0" eaLnBrk="1" latinLnBrk="0" hangingPunct="1">
        <a:defRPr sz="3000" kern="1200">
          <a:solidFill>
            <a:schemeClr val="tx1"/>
          </a:solidFill>
          <a:latin typeface="+mn-lt"/>
          <a:ea typeface="+mn-ea"/>
          <a:cs typeface="+mn-cs"/>
        </a:defRPr>
      </a:lvl7pPr>
      <a:lvl8pPr marL="5330640" algn="l" defTabSz="1523047" rtl="0" eaLnBrk="1" latinLnBrk="0" hangingPunct="1">
        <a:defRPr sz="3000" kern="1200">
          <a:solidFill>
            <a:schemeClr val="tx1"/>
          </a:solidFill>
          <a:latin typeface="+mn-lt"/>
          <a:ea typeface="+mn-ea"/>
          <a:cs typeface="+mn-cs"/>
        </a:defRPr>
      </a:lvl8pPr>
      <a:lvl9pPr marL="6092159" algn="l" defTabSz="1523047" rtl="0" eaLnBrk="1" latinLnBrk="0" hangingPunct="1">
        <a:defRPr sz="3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7" y="9486900"/>
            <a:ext cx="17599379"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305" tIns="76149" rIns="152305" bIns="76149" rtlCol="0" anchor="ctr"/>
          <a:lstStyle/>
          <a:p>
            <a:pPr algn="ctr"/>
            <a:endParaRPr lang="en-US">
              <a:solidFill>
                <a:srgbClr val="FFFFFF"/>
              </a:solidFill>
            </a:endParaRPr>
          </a:p>
        </p:txBody>
      </p:sp>
      <p:sp>
        <p:nvSpPr>
          <p:cNvPr id="19" name="Rectangle 18"/>
          <p:cNvSpPr/>
          <p:nvPr userDrawn="1"/>
        </p:nvSpPr>
        <p:spPr>
          <a:xfrm>
            <a:off x="83776" y="9486900"/>
            <a:ext cx="17471176"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305" tIns="76149" rIns="152305" bIns="76149" rtlCol="0" anchor="ctr"/>
          <a:lstStyle/>
          <a:p>
            <a:pPr algn="ctr"/>
            <a:endParaRPr lang="en-US">
              <a:solidFill>
                <a:srgbClr val="FFFFFF"/>
              </a:solidFill>
            </a:endParaRPr>
          </a:p>
        </p:txBody>
      </p:sp>
      <p:sp>
        <p:nvSpPr>
          <p:cNvPr id="1026" name="Rectangle 2"/>
          <p:cNvSpPr>
            <a:spLocks noGrp="1" noChangeArrowheads="1"/>
          </p:cNvSpPr>
          <p:nvPr>
            <p:ph type="title"/>
          </p:nvPr>
        </p:nvSpPr>
        <p:spPr bwMode="auto">
          <a:xfrm>
            <a:off x="463309" y="214327"/>
            <a:ext cx="16907589" cy="1221582"/>
          </a:xfrm>
          <a:prstGeom prst="rect">
            <a:avLst/>
          </a:prstGeom>
          <a:noFill/>
          <a:ln w="9525">
            <a:noFill/>
            <a:miter lim="800000"/>
            <a:headEnd/>
            <a:tailEnd/>
          </a:ln>
        </p:spPr>
        <p:txBody>
          <a:bodyPr vert="horz" wrap="square" lIns="152305" tIns="76149" rIns="152305" bIns="76149"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66410" y="1588299"/>
            <a:ext cx="16926629" cy="7403306"/>
          </a:xfrm>
          <a:prstGeom prst="rect">
            <a:avLst/>
          </a:prstGeom>
          <a:noFill/>
          <a:ln w="9525" algn="ctr">
            <a:noFill/>
            <a:miter lim="800000"/>
            <a:headEnd/>
            <a:tailEnd/>
          </a:ln>
        </p:spPr>
        <p:txBody>
          <a:bodyPr vert="horz" wrap="square" lIns="152305" tIns="76149" rIns="152305" bIns="76149"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13277281" y="9074944"/>
            <a:ext cx="4264978" cy="309564"/>
          </a:xfrm>
          <a:prstGeom prst="rect">
            <a:avLst/>
          </a:prstGeom>
          <a:noFill/>
          <a:ln w="9525">
            <a:noFill/>
            <a:miter lim="800000"/>
            <a:headEnd/>
            <a:tailEnd/>
          </a:ln>
          <a:effectLst/>
        </p:spPr>
        <p:txBody>
          <a:bodyPr vert="horz" wrap="square" lIns="152305" tIns="76149" rIns="152305" bIns="76149" numCol="1" anchor="t" anchorCtr="0" compatLnSpc="1">
            <a:prstTxWarp prst="textNoShape">
              <a:avLst/>
            </a:prstTxWarp>
          </a:bodyPr>
          <a:lstStyle>
            <a:lvl1pPr algn="r">
              <a:defRPr sz="1400"/>
            </a:lvl1pPr>
          </a:lstStyle>
          <a:p>
            <a:pPr>
              <a:defRPr/>
            </a:pPr>
            <a:fld id="{B6C70261-DCF8-4A97-9502-E8EEF2364CDE}" type="slidenum">
              <a:rPr lang="en-US">
                <a:solidFill>
                  <a:srgbClr val="000000"/>
                </a:solidFill>
                <a:cs typeface="+mn-cs"/>
              </a:rPr>
              <a:pPr>
                <a:defRPr/>
              </a:pPr>
              <a:t>‹#›</a:t>
            </a:fld>
            <a:endParaRPr lang="en-US">
              <a:solidFill>
                <a:srgbClr val="000000"/>
              </a:solidFill>
              <a:cs typeface="+mn-cs"/>
            </a:endParaRPr>
          </a:p>
        </p:txBody>
      </p:sp>
      <p:grpSp>
        <p:nvGrpSpPr>
          <p:cNvPr id="16" name="Group 15"/>
          <p:cNvGrpSpPr/>
          <p:nvPr userDrawn="1"/>
        </p:nvGrpSpPr>
        <p:grpSpPr>
          <a:xfrm>
            <a:off x="0" y="9413876"/>
            <a:ext cx="17643806" cy="77724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20"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279110009"/>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 id="2147483902" r:id="rId12"/>
    <p:sldLayoutId id="2147483903" r:id="rId13"/>
    <p:sldLayoutId id="2147483904" r:id="rId14"/>
    <p:sldLayoutId id="2147483905" r:id="rId15"/>
    <p:sldLayoutId id="2147483906" r:id="rId16"/>
    <p:sldLayoutId id="2147483907" r:id="rId17"/>
    <p:sldLayoutId id="2147483908" r:id="rId18"/>
  </p:sldLayoutIdLst>
  <p:hf hdr="0" ftr="0" dt="0"/>
  <p:txStyles>
    <p:titleStyle>
      <a:lvl1pPr algn="l" rtl="0" eaLnBrk="0" fontAlgn="base" hangingPunct="0">
        <a:lnSpc>
          <a:spcPct val="85000"/>
        </a:lnSpc>
        <a:spcBef>
          <a:spcPct val="0"/>
        </a:spcBef>
        <a:spcAft>
          <a:spcPct val="0"/>
        </a:spcAft>
        <a:defRPr sz="5400" b="1">
          <a:solidFill>
            <a:schemeClr val="tx2"/>
          </a:solidFill>
          <a:latin typeface="+mj-lt"/>
          <a:ea typeface="+mj-ea"/>
          <a:cs typeface="+mj-cs"/>
        </a:defRPr>
      </a:lvl1pPr>
      <a:lvl2pPr algn="l" rtl="0" eaLnBrk="0" fontAlgn="base" hangingPunct="0">
        <a:lnSpc>
          <a:spcPct val="85000"/>
        </a:lnSpc>
        <a:spcBef>
          <a:spcPct val="0"/>
        </a:spcBef>
        <a:spcAft>
          <a:spcPct val="0"/>
        </a:spcAft>
        <a:defRPr sz="5400" b="1">
          <a:solidFill>
            <a:schemeClr val="tx2"/>
          </a:solidFill>
          <a:latin typeface="Arial" charset="0"/>
        </a:defRPr>
      </a:lvl2pPr>
      <a:lvl3pPr algn="l" rtl="0" eaLnBrk="0" fontAlgn="base" hangingPunct="0">
        <a:lnSpc>
          <a:spcPct val="85000"/>
        </a:lnSpc>
        <a:spcBef>
          <a:spcPct val="0"/>
        </a:spcBef>
        <a:spcAft>
          <a:spcPct val="0"/>
        </a:spcAft>
        <a:defRPr sz="5400" b="1">
          <a:solidFill>
            <a:schemeClr val="tx2"/>
          </a:solidFill>
          <a:latin typeface="Arial" charset="0"/>
        </a:defRPr>
      </a:lvl3pPr>
      <a:lvl4pPr algn="l" rtl="0" eaLnBrk="0" fontAlgn="base" hangingPunct="0">
        <a:lnSpc>
          <a:spcPct val="85000"/>
        </a:lnSpc>
        <a:spcBef>
          <a:spcPct val="0"/>
        </a:spcBef>
        <a:spcAft>
          <a:spcPct val="0"/>
        </a:spcAft>
        <a:defRPr sz="5400" b="1">
          <a:solidFill>
            <a:schemeClr val="tx2"/>
          </a:solidFill>
          <a:latin typeface="Arial" charset="0"/>
        </a:defRPr>
      </a:lvl4pPr>
      <a:lvl5pPr algn="l" rtl="0" eaLnBrk="0" fontAlgn="base" hangingPunct="0">
        <a:lnSpc>
          <a:spcPct val="85000"/>
        </a:lnSpc>
        <a:spcBef>
          <a:spcPct val="0"/>
        </a:spcBef>
        <a:spcAft>
          <a:spcPct val="0"/>
        </a:spcAft>
        <a:defRPr sz="5400" b="1">
          <a:solidFill>
            <a:schemeClr val="tx2"/>
          </a:solidFill>
          <a:latin typeface="Arial" charset="0"/>
        </a:defRPr>
      </a:lvl5pPr>
      <a:lvl6pPr marL="761523" algn="l" rtl="0" fontAlgn="base">
        <a:lnSpc>
          <a:spcPct val="85000"/>
        </a:lnSpc>
        <a:spcBef>
          <a:spcPct val="0"/>
        </a:spcBef>
        <a:spcAft>
          <a:spcPct val="0"/>
        </a:spcAft>
        <a:defRPr sz="5400" b="1">
          <a:solidFill>
            <a:srgbClr val="FF0000"/>
          </a:solidFill>
          <a:latin typeface="Arial" charset="0"/>
        </a:defRPr>
      </a:lvl6pPr>
      <a:lvl7pPr marL="1523047" algn="l" rtl="0" fontAlgn="base">
        <a:lnSpc>
          <a:spcPct val="85000"/>
        </a:lnSpc>
        <a:spcBef>
          <a:spcPct val="0"/>
        </a:spcBef>
        <a:spcAft>
          <a:spcPct val="0"/>
        </a:spcAft>
        <a:defRPr sz="5400" b="1">
          <a:solidFill>
            <a:srgbClr val="FF0000"/>
          </a:solidFill>
          <a:latin typeface="Arial" charset="0"/>
        </a:defRPr>
      </a:lvl7pPr>
      <a:lvl8pPr marL="2284566" algn="l" rtl="0" fontAlgn="base">
        <a:lnSpc>
          <a:spcPct val="85000"/>
        </a:lnSpc>
        <a:spcBef>
          <a:spcPct val="0"/>
        </a:spcBef>
        <a:spcAft>
          <a:spcPct val="0"/>
        </a:spcAft>
        <a:defRPr sz="5400" b="1">
          <a:solidFill>
            <a:srgbClr val="FF0000"/>
          </a:solidFill>
          <a:latin typeface="Arial" charset="0"/>
        </a:defRPr>
      </a:lvl8pPr>
      <a:lvl9pPr marL="3046079" algn="l" rtl="0" fontAlgn="base">
        <a:lnSpc>
          <a:spcPct val="85000"/>
        </a:lnSpc>
        <a:spcBef>
          <a:spcPct val="0"/>
        </a:spcBef>
        <a:spcAft>
          <a:spcPct val="0"/>
        </a:spcAft>
        <a:defRPr sz="5400" b="1">
          <a:solidFill>
            <a:srgbClr val="FF0000"/>
          </a:solidFill>
          <a:latin typeface="Arial" charset="0"/>
        </a:defRPr>
      </a:lvl9pPr>
    </p:titleStyle>
    <p:bodyStyle>
      <a:lvl1pPr marL="378116" indent="-378116" algn="l" rtl="0" eaLnBrk="0" fontAlgn="base" hangingPunct="0">
        <a:spcBef>
          <a:spcPts val="1334"/>
        </a:spcBef>
        <a:spcAft>
          <a:spcPct val="0"/>
        </a:spcAft>
        <a:buChar char="•"/>
        <a:defRPr sz="3600">
          <a:solidFill>
            <a:schemeClr val="tx1"/>
          </a:solidFill>
          <a:latin typeface="+mn-lt"/>
          <a:ea typeface="+mn-ea"/>
          <a:cs typeface="+mn-cs"/>
        </a:defRPr>
      </a:lvl1pPr>
      <a:lvl2pPr marL="957191" indent="-388696" algn="l" rtl="0" eaLnBrk="0" fontAlgn="base" hangingPunct="0">
        <a:spcBef>
          <a:spcPct val="20000"/>
        </a:spcBef>
        <a:spcAft>
          <a:spcPct val="0"/>
        </a:spcAft>
        <a:buChar char="–"/>
        <a:defRPr sz="3200">
          <a:solidFill>
            <a:schemeClr val="tx1"/>
          </a:solidFill>
          <a:latin typeface="+mn-lt"/>
        </a:defRPr>
      </a:lvl2pPr>
      <a:lvl3pPr marL="1422562" indent="-275000" algn="l" rtl="0" eaLnBrk="0" fontAlgn="base" hangingPunct="0">
        <a:spcBef>
          <a:spcPct val="15000"/>
        </a:spcBef>
        <a:spcAft>
          <a:spcPct val="0"/>
        </a:spcAft>
        <a:buChar char="•"/>
        <a:defRPr sz="3200">
          <a:solidFill>
            <a:schemeClr val="tx1"/>
          </a:solidFill>
          <a:latin typeface="+mn-lt"/>
        </a:defRPr>
      </a:lvl3pPr>
      <a:lvl4pPr marL="2001635" indent="-388696" algn="l" rtl="0" eaLnBrk="0" fontAlgn="base" hangingPunct="0">
        <a:spcBef>
          <a:spcPct val="5000"/>
        </a:spcBef>
        <a:spcAft>
          <a:spcPct val="0"/>
        </a:spcAft>
        <a:buChar char="–"/>
        <a:defRPr sz="3200">
          <a:solidFill>
            <a:schemeClr val="tx1"/>
          </a:solidFill>
          <a:latin typeface="+mn-lt"/>
        </a:defRPr>
      </a:lvl4pPr>
      <a:lvl5pPr marL="2480224" indent="-288225" algn="l" rtl="0" eaLnBrk="0" fontAlgn="base" hangingPunct="0">
        <a:spcBef>
          <a:spcPct val="0"/>
        </a:spcBef>
        <a:spcAft>
          <a:spcPct val="0"/>
        </a:spcAft>
        <a:buChar char="»"/>
        <a:defRPr sz="3200">
          <a:solidFill>
            <a:schemeClr val="tx1"/>
          </a:solidFill>
          <a:latin typeface="+mn-lt"/>
        </a:defRPr>
      </a:lvl5pPr>
      <a:lvl6pPr marL="3241747" indent="-288225" algn="l" rtl="0" fontAlgn="base">
        <a:spcBef>
          <a:spcPct val="0"/>
        </a:spcBef>
        <a:spcAft>
          <a:spcPct val="0"/>
        </a:spcAft>
        <a:buChar char="»"/>
        <a:defRPr sz="2600">
          <a:solidFill>
            <a:schemeClr val="tx1"/>
          </a:solidFill>
          <a:latin typeface="+mn-lt"/>
        </a:defRPr>
      </a:lvl6pPr>
      <a:lvl7pPr marL="4003270" indent="-288225" algn="l" rtl="0" fontAlgn="base">
        <a:spcBef>
          <a:spcPct val="0"/>
        </a:spcBef>
        <a:spcAft>
          <a:spcPct val="0"/>
        </a:spcAft>
        <a:buChar char="»"/>
        <a:defRPr sz="2600">
          <a:solidFill>
            <a:schemeClr val="tx1"/>
          </a:solidFill>
          <a:latin typeface="+mn-lt"/>
        </a:defRPr>
      </a:lvl7pPr>
      <a:lvl8pPr marL="4764792" indent="-288225" algn="l" rtl="0" fontAlgn="base">
        <a:spcBef>
          <a:spcPct val="0"/>
        </a:spcBef>
        <a:spcAft>
          <a:spcPct val="0"/>
        </a:spcAft>
        <a:buChar char="»"/>
        <a:defRPr sz="2600">
          <a:solidFill>
            <a:schemeClr val="tx1"/>
          </a:solidFill>
          <a:latin typeface="+mn-lt"/>
        </a:defRPr>
      </a:lvl8pPr>
      <a:lvl9pPr marL="5526313" indent="-288225" algn="l" rtl="0" fontAlgn="base">
        <a:spcBef>
          <a:spcPct val="0"/>
        </a:spcBef>
        <a:spcAft>
          <a:spcPct val="0"/>
        </a:spcAft>
        <a:buChar char="»"/>
        <a:defRPr sz="2600">
          <a:solidFill>
            <a:schemeClr val="tx1"/>
          </a:solidFill>
          <a:latin typeface="+mn-lt"/>
        </a:defRPr>
      </a:lvl9pPr>
    </p:bodyStyle>
    <p:otherStyle>
      <a:defPPr>
        <a:defRPr lang="en-US"/>
      </a:defPPr>
      <a:lvl1pPr marL="0" algn="l" defTabSz="1523047" rtl="0" eaLnBrk="1" latinLnBrk="0" hangingPunct="1">
        <a:defRPr sz="3000" kern="1200">
          <a:solidFill>
            <a:schemeClr val="tx1"/>
          </a:solidFill>
          <a:latin typeface="+mn-lt"/>
          <a:ea typeface="+mn-ea"/>
          <a:cs typeface="+mn-cs"/>
        </a:defRPr>
      </a:lvl1pPr>
      <a:lvl2pPr marL="761523" algn="l" defTabSz="1523047" rtl="0" eaLnBrk="1" latinLnBrk="0" hangingPunct="1">
        <a:defRPr sz="3000" kern="1200">
          <a:solidFill>
            <a:schemeClr val="tx1"/>
          </a:solidFill>
          <a:latin typeface="+mn-lt"/>
          <a:ea typeface="+mn-ea"/>
          <a:cs typeface="+mn-cs"/>
        </a:defRPr>
      </a:lvl2pPr>
      <a:lvl3pPr marL="1523047" algn="l" defTabSz="1523047" rtl="0" eaLnBrk="1" latinLnBrk="0" hangingPunct="1">
        <a:defRPr sz="3000" kern="1200">
          <a:solidFill>
            <a:schemeClr val="tx1"/>
          </a:solidFill>
          <a:latin typeface="+mn-lt"/>
          <a:ea typeface="+mn-ea"/>
          <a:cs typeface="+mn-cs"/>
        </a:defRPr>
      </a:lvl3pPr>
      <a:lvl4pPr marL="2284566" algn="l" defTabSz="1523047" rtl="0" eaLnBrk="1" latinLnBrk="0" hangingPunct="1">
        <a:defRPr sz="3000" kern="1200">
          <a:solidFill>
            <a:schemeClr val="tx1"/>
          </a:solidFill>
          <a:latin typeface="+mn-lt"/>
          <a:ea typeface="+mn-ea"/>
          <a:cs typeface="+mn-cs"/>
        </a:defRPr>
      </a:lvl4pPr>
      <a:lvl5pPr marL="3046079" algn="l" defTabSz="1523047" rtl="0" eaLnBrk="1" latinLnBrk="0" hangingPunct="1">
        <a:defRPr sz="3000" kern="1200">
          <a:solidFill>
            <a:schemeClr val="tx1"/>
          </a:solidFill>
          <a:latin typeface="+mn-lt"/>
          <a:ea typeface="+mn-ea"/>
          <a:cs typeface="+mn-cs"/>
        </a:defRPr>
      </a:lvl5pPr>
      <a:lvl6pPr marL="3807601" algn="l" defTabSz="1523047" rtl="0" eaLnBrk="1" latinLnBrk="0" hangingPunct="1">
        <a:defRPr sz="3000" kern="1200">
          <a:solidFill>
            <a:schemeClr val="tx1"/>
          </a:solidFill>
          <a:latin typeface="+mn-lt"/>
          <a:ea typeface="+mn-ea"/>
          <a:cs typeface="+mn-cs"/>
        </a:defRPr>
      </a:lvl6pPr>
      <a:lvl7pPr marL="4569124" algn="l" defTabSz="1523047" rtl="0" eaLnBrk="1" latinLnBrk="0" hangingPunct="1">
        <a:defRPr sz="3000" kern="1200">
          <a:solidFill>
            <a:schemeClr val="tx1"/>
          </a:solidFill>
          <a:latin typeface="+mn-lt"/>
          <a:ea typeface="+mn-ea"/>
          <a:cs typeface="+mn-cs"/>
        </a:defRPr>
      </a:lvl7pPr>
      <a:lvl8pPr marL="5330640" algn="l" defTabSz="1523047" rtl="0" eaLnBrk="1" latinLnBrk="0" hangingPunct="1">
        <a:defRPr sz="3000" kern="1200">
          <a:solidFill>
            <a:schemeClr val="tx1"/>
          </a:solidFill>
          <a:latin typeface="+mn-lt"/>
          <a:ea typeface="+mn-ea"/>
          <a:cs typeface="+mn-cs"/>
        </a:defRPr>
      </a:lvl8pPr>
      <a:lvl9pPr marL="6092159" algn="l" defTabSz="1523047" rtl="0" eaLnBrk="1" latinLnBrk="0" hangingPunct="1">
        <a:defRPr sz="30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7" y="9486900"/>
            <a:ext cx="17599379"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305" tIns="76149" rIns="152305" bIns="76149" rtlCol="0" anchor="ctr"/>
          <a:lstStyle/>
          <a:p>
            <a:pPr algn="ctr"/>
            <a:endParaRPr lang="en-US"/>
          </a:p>
        </p:txBody>
      </p:sp>
      <p:sp>
        <p:nvSpPr>
          <p:cNvPr id="19" name="Rectangle 18"/>
          <p:cNvSpPr/>
          <p:nvPr/>
        </p:nvSpPr>
        <p:spPr>
          <a:xfrm>
            <a:off x="83776" y="9486900"/>
            <a:ext cx="17471176"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305" tIns="76149" rIns="152305" bIns="76149" rtlCol="0" anchor="ctr"/>
          <a:lstStyle/>
          <a:p>
            <a:pPr algn="ctr"/>
            <a:endParaRPr lang="en-US"/>
          </a:p>
        </p:txBody>
      </p:sp>
      <p:sp>
        <p:nvSpPr>
          <p:cNvPr id="1026" name="Rectangle 2"/>
          <p:cNvSpPr>
            <a:spLocks noGrp="1" noChangeArrowheads="1"/>
          </p:cNvSpPr>
          <p:nvPr>
            <p:ph type="title"/>
          </p:nvPr>
        </p:nvSpPr>
        <p:spPr bwMode="auto">
          <a:xfrm>
            <a:off x="463309" y="214327"/>
            <a:ext cx="16907589" cy="1221582"/>
          </a:xfrm>
          <a:prstGeom prst="rect">
            <a:avLst/>
          </a:prstGeom>
          <a:noFill/>
          <a:ln w="9525">
            <a:noFill/>
            <a:miter lim="800000"/>
            <a:headEnd/>
            <a:tailEnd/>
          </a:ln>
        </p:spPr>
        <p:txBody>
          <a:bodyPr vert="horz" wrap="square" lIns="152305" tIns="76149" rIns="152305" bIns="76149" numCol="1" anchor="ctr"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666410" y="1588299"/>
            <a:ext cx="16926629" cy="7403306"/>
          </a:xfrm>
          <a:prstGeom prst="rect">
            <a:avLst/>
          </a:prstGeom>
          <a:noFill/>
          <a:ln w="9525" algn="ctr">
            <a:noFill/>
            <a:miter lim="800000"/>
            <a:headEnd/>
            <a:tailEnd/>
          </a:ln>
        </p:spPr>
        <p:txBody>
          <a:bodyPr vert="horz" wrap="square" lIns="152305" tIns="76149" rIns="152305" bIns="7614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30" name="Rectangle 6"/>
          <p:cNvSpPr>
            <a:spLocks noGrp="1" noChangeArrowheads="1"/>
          </p:cNvSpPr>
          <p:nvPr>
            <p:ph type="sldNum" sz="quarter" idx="4"/>
          </p:nvPr>
        </p:nvSpPr>
        <p:spPr bwMode="auto">
          <a:xfrm>
            <a:off x="13277281" y="9074944"/>
            <a:ext cx="4264978" cy="309564"/>
          </a:xfrm>
          <a:prstGeom prst="rect">
            <a:avLst/>
          </a:prstGeom>
          <a:noFill/>
          <a:ln w="9525">
            <a:noFill/>
            <a:miter lim="800000"/>
            <a:headEnd/>
            <a:tailEnd/>
          </a:ln>
          <a:effectLst/>
        </p:spPr>
        <p:txBody>
          <a:bodyPr vert="horz" wrap="square" lIns="152305" tIns="76149" rIns="152305" bIns="76149" numCol="1" anchor="t" anchorCtr="0" compatLnSpc="1">
            <a:prstTxWarp prst="textNoShape">
              <a:avLst/>
            </a:prstTxWarp>
          </a:bodyPr>
          <a:lstStyle>
            <a:lvl1pPr algn="r">
              <a:defRPr sz="1400"/>
            </a:lvl1pPr>
          </a:lstStyle>
          <a:p>
            <a:pPr defTabSz="1632123" fontAlgn="auto">
              <a:spcBef>
                <a:spcPts val="0"/>
              </a:spcBef>
              <a:spcAft>
                <a:spcPts val="0"/>
              </a:spcAft>
            </a:pPr>
            <a:fld id="{FD3CE170-7953-4A71-9C32-21E9E30C79CC}" type="slidenum">
              <a:rPr lang="en-US" smtClean="0">
                <a:solidFill>
                  <a:prstClr val="black">
                    <a:tint val="75000"/>
                  </a:prstClr>
                </a:solidFill>
                <a:latin typeface="Calibri"/>
                <a:cs typeface="+mn-cs"/>
              </a:rPr>
              <a:pPr defTabSz="1632123" fontAlgn="auto">
                <a:spcBef>
                  <a:spcPts val="0"/>
                </a:spcBef>
                <a:spcAft>
                  <a:spcPts val="0"/>
                </a:spcAft>
              </a:pPr>
              <a:t>‹#›</a:t>
            </a:fld>
            <a:endParaRPr lang="en-US">
              <a:solidFill>
                <a:prstClr val="black">
                  <a:tint val="75000"/>
                </a:prstClr>
              </a:solidFill>
              <a:latin typeface="Calibri"/>
              <a:cs typeface="+mn-cs"/>
            </a:endParaRPr>
          </a:p>
        </p:txBody>
      </p:sp>
      <p:grpSp>
        <p:nvGrpSpPr>
          <p:cNvPr id="16" name="Group 15"/>
          <p:cNvGrpSpPr/>
          <p:nvPr/>
        </p:nvGrpSpPr>
        <p:grpSpPr>
          <a:xfrm>
            <a:off x="0" y="9413876"/>
            <a:ext cx="17643806" cy="77724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20" cstate="print"/>
            <a:srcRect/>
            <a:stretch>
              <a:fillRect/>
            </a:stretch>
          </p:blipFill>
          <p:spPr bwMode="auto">
            <a:xfrm>
              <a:off x="8593138" y="6440488"/>
              <a:ext cx="1874837" cy="231775"/>
            </a:xfrm>
            <a:prstGeom prst="rect">
              <a:avLst/>
            </a:prstGeom>
            <a:noFill/>
            <a:ln w="9525">
              <a:noFill/>
              <a:miter lim="800000"/>
              <a:headEnd/>
              <a:tailEnd/>
            </a:ln>
          </p:spPr>
        </p:pic>
      </p:grpSp>
      <p:sp>
        <p:nvSpPr>
          <p:cNvPr id="10" name="Rectangle 9"/>
          <p:cNvSpPr/>
          <p:nvPr userDrawn="1"/>
        </p:nvSpPr>
        <p:spPr>
          <a:xfrm>
            <a:off x="59" y="9486900"/>
            <a:ext cx="17599379"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anchor="ctr"/>
          <a:lstStyle/>
          <a:p>
            <a:pPr algn="ctr"/>
            <a:endParaRPr lang="en-US">
              <a:solidFill>
                <a:srgbClr val="FFFFFF"/>
              </a:solidFill>
            </a:endParaRPr>
          </a:p>
        </p:txBody>
      </p:sp>
      <p:sp>
        <p:nvSpPr>
          <p:cNvPr id="11" name="Rectangle 10"/>
          <p:cNvSpPr/>
          <p:nvPr userDrawn="1"/>
        </p:nvSpPr>
        <p:spPr>
          <a:xfrm>
            <a:off x="82566" y="9486900"/>
            <a:ext cx="17472445"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anchor="ctr"/>
          <a:lstStyle/>
          <a:p>
            <a:pPr algn="ctr"/>
            <a:endParaRPr lang="en-US">
              <a:solidFill>
                <a:srgbClr val="FFFFFF"/>
              </a:solidFill>
            </a:endParaRPr>
          </a:p>
        </p:txBody>
      </p:sp>
      <p:sp>
        <p:nvSpPr>
          <p:cNvPr id="12" name="Rectangle 11"/>
          <p:cNvSpPr/>
          <p:nvPr userDrawn="1"/>
        </p:nvSpPr>
        <p:spPr>
          <a:xfrm>
            <a:off x="59" y="9482138"/>
            <a:ext cx="17612072" cy="699516"/>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endParaRPr lang="en-US">
              <a:solidFill>
                <a:srgbClr val="FFFFFF"/>
              </a:solidFill>
            </a:endParaRPr>
          </a:p>
        </p:txBody>
      </p:sp>
      <p:pic>
        <p:nvPicPr>
          <p:cNvPr id="13" name="Picture 27" descr="ti_logo_powerpoint_1_line.png"/>
          <p:cNvPicPr>
            <a:picLocks noChangeAspect="1"/>
          </p:cNvPicPr>
          <p:nvPr userDrawn="1"/>
        </p:nvPicPr>
        <p:blipFill>
          <a:blip r:embed="rId20" cstate="print"/>
          <a:srcRect/>
          <a:stretch>
            <a:fillRect/>
          </a:stretch>
        </p:blipFill>
        <p:spPr bwMode="auto">
          <a:xfrm>
            <a:off x="14163903" y="9633830"/>
            <a:ext cx="3123101" cy="38629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 id="2147483921" r:id="rId12"/>
    <p:sldLayoutId id="2147483922" r:id="rId13"/>
    <p:sldLayoutId id="2147483923" r:id="rId14"/>
    <p:sldLayoutId id="2147483924" r:id="rId15"/>
    <p:sldLayoutId id="2147483925" r:id="rId16"/>
    <p:sldLayoutId id="2147483926" r:id="rId17"/>
    <p:sldLayoutId id="2147483927" r:id="rId18"/>
  </p:sldLayoutIdLst>
  <p:hf hdr="0" ftr="0" dt="0"/>
  <p:txStyles>
    <p:titleStyle>
      <a:lvl1pPr algn="l" rtl="0" eaLnBrk="1" fontAlgn="base" hangingPunct="1">
        <a:lnSpc>
          <a:spcPct val="85000"/>
        </a:lnSpc>
        <a:spcBef>
          <a:spcPct val="0"/>
        </a:spcBef>
        <a:spcAft>
          <a:spcPct val="0"/>
        </a:spcAft>
        <a:defRPr sz="5400" b="1">
          <a:solidFill>
            <a:schemeClr val="tx2"/>
          </a:solidFill>
          <a:latin typeface="+mj-lt"/>
          <a:ea typeface="+mj-ea"/>
          <a:cs typeface="+mj-cs"/>
        </a:defRPr>
      </a:lvl1pPr>
      <a:lvl2pPr algn="l" rtl="0" eaLnBrk="1" fontAlgn="base" hangingPunct="1">
        <a:lnSpc>
          <a:spcPct val="85000"/>
        </a:lnSpc>
        <a:spcBef>
          <a:spcPct val="0"/>
        </a:spcBef>
        <a:spcAft>
          <a:spcPct val="0"/>
        </a:spcAft>
        <a:defRPr sz="5400" b="1">
          <a:solidFill>
            <a:schemeClr val="tx2"/>
          </a:solidFill>
          <a:latin typeface="Arial" charset="0"/>
        </a:defRPr>
      </a:lvl2pPr>
      <a:lvl3pPr algn="l" rtl="0" eaLnBrk="1" fontAlgn="base" hangingPunct="1">
        <a:lnSpc>
          <a:spcPct val="85000"/>
        </a:lnSpc>
        <a:spcBef>
          <a:spcPct val="0"/>
        </a:spcBef>
        <a:spcAft>
          <a:spcPct val="0"/>
        </a:spcAft>
        <a:defRPr sz="5400" b="1">
          <a:solidFill>
            <a:schemeClr val="tx2"/>
          </a:solidFill>
          <a:latin typeface="Arial" charset="0"/>
        </a:defRPr>
      </a:lvl3pPr>
      <a:lvl4pPr algn="l" rtl="0" eaLnBrk="1" fontAlgn="base" hangingPunct="1">
        <a:lnSpc>
          <a:spcPct val="85000"/>
        </a:lnSpc>
        <a:spcBef>
          <a:spcPct val="0"/>
        </a:spcBef>
        <a:spcAft>
          <a:spcPct val="0"/>
        </a:spcAft>
        <a:defRPr sz="5400" b="1">
          <a:solidFill>
            <a:schemeClr val="tx2"/>
          </a:solidFill>
          <a:latin typeface="Arial" charset="0"/>
        </a:defRPr>
      </a:lvl4pPr>
      <a:lvl5pPr algn="l" rtl="0" eaLnBrk="1" fontAlgn="base" hangingPunct="1">
        <a:lnSpc>
          <a:spcPct val="85000"/>
        </a:lnSpc>
        <a:spcBef>
          <a:spcPct val="0"/>
        </a:spcBef>
        <a:spcAft>
          <a:spcPct val="0"/>
        </a:spcAft>
        <a:defRPr sz="5400" b="1">
          <a:solidFill>
            <a:schemeClr val="tx2"/>
          </a:solidFill>
          <a:latin typeface="Arial" charset="0"/>
        </a:defRPr>
      </a:lvl5pPr>
      <a:lvl6pPr marL="761523" algn="l" rtl="0" eaLnBrk="1" fontAlgn="base" hangingPunct="1">
        <a:lnSpc>
          <a:spcPct val="85000"/>
        </a:lnSpc>
        <a:spcBef>
          <a:spcPct val="0"/>
        </a:spcBef>
        <a:spcAft>
          <a:spcPct val="0"/>
        </a:spcAft>
        <a:defRPr sz="5400" b="1">
          <a:solidFill>
            <a:srgbClr val="FF0000"/>
          </a:solidFill>
          <a:latin typeface="Arial" charset="0"/>
        </a:defRPr>
      </a:lvl6pPr>
      <a:lvl7pPr marL="1523047" algn="l" rtl="0" eaLnBrk="1" fontAlgn="base" hangingPunct="1">
        <a:lnSpc>
          <a:spcPct val="85000"/>
        </a:lnSpc>
        <a:spcBef>
          <a:spcPct val="0"/>
        </a:spcBef>
        <a:spcAft>
          <a:spcPct val="0"/>
        </a:spcAft>
        <a:defRPr sz="5400" b="1">
          <a:solidFill>
            <a:srgbClr val="FF0000"/>
          </a:solidFill>
          <a:latin typeface="Arial" charset="0"/>
        </a:defRPr>
      </a:lvl7pPr>
      <a:lvl8pPr marL="2284566" algn="l" rtl="0" eaLnBrk="1" fontAlgn="base" hangingPunct="1">
        <a:lnSpc>
          <a:spcPct val="85000"/>
        </a:lnSpc>
        <a:spcBef>
          <a:spcPct val="0"/>
        </a:spcBef>
        <a:spcAft>
          <a:spcPct val="0"/>
        </a:spcAft>
        <a:defRPr sz="5400" b="1">
          <a:solidFill>
            <a:srgbClr val="FF0000"/>
          </a:solidFill>
          <a:latin typeface="Arial" charset="0"/>
        </a:defRPr>
      </a:lvl8pPr>
      <a:lvl9pPr marL="3046079" algn="l" rtl="0" eaLnBrk="1" fontAlgn="base" hangingPunct="1">
        <a:lnSpc>
          <a:spcPct val="85000"/>
        </a:lnSpc>
        <a:spcBef>
          <a:spcPct val="0"/>
        </a:spcBef>
        <a:spcAft>
          <a:spcPct val="0"/>
        </a:spcAft>
        <a:defRPr sz="5400" b="1">
          <a:solidFill>
            <a:srgbClr val="FF0000"/>
          </a:solidFill>
          <a:latin typeface="Arial" charset="0"/>
        </a:defRPr>
      </a:lvl9pPr>
    </p:titleStyle>
    <p:bodyStyle>
      <a:lvl1pPr marL="378116" indent="-378116" algn="l" rtl="0" eaLnBrk="1" fontAlgn="base" hangingPunct="1">
        <a:spcBef>
          <a:spcPts val="1334"/>
        </a:spcBef>
        <a:spcAft>
          <a:spcPct val="0"/>
        </a:spcAft>
        <a:buChar char="•"/>
        <a:defRPr sz="3600">
          <a:solidFill>
            <a:schemeClr val="tx1"/>
          </a:solidFill>
          <a:latin typeface="+mn-lt"/>
          <a:ea typeface="+mn-ea"/>
          <a:cs typeface="+mn-cs"/>
        </a:defRPr>
      </a:lvl1pPr>
      <a:lvl2pPr marL="957191" indent="-388696" algn="l" rtl="0" eaLnBrk="1" fontAlgn="base" hangingPunct="1">
        <a:spcBef>
          <a:spcPct val="20000"/>
        </a:spcBef>
        <a:spcAft>
          <a:spcPct val="0"/>
        </a:spcAft>
        <a:buChar char="–"/>
        <a:defRPr sz="3200">
          <a:solidFill>
            <a:schemeClr val="tx1"/>
          </a:solidFill>
          <a:latin typeface="+mn-lt"/>
        </a:defRPr>
      </a:lvl2pPr>
      <a:lvl3pPr marL="1422562" indent="-275000" algn="l" rtl="0" eaLnBrk="1" fontAlgn="base" hangingPunct="1">
        <a:spcBef>
          <a:spcPct val="15000"/>
        </a:spcBef>
        <a:spcAft>
          <a:spcPct val="0"/>
        </a:spcAft>
        <a:buChar char="•"/>
        <a:defRPr sz="3200">
          <a:solidFill>
            <a:schemeClr val="tx1"/>
          </a:solidFill>
          <a:latin typeface="+mn-lt"/>
        </a:defRPr>
      </a:lvl3pPr>
      <a:lvl4pPr marL="2001635" indent="-388696" algn="l" rtl="0" eaLnBrk="1" fontAlgn="base" hangingPunct="1">
        <a:spcBef>
          <a:spcPct val="5000"/>
        </a:spcBef>
        <a:spcAft>
          <a:spcPct val="0"/>
        </a:spcAft>
        <a:buChar char="–"/>
        <a:defRPr sz="3200">
          <a:solidFill>
            <a:schemeClr val="tx1"/>
          </a:solidFill>
          <a:latin typeface="+mn-lt"/>
        </a:defRPr>
      </a:lvl4pPr>
      <a:lvl5pPr marL="2480224" indent="-288225" algn="l" rtl="0" eaLnBrk="1" fontAlgn="base" hangingPunct="1">
        <a:spcBef>
          <a:spcPct val="0"/>
        </a:spcBef>
        <a:spcAft>
          <a:spcPct val="0"/>
        </a:spcAft>
        <a:buChar char="»"/>
        <a:defRPr sz="3200">
          <a:solidFill>
            <a:schemeClr val="tx1"/>
          </a:solidFill>
          <a:latin typeface="+mn-lt"/>
        </a:defRPr>
      </a:lvl5pPr>
      <a:lvl6pPr marL="3241747" indent="-288225" algn="l" rtl="0" eaLnBrk="1" fontAlgn="base" hangingPunct="1">
        <a:spcBef>
          <a:spcPct val="0"/>
        </a:spcBef>
        <a:spcAft>
          <a:spcPct val="0"/>
        </a:spcAft>
        <a:buChar char="»"/>
        <a:defRPr sz="2600">
          <a:solidFill>
            <a:schemeClr val="tx1"/>
          </a:solidFill>
          <a:latin typeface="+mn-lt"/>
        </a:defRPr>
      </a:lvl6pPr>
      <a:lvl7pPr marL="4003270" indent="-288225" algn="l" rtl="0" eaLnBrk="1" fontAlgn="base" hangingPunct="1">
        <a:spcBef>
          <a:spcPct val="0"/>
        </a:spcBef>
        <a:spcAft>
          <a:spcPct val="0"/>
        </a:spcAft>
        <a:buChar char="»"/>
        <a:defRPr sz="2600">
          <a:solidFill>
            <a:schemeClr val="tx1"/>
          </a:solidFill>
          <a:latin typeface="+mn-lt"/>
        </a:defRPr>
      </a:lvl7pPr>
      <a:lvl8pPr marL="4764792" indent="-288225" algn="l" rtl="0" eaLnBrk="1" fontAlgn="base" hangingPunct="1">
        <a:spcBef>
          <a:spcPct val="0"/>
        </a:spcBef>
        <a:spcAft>
          <a:spcPct val="0"/>
        </a:spcAft>
        <a:buChar char="»"/>
        <a:defRPr sz="2600">
          <a:solidFill>
            <a:schemeClr val="tx1"/>
          </a:solidFill>
          <a:latin typeface="+mn-lt"/>
        </a:defRPr>
      </a:lvl8pPr>
      <a:lvl9pPr marL="5526313" indent="-288225" algn="l" rtl="0" eaLnBrk="1" fontAlgn="base" hangingPunct="1">
        <a:spcBef>
          <a:spcPct val="0"/>
        </a:spcBef>
        <a:spcAft>
          <a:spcPct val="0"/>
        </a:spcAft>
        <a:buChar char="»"/>
        <a:defRPr sz="2600">
          <a:solidFill>
            <a:schemeClr val="tx1"/>
          </a:solidFill>
          <a:latin typeface="+mn-lt"/>
        </a:defRPr>
      </a:lvl9pPr>
    </p:bodyStyle>
    <p:otherStyle>
      <a:defPPr>
        <a:defRPr lang="en-US"/>
      </a:defPPr>
      <a:lvl1pPr marL="0" algn="l" defTabSz="1523047" rtl="0" eaLnBrk="1" latinLnBrk="0" hangingPunct="1">
        <a:defRPr sz="3000" kern="1200">
          <a:solidFill>
            <a:schemeClr val="tx1"/>
          </a:solidFill>
          <a:latin typeface="+mn-lt"/>
          <a:ea typeface="+mn-ea"/>
          <a:cs typeface="+mn-cs"/>
        </a:defRPr>
      </a:lvl1pPr>
      <a:lvl2pPr marL="761523" algn="l" defTabSz="1523047" rtl="0" eaLnBrk="1" latinLnBrk="0" hangingPunct="1">
        <a:defRPr sz="3000" kern="1200">
          <a:solidFill>
            <a:schemeClr val="tx1"/>
          </a:solidFill>
          <a:latin typeface="+mn-lt"/>
          <a:ea typeface="+mn-ea"/>
          <a:cs typeface="+mn-cs"/>
        </a:defRPr>
      </a:lvl2pPr>
      <a:lvl3pPr marL="1523047" algn="l" defTabSz="1523047" rtl="0" eaLnBrk="1" latinLnBrk="0" hangingPunct="1">
        <a:defRPr sz="3000" kern="1200">
          <a:solidFill>
            <a:schemeClr val="tx1"/>
          </a:solidFill>
          <a:latin typeface="+mn-lt"/>
          <a:ea typeface="+mn-ea"/>
          <a:cs typeface="+mn-cs"/>
        </a:defRPr>
      </a:lvl3pPr>
      <a:lvl4pPr marL="2284566" algn="l" defTabSz="1523047" rtl="0" eaLnBrk="1" latinLnBrk="0" hangingPunct="1">
        <a:defRPr sz="3000" kern="1200">
          <a:solidFill>
            <a:schemeClr val="tx1"/>
          </a:solidFill>
          <a:latin typeface="+mn-lt"/>
          <a:ea typeface="+mn-ea"/>
          <a:cs typeface="+mn-cs"/>
        </a:defRPr>
      </a:lvl4pPr>
      <a:lvl5pPr marL="3046079" algn="l" defTabSz="1523047" rtl="0" eaLnBrk="1" latinLnBrk="0" hangingPunct="1">
        <a:defRPr sz="3000" kern="1200">
          <a:solidFill>
            <a:schemeClr val="tx1"/>
          </a:solidFill>
          <a:latin typeface="+mn-lt"/>
          <a:ea typeface="+mn-ea"/>
          <a:cs typeface="+mn-cs"/>
        </a:defRPr>
      </a:lvl5pPr>
      <a:lvl6pPr marL="3807601" algn="l" defTabSz="1523047" rtl="0" eaLnBrk="1" latinLnBrk="0" hangingPunct="1">
        <a:defRPr sz="3000" kern="1200">
          <a:solidFill>
            <a:schemeClr val="tx1"/>
          </a:solidFill>
          <a:latin typeface="+mn-lt"/>
          <a:ea typeface="+mn-ea"/>
          <a:cs typeface="+mn-cs"/>
        </a:defRPr>
      </a:lvl6pPr>
      <a:lvl7pPr marL="4569124" algn="l" defTabSz="1523047" rtl="0" eaLnBrk="1" latinLnBrk="0" hangingPunct="1">
        <a:defRPr sz="3000" kern="1200">
          <a:solidFill>
            <a:schemeClr val="tx1"/>
          </a:solidFill>
          <a:latin typeface="+mn-lt"/>
          <a:ea typeface="+mn-ea"/>
          <a:cs typeface="+mn-cs"/>
        </a:defRPr>
      </a:lvl7pPr>
      <a:lvl8pPr marL="5330640" algn="l" defTabSz="1523047" rtl="0" eaLnBrk="1" latinLnBrk="0" hangingPunct="1">
        <a:defRPr sz="3000" kern="1200">
          <a:solidFill>
            <a:schemeClr val="tx1"/>
          </a:solidFill>
          <a:latin typeface="+mn-lt"/>
          <a:ea typeface="+mn-ea"/>
          <a:cs typeface="+mn-cs"/>
        </a:defRPr>
      </a:lvl8pPr>
      <a:lvl9pPr marL="6092159" algn="l" defTabSz="1523047" rtl="0" eaLnBrk="1" latinLnBrk="0" hangingPunct="1">
        <a:defRPr sz="30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bwMode="auto">
          <a:xfrm>
            <a:off x="463309" y="214317"/>
            <a:ext cx="16907589" cy="122158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3318" name="Rectangle 3"/>
          <p:cNvSpPr>
            <a:spLocks noGrp="1" noChangeArrowheads="1"/>
          </p:cNvSpPr>
          <p:nvPr>
            <p:ph type="body" idx="1"/>
          </p:nvPr>
        </p:nvSpPr>
        <p:spPr bwMode="auto">
          <a:xfrm>
            <a:off x="666410" y="1588309"/>
            <a:ext cx="16926629" cy="7403306"/>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6"/>
          <p:cNvSpPr>
            <a:spLocks noGrp="1" noChangeArrowheads="1"/>
          </p:cNvSpPr>
          <p:nvPr>
            <p:ph type="sldNum" sz="quarter" idx="4"/>
          </p:nvPr>
        </p:nvSpPr>
        <p:spPr bwMode="auto">
          <a:xfrm>
            <a:off x="14034390" y="9442448"/>
            <a:ext cx="4264978" cy="30956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599">
                <a:latin typeface="Arial" charset="0"/>
                <a:cs typeface="+mn-cs"/>
              </a:defRPr>
            </a:lvl1pPr>
          </a:lstStyle>
          <a:p>
            <a:fld id="{8E1FF7D2-516A-9143-B526-FB4F2CA12E03}" type="slidenum">
              <a:rPr lang="en-US" smtClean="0"/>
              <a:t>‹#›</a:t>
            </a:fld>
            <a:endParaRPr lang="en-US"/>
          </a:p>
        </p:txBody>
      </p:sp>
      <p:cxnSp>
        <p:nvCxnSpPr>
          <p:cNvPr id="13" name="Straight Connector 12"/>
          <p:cNvCxnSpPr/>
          <p:nvPr userDrawn="1"/>
        </p:nvCxnSpPr>
        <p:spPr bwMode="auto">
          <a:xfrm>
            <a:off x="-15868" y="13570970"/>
            <a:ext cx="17621593" cy="0"/>
          </a:xfrm>
          <a:prstGeom prst="line">
            <a:avLst/>
          </a:prstGeom>
        </p:spPr>
        <p:style>
          <a:lnRef idx="1">
            <a:schemeClr val="accent2"/>
          </a:lnRef>
          <a:fillRef idx="0">
            <a:schemeClr val="accent2"/>
          </a:fillRef>
          <a:effectRef idx="0">
            <a:schemeClr val="accent2"/>
          </a:effectRef>
          <a:fontRef idx="minor">
            <a:schemeClr val="tx1"/>
          </a:fontRef>
        </p:style>
      </p:cxnSp>
      <p:grpSp>
        <p:nvGrpSpPr>
          <p:cNvPr id="12" name="Group 11">
            <a:extLst>
              <a:ext uri="{FF2B5EF4-FFF2-40B4-BE49-F238E27FC236}">
                <a16:creationId xmlns:a16="http://schemas.microsoft.com/office/drawing/2014/main" xmlns="" id="{95A376EF-9F60-DF48-B8CB-F1963F50440E}"/>
              </a:ext>
            </a:extLst>
          </p:cNvPr>
          <p:cNvGrpSpPr/>
          <p:nvPr userDrawn="1"/>
        </p:nvGrpSpPr>
        <p:grpSpPr>
          <a:xfrm>
            <a:off x="0" y="9227900"/>
            <a:ext cx="17643806" cy="777240"/>
            <a:chOff x="0" y="6321425"/>
            <a:chExt cx="10591800" cy="466344"/>
          </a:xfrm>
        </p:grpSpPr>
        <p:sp>
          <p:nvSpPr>
            <p:cNvPr id="16" name="Rectangle 15">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94334913"/>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Lst>
  <p:hf hdr="0" ftr="0" dt="0"/>
  <p:txStyles>
    <p:titleStyle>
      <a:lvl1pPr algn="l" rtl="0" eaLnBrk="1" fontAlgn="base" hangingPunct="1">
        <a:lnSpc>
          <a:spcPct val="85000"/>
        </a:lnSpc>
        <a:spcBef>
          <a:spcPct val="0"/>
        </a:spcBef>
        <a:spcAft>
          <a:spcPct val="0"/>
        </a:spcAft>
        <a:defRPr sz="6397" b="1">
          <a:solidFill>
            <a:schemeClr val="tx2"/>
          </a:solidFill>
          <a:latin typeface="+mj-lt"/>
          <a:ea typeface="+mj-ea"/>
          <a:cs typeface="+mj-cs"/>
        </a:defRPr>
      </a:lvl1pPr>
      <a:lvl2pPr algn="l" rtl="0" eaLnBrk="1" fontAlgn="base" hangingPunct="1">
        <a:lnSpc>
          <a:spcPct val="85000"/>
        </a:lnSpc>
        <a:spcBef>
          <a:spcPct val="0"/>
        </a:spcBef>
        <a:spcAft>
          <a:spcPct val="0"/>
        </a:spcAft>
        <a:defRPr sz="6397" b="1">
          <a:solidFill>
            <a:schemeClr val="tx2"/>
          </a:solidFill>
          <a:latin typeface="Arial" charset="0"/>
        </a:defRPr>
      </a:lvl2pPr>
      <a:lvl3pPr algn="l" rtl="0" eaLnBrk="1" fontAlgn="base" hangingPunct="1">
        <a:lnSpc>
          <a:spcPct val="85000"/>
        </a:lnSpc>
        <a:spcBef>
          <a:spcPct val="0"/>
        </a:spcBef>
        <a:spcAft>
          <a:spcPct val="0"/>
        </a:spcAft>
        <a:defRPr sz="6397" b="1">
          <a:solidFill>
            <a:schemeClr val="tx2"/>
          </a:solidFill>
          <a:latin typeface="Arial" charset="0"/>
        </a:defRPr>
      </a:lvl3pPr>
      <a:lvl4pPr algn="l" rtl="0" eaLnBrk="1" fontAlgn="base" hangingPunct="1">
        <a:lnSpc>
          <a:spcPct val="85000"/>
        </a:lnSpc>
        <a:spcBef>
          <a:spcPct val="0"/>
        </a:spcBef>
        <a:spcAft>
          <a:spcPct val="0"/>
        </a:spcAft>
        <a:defRPr sz="6397" b="1">
          <a:solidFill>
            <a:schemeClr val="tx2"/>
          </a:solidFill>
          <a:latin typeface="Arial" charset="0"/>
        </a:defRPr>
      </a:lvl4pPr>
      <a:lvl5pPr algn="l" rtl="0" eaLnBrk="1" fontAlgn="base" hangingPunct="1">
        <a:lnSpc>
          <a:spcPct val="85000"/>
        </a:lnSpc>
        <a:spcBef>
          <a:spcPct val="0"/>
        </a:spcBef>
        <a:spcAft>
          <a:spcPct val="0"/>
        </a:spcAft>
        <a:defRPr sz="6397" b="1">
          <a:solidFill>
            <a:schemeClr val="tx2"/>
          </a:solidFill>
          <a:latin typeface="Arial" charset="0"/>
        </a:defRPr>
      </a:lvl5pPr>
      <a:lvl6pPr marL="913943" algn="l" rtl="0" eaLnBrk="1" fontAlgn="base" hangingPunct="1">
        <a:lnSpc>
          <a:spcPct val="85000"/>
        </a:lnSpc>
        <a:spcBef>
          <a:spcPct val="0"/>
        </a:spcBef>
        <a:spcAft>
          <a:spcPct val="0"/>
        </a:spcAft>
        <a:defRPr sz="6397" b="1">
          <a:solidFill>
            <a:srgbClr val="FF0000"/>
          </a:solidFill>
          <a:latin typeface="Arial" charset="0"/>
        </a:defRPr>
      </a:lvl6pPr>
      <a:lvl7pPr marL="1827886" algn="l" rtl="0" eaLnBrk="1" fontAlgn="base" hangingPunct="1">
        <a:lnSpc>
          <a:spcPct val="85000"/>
        </a:lnSpc>
        <a:spcBef>
          <a:spcPct val="0"/>
        </a:spcBef>
        <a:spcAft>
          <a:spcPct val="0"/>
        </a:spcAft>
        <a:defRPr sz="6397" b="1">
          <a:solidFill>
            <a:srgbClr val="FF0000"/>
          </a:solidFill>
          <a:latin typeface="Arial" charset="0"/>
        </a:defRPr>
      </a:lvl7pPr>
      <a:lvl8pPr marL="2741828" algn="l" rtl="0" eaLnBrk="1" fontAlgn="base" hangingPunct="1">
        <a:lnSpc>
          <a:spcPct val="85000"/>
        </a:lnSpc>
        <a:spcBef>
          <a:spcPct val="0"/>
        </a:spcBef>
        <a:spcAft>
          <a:spcPct val="0"/>
        </a:spcAft>
        <a:defRPr sz="6397" b="1">
          <a:solidFill>
            <a:srgbClr val="FF0000"/>
          </a:solidFill>
          <a:latin typeface="Arial" charset="0"/>
        </a:defRPr>
      </a:lvl8pPr>
      <a:lvl9pPr marL="3655771" algn="l" rtl="0" eaLnBrk="1" fontAlgn="base" hangingPunct="1">
        <a:lnSpc>
          <a:spcPct val="85000"/>
        </a:lnSpc>
        <a:spcBef>
          <a:spcPct val="0"/>
        </a:spcBef>
        <a:spcAft>
          <a:spcPct val="0"/>
        </a:spcAft>
        <a:defRPr sz="6397" b="1">
          <a:solidFill>
            <a:srgbClr val="FF0000"/>
          </a:solidFill>
          <a:latin typeface="Arial" charset="0"/>
        </a:defRPr>
      </a:lvl9pPr>
    </p:titleStyle>
    <p:bodyStyle>
      <a:lvl1pPr marL="453799" indent="-453799" algn="l" rtl="0" eaLnBrk="1" fontAlgn="base" hangingPunct="1">
        <a:spcBef>
          <a:spcPts val="1599"/>
        </a:spcBef>
        <a:spcAft>
          <a:spcPct val="0"/>
        </a:spcAft>
        <a:buChar char="•"/>
        <a:defRPr sz="3998">
          <a:solidFill>
            <a:schemeClr val="tx1"/>
          </a:solidFill>
          <a:latin typeface="+mn-lt"/>
          <a:ea typeface="+mn-ea"/>
          <a:cs typeface="+mn-cs"/>
        </a:defRPr>
      </a:lvl1pPr>
      <a:lvl2pPr marL="1148775" indent="-466493" algn="l" rtl="0" eaLnBrk="1" fontAlgn="base" hangingPunct="1">
        <a:spcBef>
          <a:spcPct val="20000"/>
        </a:spcBef>
        <a:spcAft>
          <a:spcPct val="0"/>
        </a:spcAft>
        <a:buChar char="–"/>
        <a:defRPr>
          <a:solidFill>
            <a:schemeClr val="tx1"/>
          </a:solidFill>
          <a:latin typeface="+mn-lt"/>
        </a:defRPr>
      </a:lvl2pPr>
      <a:lvl3pPr marL="1707296" indent="-330035" algn="l" rtl="0" eaLnBrk="1" fontAlgn="base" hangingPunct="1">
        <a:spcBef>
          <a:spcPct val="15000"/>
        </a:spcBef>
        <a:spcAft>
          <a:spcPct val="0"/>
        </a:spcAft>
        <a:buChar char="•"/>
        <a:defRPr>
          <a:solidFill>
            <a:schemeClr val="tx1"/>
          </a:solidFill>
          <a:latin typeface="+mn-lt"/>
        </a:defRPr>
      </a:lvl3pPr>
      <a:lvl4pPr marL="2402274" indent="-466493" algn="l" rtl="0" eaLnBrk="1" fontAlgn="base" hangingPunct="1">
        <a:spcBef>
          <a:spcPct val="5000"/>
        </a:spcBef>
        <a:spcAft>
          <a:spcPct val="0"/>
        </a:spcAft>
        <a:buChar char="–"/>
        <a:defRPr>
          <a:solidFill>
            <a:schemeClr val="tx1"/>
          </a:solidFill>
          <a:latin typeface="+mn-lt"/>
        </a:defRPr>
      </a:lvl4pPr>
      <a:lvl5pPr marL="2976661" indent="-345903" algn="l" rtl="0" eaLnBrk="1" fontAlgn="base" hangingPunct="1">
        <a:spcBef>
          <a:spcPct val="0"/>
        </a:spcBef>
        <a:spcAft>
          <a:spcPct val="0"/>
        </a:spcAft>
        <a:buChar char="»"/>
        <a:defRPr>
          <a:solidFill>
            <a:schemeClr val="tx1"/>
          </a:solidFill>
          <a:latin typeface="+mn-lt"/>
        </a:defRPr>
      </a:lvl5pPr>
      <a:lvl6pPr marL="3890604" indent="-345903" algn="l" rtl="0" eaLnBrk="1" fontAlgn="base" hangingPunct="1">
        <a:spcBef>
          <a:spcPct val="0"/>
        </a:spcBef>
        <a:spcAft>
          <a:spcPct val="0"/>
        </a:spcAft>
        <a:buChar char="»"/>
        <a:defRPr sz="3198">
          <a:solidFill>
            <a:schemeClr val="tx1"/>
          </a:solidFill>
          <a:latin typeface="+mn-lt"/>
        </a:defRPr>
      </a:lvl6pPr>
      <a:lvl7pPr marL="4804547" indent="-345903" algn="l" rtl="0" eaLnBrk="1" fontAlgn="base" hangingPunct="1">
        <a:spcBef>
          <a:spcPct val="0"/>
        </a:spcBef>
        <a:spcAft>
          <a:spcPct val="0"/>
        </a:spcAft>
        <a:buChar char="»"/>
        <a:defRPr sz="3198">
          <a:solidFill>
            <a:schemeClr val="tx1"/>
          </a:solidFill>
          <a:latin typeface="+mn-lt"/>
        </a:defRPr>
      </a:lvl7pPr>
      <a:lvl8pPr marL="5718489" indent="-345903" algn="l" rtl="0" eaLnBrk="1" fontAlgn="base" hangingPunct="1">
        <a:spcBef>
          <a:spcPct val="0"/>
        </a:spcBef>
        <a:spcAft>
          <a:spcPct val="0"/>
        </a:spcAft>
        <a:buChar char="»"/>
        <a:defRPr sz="3198">
          <a:solidFill>
            <a:schemeClr val="tx1"/>
          </a:solidFill>
          <a:latin typeface="+mn-lt"/>
        </a:defRPr>
      </a:lvl8pPr>
      <a:lvl9pPr marL="6632432" indent="-345903" algn="l" rtl="0" eaLnBrk="1" fontAlgn="base" hangingPunct="1">
        <a:spcBef>
          <a:spcPct val="0"/>
        </a:spcBef>
        <a:spcAft>
          <a:spcPct val="0"/>
        </a:spcAft>
        <a:buChar char="»"/>
        <a:defRPr sz="3198">
          <a:solidFill>
            <a:schemeClr val="tx1"/>
          </a:solidFill>
          <a:latin typeface="+mn-lt"/>
        </a:defRPr>
      </a:lvl9pPr>
    </p:bodyStyle>
    <p:otherStyle>
      <a:defPPr>
        <a:defRPr lang="en-US"/>
      </a:defPPr>
      <a:lvl1pPr marL="0" algn="l" defTabSz="1827886" rtl="0" eaLnBrk="1" latinLnBrk="0" hangingPunct="1">
        <a:defRPr sz="3598" kern="1200">
          <a:solidFill>
            <a:schemeClr val="tx1"/>
          </a:solidFill>
          <a:latin typeface="+mn-lt"/>
          <a:ea typeface="+mn-ea"/>
          <a:cs typeface="+mn-cs"/>
        </a:defRPr>
      </a:lvl1pPr>
      <a:lvl2pPr marL="913943" algn="l" defTabSz="1827886" rtl="0" eaLnBrk="1" latinLnBrk="0" hangingPunct="1">
        <a:defRPr sz="3598" kern="1200">
          <a:solidFill>
            <a:schemeClr val="tx1"/>
          </a:solidFill>
          <a:latin typeface="+mn-lt"/>
          <a:ea typeface="+mn-ea"/>
          <a:cs typeface="+mn-cs"/>
        </a:defRPr>
      </a:lvl2pPr>
      <a:lvl3pPr marL="1827886" algn="l" defTabSz="1827886" rtl="0" eaLnBrk="1" latinLnBrk="0" hangingPunct="1">
        <a:defRPr sz="3598" kern="1200">
          <a:solidFill>
            <a:schemeClr val="tx1"/>
          </a:solidFill>
          <a:latin typeface="+mn-lt"/>
          <a:ea typeface="+mn-ea"/>
          <a:cs typeface="+mn-cs"/>
        </a:defRPr>
      </a:lvl3pPr>
      <a:lvl4pPr marL="2741828" algn="l" defTabSz="1827886" rtl="0" eaLnBrk="1" latinLnBrk="0" hangingPunct="1">
        <a:defRPr sz="3598" kern="1200">
          <a:solidFill>
            <a:schemeClr val="tx1"/>
          </a:solidFill>
          <a:latin typeface="+mn-lt"/>
          <a:ea typeface="+mn-ea"/>
          <a:cs typeface="+mn-cs"/>
        </a:defRPr>
      </a:lvl4pPr>
      <a:lvl5pPr marL="3655771" algn="l" defTabSz="1827886" rtl="0" eaLnBrk="1" latinLnBrk="0" hangingPunct="1">
        <a:defRPr sz="3598" kern="1200">
          <a:solidFill>
            <a:schemeClr val="tx1"/>
          </a:solidFill>
          <a:latin typeface="+mn-lt"/>
          <a:ea typeface="+mn-ea"/>
          <a:cs typeface="+mn-cs"/>
        </a:defRPr>
      </a:lvl5pPr>
      <a:lvl6pPr marL="4569714" algn="l" defTabSz="1827886" rtl="0" eaLnBrk="1" latinLnBrk="0" hangingPunct="1">
        <a:defRPr sz="3598" kern="1200">
          <a:solidFill>
            <a:schemeClr val="tx1"/>
          </a:solidFill>
          <a:latin typeface="+mn-lt"/>
          <a:ea typeface="+mn-ea"/>
          <a:cs typeface="+mn-cs"/>
        </a:defRPr>
      </a:lvl6pPr>
      <a:lvl7pPr marL="5483657" algn="l" defTabSz="1827886" rtl="0" eaLnBrk="1" latinLnBrk="0" hangingPunct="1">
        <a:defRPr sz="3598" kern="1200">
          <a:solidFill>
            <a:schemeClr val="tx1"/>
          </a:solidFill>
          <a:latin typeface="+mn-lt"/>
          <a:ea typeface="+mn-ea"/>
          <a:cs typeface="+mn-cs"/>
        </a:defRPr>
      </a:lvl7pPr>
      <a:lvl8pPr marL="6397600" algn="l" defTabSz="1827886" rtl="0" eaLnBrk="1" latinLnBrk="0" hangingPunct="1">
        <a:defRPr sz="3598" kern="1200">
          <a:solidFill>
            <a:schemeClr val="tx1"/>
          </a:solidFill>
          <a:latin typeface="+mn-lt"/>
          <a:ea typeface="+mn-ea"/>
          <a:cs typeface="+mn-cs"/>
        </a:defRPr>
      </a:lvl8pPr>
      <a:lvl9pPr marL="7311542" algn="l" defTabSz="1827886" rtl="0" eaLnBrk="1" latinLnBrk="0" hangingPunct="1">
        <a:defRPr sz="35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8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9.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8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8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87.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87.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87.xml"/><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0.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87.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87.xm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87.xml"/><Relationship Id="rId5" Type="http://schemas.openxmlformats.org/officeDocument/2006/relationships/image" Target="../media/image3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8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diagramLayout" Target="../diagrams/layout4.xml"/><Relationship Id="rId7" Type="http://schemas.openxmlformats.org/officeDocument/2006/relationships/image" Target="../media/image35.png"/><Relationship Id="rId2" Type="http://schemas.openxmlformats.org/officeDocument/2006/relationships/diagramData" Target="../diagrams/data4.xml"/><Relationship Id="rId1" Type="http://schemas.openxmlformats.org/officeDocument/2006/relationships/slideLayout" Target="../slideLayouts/slideLayout8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87.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87.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87.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87.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7.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87.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9.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1.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3.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87.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8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9.xml"/></Relationships>
</file>

<file path=ppt/slides/_rels/slide41.xml.rels><?xml version="1.0" encoding="UTF-8" standalone="yes"?>
<Relationships xmlns="http://schemas.openxmlformats.org/package/2006/relationships"><Relationship Id="rId8" Type="http://schemas.openxmlformats.org/officeDocument/2006/relationships/hyperlink" Target="https://training.ti.com/getting-started-code-composer-studio-v7" TargetMode="External"/><Relationship Id="rId3" Type="http://schemas.openxmlformats.org/officeDocument/2006/relationships/hyperlink" Target="https://www.ti.com/tool/MMWAVE-SDK" TargetMode="External"/><Relationship Id="rId7" Type="http://schemas.openxmlformats.org/officeDocument/2006/relationships/hyperlink" Target="https://training.ti.com/introduction-c6000-architecture-1-15" TargetMode="External"/><Relationship Id="rId2" Type="http://schemas.openxmlformats.org/officeDocument/2006/relationships/notesSlide" Target="../notesSlides/notesSlide29.xml"/><Relationship Id="rId1" Type="http://schemas.openxmlformats.org/officeDocument/2006/relationships/slideLayout" Target="../slideLayouts/slideLayout87.xml"/><Relationship Id="rId6" Type="http://schemas.openxmlformats.org/officeDocument/2006/relationships/hyperlink" Target="http://www.ti.com/lit/an/spraa46a/spraa46a.pdf" TargetMode="External"/><Relationship Id="rId11" Type="http://schemas.openxmlformats.org/officeDocument/2006/relationships/hyperlink" Target="https://training.ti.com/using-c6000-edma3-part-1-13-15" TargetMode="External"/><Relationship Id="rId5" Type="http://schemas.openxmlformats.org/officeDocument/2006/relationships/hyperlink" Target="http://software-dl.ti.com/ccs/esd/documents/sdto_cgt_Linker-Command-File-Primer.html" TargetMode="External"/><Relationship Id="rId10" Type="http://schemas.openxmlformats.org/officeDocument/2006/relationships/hyperlink" Target="https://training.ti.com/getting-started-ti-rtos-workshop-agenda" TargetMode="External"/><Relationship Id="rId4" Type="http://schemas.openxmlformats.org/officeDocument/2006/relationships/hyperlink" Target="https://www.ti.com/tool/SYSBIOS" TargetMode="External"/><Relationship Id="rId9" Type="http://schemas.openxmlformats.org/officeDocument/2006/relationships/hyperlink" Target="https://training.ti.com/debugging-common-application-issues-ti-rtos"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training.ti.com/getting-started-code-composer-studio-v7" TargetMode="External"/><Relationship Id="rId7" Type="http://schemas.openxmlformats.org/officeDocument/2006/relationships/image" Target="../media/image52.png"/><Relationship Id="rId2" Type="http://schemas.openxmlformats.org/officeDocument/2006/relationships/notesSlide" Target="../notesSlides/notesSlide30.xml"/><Relationship Id="rId1" Type="http://schemas.openxmlformats.org/officeDocument/2006/relationships/slideLayout" Target="../slideLayouts/slideLayout87.xml"/><Relationship Id="rId6" Type="http://schemas.openxmlformats.org/officeDocument/2006/relationships/hyperlink" Target="http://dev.ti.com/tirex/explore/content/mmwave_industrial_toolbox_4_4_1/labs/common/docs/software_setup/using_ccs_debug.html" TargetMode="External"/><Relationship Id="rId5" Type="http://schemas.openxmlformats.org/officeDocument/2006/relationships/hyperlink" Target="http://dev.ti.com/tirex/explore/node?node=AJoMGA2ID9pCPWEKPi16wg__VLyFKFf__LATEST" TargetMode="External"/><Relationship Id="rId4" Type="http://schemas.openxmlformats.org/officeDocument/2006/relationships/hyperlink" Target="https://training.ti.com/debugging-common-application-issues-ti-rtos"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87.xml"/><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87.xml"/><Relationship Id="rId4" Type="http://schemas.openxmlformats.org/officeDocument/2006/relationships/image" Target="../media/image56.png"/></Relationships>
</file>

<file path=ppt/slides/_rels/slide4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hyperlink" Target="file:///C:\ti\mmwave_sdk_03_05_00_04\packages\ti\datapath\dpc\dpu\dopplerproc\docs\doxygen\html\dp__error_8h.html" TargetMode="External"/><Relationship Id="rId7"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8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hyperlink" Target="file:///C:\ti\mmwave_sdk_03_05_00_04\packages\ti\demo\xwr68xx\mmw\docs\doxygen\html\index.html#mmwave_error"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34.xml"/><Relationship Id="rId1" Type="http://schemas.openxmlformats.org/officeDocument/2006/relationships/slideLayout" Target="../slideLayouts/slideLayout8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4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8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7.xml"/></Relationships>
</file>

<file path=ppt/slides/_rels/slide50.xml.rels><?xml version="1.0" encoding="UTF-8" standalone="yes"?>
<Relationships xmlns="http://schemas.openxmlformats.org/package/2006/relationships"><Relationship Id="rId3" Type="http://schemas.openxmlformats.org/officeDocument/2006/relationships/hyperlink" Target="http://dev.ti.com/tirex/explore/node?node=AIpcYR0KCNPXZRF8U9IYYw__VLyFKFf__LATEST" TargetMode="External"/><Relationship Id="rId2" Type="http://schemas.openxmlformats.org/officeDocument/2006/relationships/hyperlink" Target="http://dev.ti.com/tirex/explore/node?node=AJB5KNPj7oxrAxFIuIkhqA__VLyFKFf__LATEST" TargetMode="External"/><Relationship Id="rId1" Type="http://schemas.openxmlformats.org/officeDocument/2006/relationships/slideLayout" Target="../slideLayouts/slideLayout87.xml"/><Relationship Id="rId5" Type="http://schemas.openxmlformats.org/officeDocument/2006/relationships/image" Target="../media/image68.png"/><Relationship Id="rId4" Type="http://schemas.openxmlformats.org/officeDocument/2006/relationships/image" Target="../media/image67.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9.xml"/></Relationships>
</file>

<file path=ppt/slides/_rels/slide52.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image" Target="../media/image69.gif"/><Relationship Id="rId1" Type="http://schemas.openxmlformats.org/officeDocument/2006/relationships/slideLayout" Target="../slideLayouts/slideLayout91.xml"/><Relationship Id="rId4" Type="http://schemas.openxmlformats.org/officeDocument/2006/relationships/image" Target="../media/image71.png"/></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87.xml"/></Relationships>
</file>

<file path=ppt/slides/_rels/slide5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38.xml"/><Relationship Id="rId1" Type="http://schemas.openxmlformats.org/officeDocument/2006/relationships/slideLayout" Target="../slideLayouts/slideLayout99.xml"/></Relationships>
</file>

<file path=ppt/slides/_rels/slide6.xml.rels><?xml version="1.0" encoding="UTF-8" standalone="yes"?>
<Relationships xmlns="http://schemas.openxmlformats.org/package/2006/relationships"><Relationship Id="rId3" Type="http://schemas.openxmlformats.org/officeDocument/2006/relationships/hyperlink" Target="http://www.ti.com/tool/TI-RTOS" TargetMode="External"/><Relationship Id="rId2" Type="http://schemas.openxmlformats.org/officeDocument/2006/relationships/hyperlink" Target="http://www.ti.com/tool/CCSTUDIO" TargetMode="External"/><Relationship Id="rId1" Type="http://schemas.openxmlformats.org/officeDocument/2006/relationships/slideLayout" Target="../slideLayouts/slideLayout87.xml"/><Relationship Id="rId5" Type="http://schemas.openxmlformats.org/officeDocument/2006/relationships/hyperlink" Target="http://www.ti.com/tool/MMWAVE-SDK" TargetMode="External"/><Relationship Id="rId4" Type="http://schemas.openxmlformats.org/officeDocument/2006/relationships/hyperlink" Target="http://www.ti.com/tool/UNIFLASH"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443" y="4781738"/>
            <a:ext cx="16907589" cy="2203892"/>
          </a:xfrm>
        </p:spPr>
        <p:txBody>
          <a:bodyPr/>
          <a:lstStyle/>
          <a:p>
            <a:r>
              <a:rPr lang="en-US" sz="5400" dirty="0">
                <a:solidFill>
                  <a:schemeClr val="accent6"/>
                </a:solidFill>
              </a:rPr>
              <a:t>MMWAVE-SDK deep </a:t>
            </a:r>
            <a:r>
              <a:rPr lang="en-US" sz="5400" dirty="0" smtClean="0">
                <a:solidFill>
                  <a:schemeClr val="accent6"/>
                </a:solidFill>
              </a:rPr>
              <a:t>dive</a:t>
            </a:r>
            <a:br>
              <a:rPr lang="en-US" sz="5400" dirty="0" smtClean="0">
                <a:solidFill>
                  <a:schemeClr val="accent6"/>
                </a:solidFill>
              </a:rPr>
            </a:br>
            <a:r>
              <a:rPr lang="en-US" sz="5400" dirty="0" smtClean="0">
                <a:solidFill>
                  <a:schemeClr val="accent6"/>
                </a:solidFill>
              </a:rPr>
              <a:t>Easy </a:t>
            </a:r>
            <a:r>
              <a:rPr lang="en-US" sz="5400" dirty="0">
                <a:solidFill>
                  <a:schemeClr val="accent6"/>
                </a:solidFill>
              </a:rPr>
              <a:t>evaluation and development of </a:t>
            </a:r>
            <a:r>
              <a:rPr lang="en-US" sz="5400" dirty="0" err="1">
                <a:solidFill>
                  <a:schemeClr val="accent6"/>
                </a:solidFill>
              </a:rPr>
              <a:t>mmWave</a:t>
            </a:r>
            <a:r>
              <a:rPr lang="en-US" sz="5400" dirty="0">
                <a:solidFill>
                  <a:schemeClr val="accent6"/>
                </a:solidFill>
              </a:rPr>
              <a:t> systems with software development kit</a:t>
            </a:r>
            <a:endParaRPr lang="en-US" sz="5400" dirty="0">
              <a:solidFill>
                <a:schemeClr val="accent6"/>
              </a:solidFill>
            </a:endParaRPr>
          </a:p>
        </p:txBody>
      </p:sp>
      <p:sp>
        <p:nvSpPr>
          <p:cNvPr id="6147" name="Rectangle 3"/>
          <p:cNvSpPr>
            <a:spLocks noGrp="1" noChangeArrowheads="1"/>
          </p:cNvSpPr>
          <p:nvPr>
            <p:ph type="subTitle" idx="1"/>
          </p:nvPr>
        </p:nvSpPr>
        <p:spPr>
          <a:xfrm>
            <a:off x="761762" y="7761511"/>
            <a:ext cx="16907589" cy="2227689"/>
          </a:xfrm>
        </p:spPr>
        <p:txBody>
          <a:bodyPr/>
          <a:lstStyle/>
          <a:p>
            <a:r>
              <a:rPr lang="en-US" sz="3600" dirty="0"/>
              <a:t>Nitin Sakhuja - Industrial </a:t>
            </a:r>
            <a:r>
              <a:rPr lang="en-US" sz="3600" dirty="0" err="1"/>
              <a:t>mmWave</a:t>
            </a:r>
            <a:r>
              <a:rPr lang="en-US" sz="3600" dirty="0"/>
              <a:t> Radar Applications</a:t>
            </a:r>
          </a:p>
        </p:txBody>
      </p:sp>
      <p:sp>
        <p:nvSpPr>
          <p:cNvPr id="6148" name="Rectangle 24"/>
          <p:cNvSpPr>
            <a:spLocks noGrp="1" noChangeArrowheads="1"/>
          </p:cNvSpPr>
          <p:nvPr>
            <p:ph type="sldNum" sz="quarter" idx="10"/>
          </p:nvPr>
        </p:nvSpPr>
        <p:spPr/>
        <p:txBody>
          <a:bodyPr/>
          <a:lstStyle/>
          <a:p>
            <a:pPr defTabSz="913943" fontAlgn="auto">
              <a:spcBef>
                <a:spcPts val="0"/>
              </a:spcBef>
              <a:spcAft>
                <a:spcPts val="0"/>
              </a:spcAft>
            </a:pPr>
            <a:fld id="{07B5736C-021E-4EDA-A2F9-FF199D20DBAA}" type="slidenum">
              <a:rPr lang="en-US">
                <a:solidFill>
                  <a:srgbClr val="000000"/>
                </a:solidFill>
              </a:rPr>
              <a:pPr defTabSz="913943" fontAlgn="auto">
                <a:spcBef>
                  <a:spcPts val="0"/>
                </a:spcBef>
                <a:spcAft>
                  <a:spcPts val="0"/>
                </a:spcAft>
              </a:pPr>
              <a:t>1</a:t>
            </a:fld>
            <a:endParaRPr lang="en-US">
              <a:solidFill>
                <a:srgbClr val="000000"/>
              </a:solidFill>
            </a:endParaRPr>
          </a:p>
        </p:txBody>
      </p:sp>
    </p:spTree>
    <p:extLst>
      <p:ext uri="{BB962C8B-B14F-4D97-AF65-F5344CB8AC3E}">
        <p14:creationId xmlns:p14="http://schemas.microsoft.com/office/powerpoint/2010/main" val="1889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600" dirty="0"/>
              <a:t>Scalable SW Chain</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10</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93919"/>
            <a:ext cx="18278475" cy="5267258"/>
          </a:xfrm>
          <a:prstGeom prst="rect">
            <a:avLst/>
          </a:prstGeom>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4327" y="1257370"/>
            <a:ext cx="2235785" cy="235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835501" y="1290371"/>
            <a:ext cx="2500485" cy="231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335988" y="1285071"/>
            <a:ext cx="2875771" cy="2321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Content Placeholder 2"/>
          <p:cNvSpPr txBox="1">
            <a:spLocks/>
          </p:cNvSpPr>
          <p:nvPr/>
        </p:nvSpPr>
        <p:spPr bwMode="auto">
          <a:xfrm>
            <a:off x="10243836" y="670512"/>
            <a:ext cx="5233693" cy="623996"/>
          </a:xfrm>
          <a:prstGeom prst="rect">
            <a:avLst/>
          </a:prstGeom>
          <a:noFill/>
          <a:ln w="9525" algn="ctr">
            <a:noFill/>
            <a:miter lim="800000"/>
            <a:headEnd/>
            <a:tailEnd/>
          </a:ln>
        </p:spPr>
        <p:txBody>
          <a:bodyPr vert="horz" wrap="square" lIns="405512" tIns="202721" rIns="405512" bIns="202721" numCol="1" anchor="t" anchorCtr="0" compatLnSpc="1">
            <a:prstTxWarp prst="textNoShape">
              <a:avLst/>
            </a:prstTxWarp>
          </a:bodyPr>
          <a:lstStyle>
            <a:defPPr>
              <a:defRPr lang="en-US"/>
            </a:defPPr>
            <a:lvl1pPr marL="189124" indent="-189124" eaLnBrk="0" hangingPunct="0">
              <a:spcBef>
                <a:spcPts val="667"/>
              </a:spcBef>
              <a:buChar char="•"/>
              <a:defRPr sz="1600">
                <a:solidFill>
                  <a:srgbClr val="002060"/>
                </a:solidFill>
                <a:latin typeface="+mn-lt"/>
                <a:ea typeface="+mn-ea"/>
                <a:cs typeface="+mn-cs"/>
              </a:defRPr>
            </a:lvl1pPr>
            <a:lvl2pPr marL="478763" lvl="1" indent="-194416" eaLnBrk="0" hangingPunct="0">
              <a:spcBef>
                <a:spcPct val="20000"/>
              </a:spcBef>
              <a:buChar char="–"/>
              <a:defRPr sz="1500" b="0">
                <a:solidFill>
                  <a:schemeClr val="tx1"/>
                </a:solidFill>
                <a:latin typeface="+mn-lt"/>
              </a:defRPr>
            </a:lvl2pPr>
            <a:lvl3pPr marL="711530" lvl="2" indent="-137548" eaLnBrk="0" hangingPunct="0">
              <a:spcBef>
                <a:spcPct val="15000"/>
              </a:spcBef>
              <a:buChar char="•"/>
              <a:defRPr sz="1200">
                <a:solidFill>
                  <a:srgbClr val="002060"/>
                </a:solidFill>
                <a:latin typeface="+mn-lt"/>
              </a:defRPr>
            </a:lvl3pPr>
            <a:lvl4pPr marL="1001168" indent="-194416" eaLnBrk="0" hangingPunct="0">
              <a:spcBef>
                <a:spcPct val="5000"/>
              </a:spcBef>
              <a:buChar char="–"/>
              <a:defRPr sz="1500">
                <a:solidFill>
                  <a:schemeClr val="tx1"/>
                </a:solidFill>
                <a:latin typeface="+mn-lt"/>
              </a:defRPr>
            </a:lvl4pPr>
            <a:lvl5pPr marL="1240546" indent="-144163" eaLnBrk="0" hangingPunct="0">
              <a:buChar char="»"/>
              <a:defRPr sz="1500">
                <a:solidFill>
                  <a:schemeClr val="tx1"/>
                </a:solidFill>
                <a:latin typeface="+mn-lt"/>
              </a:defRPr>
            </a:lvl5pPr>
            <a:lvl6pPr marL="1621441" indent="-144163" fontAlgn="base">
              <a:spcBef>
                <a:spcPct val="0"/>
              </a:spcBef>
              <a:spcAft>
                <a:spcPct val="0"/>
              </a:spcAft>
              <a:buChar char="»"/>
              <a:defRPr sz="1300">
                <a:solidFill>
                  <a:schemeClr val="tx1"/>
                </a:solidFill>
                <a:latin typeface="+mn-lt"/>
              </a:defRPr>
            </a:lvl6pPr>
            <a:lvl7pPr marL="2002336" indent="-144163" fontAlgn="base">
              <a:spcBef>
                <a:spcPct val="0"/>
              </a:spcBef>
              <a:spcAft>
                <a:spcPct val="0"/>
              </a:spcAft>
              <a:buChar char="»"/>
              <a:defRPr sz="1300">
                <a:solidFill>
                  <a:schemeClr val="tx1"/>
                </a:solidFill>
                <a:latin typeface="+mn-lt"/>
              </a:defRPr>
            </a:lvl7pPr>
            <a:lvl8pPr marL="2383230" indent="-144163" fontAlgn="base">
              <a:spcBef>
                <a:spcPct val="0"/>
              </a:spcBef>
              <a:spcAft>
                <a:spcPct val="0"/>
              </a:spcAft>
              <a:buChar char="»"/>
              <a:defRPr sz="1300">
                <a:solidFill>
                  <a:schemeClr val="tx1"/>
                </a:solidFill>
                <a:latin typeface="+mn-lt"/>
              </a:defRPr>
            </a:lvl8pPr>
            <a:lvl9pPr marL="2764124" indent="-144163" fontAlgn="base">
              <a:spcBef>
                <a:spcPct val="0"/>
              </a:spcBef>
              <a:spcAft>
                <a:spcPct val="0"/>
              </a:spcAft>
              <a:buChar char="»"/>
              <a:defRPr sz="1300">
                <a:solidFill>
                  <a:schemeClr val="tx1"/>
                </a:solidFill>
                <a:latin typeface="+mn-lt"/>
              </a:defRPr>
            </a:lvl9pPr>
          </a:lstStyle>
          <a:p>
            <a:pPr marL="0" indent="0" algn="ctr" defTabSz="3650356" fontAlgn="auto">
              <a:spcBef>
                <a:spcPts val="3555"/>
              </a:spcBef>
              <a:spcAft>
                <a:spcPts val="0"/>
              </a:spcAft>
              <a:buNone/>
              <a:defRPr/>
            </a:pPr>
            <a:r>
              <a:rPr lang="en-US" sz="2100" b="1" dirty="0">
                <a:solidFill>
                  <a:srgbClr val="117788"/>
                </a:solidFill>
                <a:latin typeface="Arial"/>
              </a:rPr>
              <a:t>TI </a:t>
            </a:r>
            <a:r>
              <a:rPr lang="en-US" sz="2100" b="1" dirty="0" err="1">
                <a:solidFill>
                  <a:srgbClr val="117788"/>
                </a:solidFill>
                <a:latin typeface="Arial"/>
              </a:rPr>
              <a:t>mmWave</a:t>
            </a:r>
            <a:r>
              <a:rPr lang="en-US" sz="2100" b="1" dirty="0">
                <a:solidFill>
                  <a:srgbClr val="117788"/>
                </a:solidFill>
                <a:latin typeface="Arial"/>
              </a:rPr>
              <a:t> Sensor Portfolio</a:t>
            </a:r>
          </a:p>
        </p:txBody>
      </p:sp>
      <p:sp>
        <p:nvSpPr>
          <p:cNvPr id="75" name="Content Placeholder 2"/>
          <p:cNvSpPr txBox="1">
            <a:spLocks/>
          </p:cNvSpPr>
          <p:nvPr/>
        </p:nvSpPr>
        <p:spPr bwMode="auto">
          <a:xfrm>
            <a:off x="211581" y="3569922"/>
            <a:ext cx="6046803" cy="623996"/>
          </a:xfrm>
          <a:prstGeom prst="rect">
            <a:avLst/>
          </a:prstGeom>
          <a:noFill/>
          <a:ln w="9525" algn="ctr">
            <a:noFill/>
            <a:miter lim="800000"/>
            <a:headEnd/>
            <a:tailEnd/>
          </a:ln>
        </p:spPr>
        <p:txBody>
          <a:bodyPr vert="horz" wrap="square" lIns="405512" tIns="202721" rIns="405512" bIns="202721" numCol="1" anchor="t" anchorCtr="0" compatLnSpc="1">
            <a:prstTxWarp prst="textNoShape">
              <a:avLst/>
            </a:prstTxWarp>
          </a:bodyPr>
          <a:lstStyle>
            <a:defPPr>
              <a:defRPr lang="en-US"/>
            </a:defPPr>
            <a:lvl1pPr marL="189124" indent="-189124" eaLnBrk="0" hangingPunct="0">
              <a:spcBef>
                <a:spcPts val="667"/>
              </a:spcBef>
              <a:buChar char="•"/>
              <a:defRPr sz="1600">
                <a:solidFill>
                  <a:srgbClr val="002060"/>
                </a:solidFill>
                <a:latin typeface="+mn-lt"/>
                <a:ea typeface="+mn-ea"/>
                <a:cs typeface="+mn-cs"/>
              </a:defRPr>
            </a:lvl1pPr>
            <a:lvl2pPr marL="478763" lvl="1" indent="-194416" eaLnBrk="0" hangingPunct="0">
              <a:spcBef>
                <a:spcPct val="20000"/>
              </a:spcBef>
              <a:buChar char="–"/>
              <a:defRPr sz="1500" b="0">
                <a:solidFill>
                  <a:schemeClr val="tx1"/>
                </a:solidFill>
                <a:latin typeface="+mn-lt"/>
              </a:defRPr>
            </a:lvl2pPr>
            <a:lvl3pPr marL="711530" lvl="2" indent="-137548" eaLnBrk="0" hangingPunct="0">
              <a:spcBef>
                <a:spcPct val="15000"/>
              </a:spcBef>
              <a:buChar char="•"/>
              <a:defRPr sz="1200">
                <a:solidFill>
                  <a:srgbClr val="002060"/>
                </a:solidFill>
                <a:latin typeface="+mn-lt"/>
              </a:defRPr>
            </a:lvl3pPr>
            <a:lvl4pPr marL="1001168" indent="-194416" eaLnBrk="0" hangingPunct="0">
              <a:spcBef>
                <a:spcPct val="5000"/>
              </a:spcBef>
              <a:buChar char="–"/>
              <a:defRPr sz="1500">
                <a:solidFill>
                  <a:schemeClr val="tx1"/>
                </a:solidFill>
                <a:latin typeface="+mn-lt"/>
              </a:defRPr>
            </a:lvl4pPr>
            <a:lvl5pPr marL="1240546" indent="-144163" eaLnBrk="0" hangingPunct="0">
              <a:buChar char="»"/>
              <a:defRPr sz="1500">
                <a:solidFill>
                  <a:schemeClr val="tx1"/>
                </a:solidFill>
                <a:latin typeface="+mn-lt"/>
              </a:defRPr>
            </a:lvl5pPr>
            <a:lvl6pPr marL="1621441" indent="-144163" fontAlgn="base">
              <a:spcBef>
                <a:spcPct val="0"/>
              </a:spcBef>
              <a:spcAft>
                <a:spcPct val="0"/>
              </a:spcAft>
              <a:buChar char="»"/>
              <a:defRPr sz="1300">
                <a:solidFill>
                  <a:schemeClr val="tx1"/>
                </a:solidFill>
                <a:latin typeface="+mn-lt"/>
              </a:defRPr>
            </a:lvl6pPr>
            <a:lvl7pPr marL="2002336" indent="-144163" fontAlgn="base">
              <a:spcBef>
                <a:spcPct val="0"/>
              </a:spcBef>
              <a:spcAft>
                <a:spcPct val="0"/>
              </a:spcAft>
              <a:buChar char="»"/>
              <a:defRPr sz="1300">
                <a:solidFill>
                  <a:schemeClr val="tx1"/>
                </a:solidFill>
                <a:latin typeface="+mn-lt"/>
              </a:defRPr>
            </a:lvl7pPr>
            <a:lvl8pPr marL="2383230" indent="-144163" fontAlgn="base">
              <a:spcBef>
                <a:spcPct val="0"/>
              </a:spcBef>
              <a:spcAft>
                <a:spcPct val="0"/>
              </a:spcAft>
              <a:buChar char="»"/>
              <a:defRPr sz="1300">
                <a:solidFill>
                  <a:schemeClr val="tx1"/>
                </a:solidFill>
                <a:latin typeface="+mn-lt"/>
              </a:defRPr>
            </a:lvl8pPr>
            <a:lvl9pPr marL="2764124" indent="-144163" fontAlgn="base">
              <a:spcBef>
                <a:spcPct val="0"/>
              </a:spcBef>
              <a:spcAft>
                <a:spcPct val="0"/>
              </a:spcAft>
              <a:buChar char="»"/>
              <a:defRPr sz="1300">
                <a:solidFill>
                  <a:schemeClr val="tx1"/>
                </a:solidFill>
                <a:latin typeface="+mn-lt"/>
              </a:defRPr>
            </a:lvl9pPr>
          </a:lstStyle>
          <a:p>
            <a:pPr marL="0" indent="0" algn="ctr" defTabSz="3650356" fontAlgn="auto">
              <a:spcBef>
                <a:spcPts val="3555"/>
              </a:spcBef>
              <a:spcAft>
                <a:spcPts val="0"/>
              </a:spcAft>
              <a:buNone/>
              <a:defRPr/>
            </a:pPr>
            <a:r>
              <a:rPr lang="en-US" sz="2100" b="1" dirty="0">
                <a:solidFill>
                  <a:srgbClr val="117788"/>
                </a:solidFill>
                <a:latin typeface="Arial"/>
              </a:rPr>
              <a:t>Scalable Software Processing Chain</a:t>
            </a:r>
          </a:p>
        </p:txBody>
      </p:sp>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13069" y="1339601"/>
            <a:ext cx="2920302" cy="2272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6" name="Group 45"/>
          <p:cNvGrpSpPr/>
          <p:nvPr/>
        </p:nvGrpSpPr>
        <p:grpSpPr>
          <a:xfrm>
            <a:off x="312987" y="6867527"/>
            <a:ext cx="14096962" cy="855176"/>
            <a:chOff x="156575" y="3433763"/>
            <a:chExt cx="7052154" cy="427588"/>
          </a:xfrm>
        </p:grpSpPr>
        <p:sp>
          <p:nvSpPr>
            <p:cNvPr id="22" name="TextBox 21"/>
            <p:cNvSpPr txBox="1"/>
            <p:nvPr/>
          </p:nvSpPr>
          <p:spPr>
            <a:xfrm>
              <a:off x="1580296" y="3653602"/>
              <a:ext cx="586761" cy="207749"/>
            </a:xfrm>
            <a:prstGeom prst="rect">
              <a:avLst/>
            </a:prstGeom>
            <a:solidFill>
              <a:srgbClr val="FFC000"/>
            </a:solidFill>
            <a:ln w="19050">
              <a:solidFill>
                <a:srgbClr val="FFC000"/>
              </a:solidFill>
            </a:ln>
          </p:spPr>
          <p:txBody>
            <a:bodyPr wrap="square" rtlCol="0">
              <a:spAutoFit/>
            </a:bodyPr>
            <a:lstStyle/>
            <a:p>
              <a:pPr algn="ctr"/>
              <a:r>
                <a:rPr lang="en-US" sz="2100" b="1" dirty="0"/>
                <a:t>DPIF</a:t>
              </a:r>
            </a:p>
          </p:txBody>
        </p:sp>
        <p:grpSp>
          <p:nvGrpSpPr>
            <p:cNvPr id="45" name="Group 44"/>
            <p:cNvGrpSpPr/>
            <p:nvPr/>
          </p:nvGrpSpPr>
          <p:grpSpPr>
            <a:xfrm>
              <a:off x="156575" y="3433763"/>
              <a:ext cx="7052154" cy="350645"/>
              <a:chOff x="156575" y="3433763"/>
              <a:chExt cx="7052154" cy="350645"/>
            </a:xfrm>
          </p:grpSpPr>
          <p:cxnSp>
            <p:nvCxnSpPr>
              <p:cNvPr id="20" name="Straight Connector 19"/>
              <p:cNvCxnSpPr/>
              <p:nvPr/>
            </p:nvCxnSpPr>
            <p:spPr>
              <a:xfrm flipV="1">
                <a:off x="2167057" y="3780232"/>
                <a:ext cx="5041672" cy="4175"/>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22" idx="1"/>
              </p:cNvCxnSpPr>
              <p:nvPr/>
            </p:nvCxnSpPr>
            <p:spPr>
              <a:xfrm flipH="1">
                <a:off x="156576" y="3757477"/>
                <a:ext cx="1423721" cy="26931"/>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56575" y="3455194"/>
                <a:ext cx="0" cy="329214"/>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2826706" y="3576181"/>
                <a:ext cx="0" cy="204051"/>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5302685" y="3433763"/>
                <a:ext cx="0" cy="346471"/>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7207229" y="3433763"/>
                <a:ext cx="0" cy="348556"/>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grpSp>
      <p:grpSp>
        <p:nvGrpSpPr>
          <p:cNvPr id="57" name="Group 56"/>
          <p:cNvGrpSpPr/>
          <p:nvPr/>
        </p:nvGrpSpPr>
        <p:grpSpPr>
          <a:xfrm>
            <a:off x="2053198" y="4043826"/>
            <a:ext cx="13859090" cy="523220"/>
            <a:chOff x="1027134" y="2021913"/>
            <a:chExt cx="6933156" cy="261610"/>
          </a:xfrm>
        </p:grpSpPr>
        <p:sp>
          <p:nvSpPr>
            <p:cNvPr id="40" name="TextBox 39"/>
            <p:cNvSpPr txBox="1"/>
            <p:nvPr/>
          </p:nvSpPr>
          <p:spPr>
            <a:xfrm>
              <a:off x="1580295" y="2021913"/>
              <a:ext cx="586761" cy="207749"/>
            </a:xfrm>
            <a:prstGeom prst="rect">
              <a:avLst/>
            </a:prstGeom>
            <a:solidFill>
              <a:srgbClr val="FFC000"/>
            </a:solidFill>
            <a:ln w="19050">
              <a:solidFill>
                <a:srgbClr val="FFC000"/>
              </a:solidFill>
            </a:ln>
          </p:spPr>
          <p:txBody>
            <a:bodyPr wrap="square" rtlCol="0">
              <a:spAutoFit/>
            </a:bodyPr>
            <a:lstStyle/>
            <a:p>
              <a:pPr algn="ctr"/>
              <a:r>
                <a:rPr lang="en-US" sz="2100" b="1" dirty="0"/>
                <a:t>DPUs</a:t>
              </a:r>
            </a:p>
          </p:txBody>
        </p:sp>
        <p:cxnSp>
          <p:nvCxnSpPr>
            <p:cNvPr id="41" name="Straight Connector 40"/>
            <p:cNvCxnSpPr/>
            <p:nvPr/>
          </p:nvCxnSpPr>
          <p:spPr>
            <a:xfrm flipV="1">
              <a:off x="2167057" y="2152718"/>
              <a:ext cx="5793233" cy="4176"/>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0" idx="1"/>
            </p:cNvCxnSpPr>
            <p:nvPr/>
          </p:nvCxnSpPr>
          <p:spPr>
            <a:xfrm flipH="1">
              <a:off x="1027134" y="2125788"/>
              <a:ext cx="553161" cy="26931"/>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1027134" y="2154805"/>
              <a:ext cx="0" cy="128718"/>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3784947" y="2152718"/>
              <a:ext cx="0" cy="128718"/>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5772410" y="2152718"/>
              <a:ext cx="0" cy="128718"/>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955528" y="2152014"/>
              <a:ext cx="0" cy="128718"/>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grpSp>
        <p:nvGrpSpPr>
          <p:cNvPr id="69" name="Group 68"/>
          <p:cNvGrpSpPr/>
          <p:nvPr/>
        </p:nvGrpSpPr>
        <p:grpSpPr>
          <a:xfrm>
            <a:off x="6823129" y="3612215"/>
            <a:ext cx="5690169" cy="576658"/>
            <a:chOff x="3413342" y="1806107"/>
            <a:chExt cx="2846567" cy="288329"/>
          </a:xfrm>
          <a:solidFill>
            <a:srgbClr val="92D050"/>
          </a:solidFill>
        </p:grpSpPr>
        <p:sp>
          <p:nvSpPr>
            <p:cNvPr id="6" name="TextBox 5"/>
            <p:cNvSpPr txBox="1"/>
            <p:nvPr/>
          </p:nvSpPr>
          <p:spPr>
            <a:xfrm>
              <a:off x="4543311" y="1806107"/>
              <a:ext cx="582461" cy="261610"/>
            </a:xfrm>
            <a:prstGeom prst="rect">
              <a:avLst/>
            </a:prstGeom>
            <a:grpFill/>
            <a:ln w="19050">
              <a:solidFill>
                <a:srgbClr val="92D050"/>
              </a:solidFill>
            </a:ln>
          </p:spPr>
          <p:txBody>
            <a:bodyPr wrap="square" rtlCol="0">
              <a:spAutoFit/>
            </a:bodyPr>
            <a:lstStyle/>
            <a:p>
              <a:r>
                <a:rPr lang="en-US" sz="2800" b="1" dirty="0"/>
                <a:t>DPC</a:t>
              </a:r>
            </a:p>
          </p:txBody>
        </p:sp>
        <p:cxnSp>
          <p:nvCxnSpPr>
            <p:cNvPr id="59" name="Straight Connector 58"/>
            <p:cNvCxnSpPr/>
            <p:nvPr/>
          </p:nvCxnSpPr>
          <p:spPr>
            <a:xfrm flipH="1">
              <a:off x="3413342" y="1946006"/>
              <a:ext cx="1129970" cy="0"/>
            </a:xfrm>
            <a:prstGeom prst="line">
              <a:avLst/>
            </a:prstGeom>
            <a:grpFill/>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endCxn id="6" idx="3"/>
            </p:cNvCxnSpPr>
            <p:nvPr/>
          </p:nvCxnSpPr>
          <p:spPr>
            <a:xfrm flipH="1" flipV="1">
              <a:off x="5125772" y="1936912"/>
              <a:ext cx="1129970" cy="4048"/>
            </a:xfrm>
            <a:prstGeom prst="line">
              <a:avLst/>
            </a:prstGeom>
            <a:grpFill/>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6259909" y="1934951"/>
              <a:ext cx="0" cy="150953"/>
            </a:xfrm>
            <a:prstGeom prst="straightConnector1">
              <a:avLst/>
            </a:prstGeom>
            <a:grpFill/>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3413342" y="1943483"/>
              <a:ext cx="0" cy="150953"/>
            </a:xfrm>
            <a:prstGeom prst="straightConnector1">
              <a:avLst/>
            </a:prstGeom>
            <a:grpFill/>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75172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451439" y="214329"/>
            <a:ext cx="16907589" cy="810606"/>
          </a:xfrm>
        </p:spPr>
        <p:txBody>
          <a:bodyPr/>
          <a:lstStyle/>
          <a:p>
            <a:r>
              <a:rPr lang="en-US" dirty="0"/>
              <a:t>Typical call flow (1/2)</a:t>
            </a:r>
          </a:p>
        </p:txBody>
      </p:sp>
      <p:sp>
        <p:nvSpPr>
          <p:cNvPr id="4" name="Slide Number Placeholder 3"/>
          <p:cNvSpPr>
            <a:spLocks noGrp="1"/>
          </p:cNvSpPr>
          <p:nvPr>
            <p:ph type="sldNum" sz="quarter" idx="10"/>
          </p:nvPr>
        </p:nvSpPr>
        <p:spPr>
          <a:xfrm>
            <a:off x="8661862" y="9068788"/>
            <a:ext cx="4264978" cy="309564"/>
          </a:xfrm>
        </p:spPr>
        <p:txBody>
          <a:bodyPr/>
          <a:lstStyle/>
          <a:p>
            <a:pPr>
              <a:defRPr/>
            </a:pPr>
            <a:fld id="{54203204-9DEA-4651-B5AF-56A942C13FAF}" type="slidenum">
              <a:rPr lang="en-US" smtClean="0"/>
              <a:pPr>
                <a:defRPr/>
              </a:pPr>
              <a:t>11</a:t>
            </a:fld>
            <a:endParaRPr lang="en-US" dirty="0"/>
          </a:p>
        </p:txBody>
      </p:sp>
      <p:grpSp>
        <p:nvGrpSpPr>
          <p:cNvPr id="5" name="Group 4"/>
          <p:cNvGrpSpPr/>
          <p:nvPr/>
        </p:nvGrpSpPr>
        <p:grpSpPr>
          <a:xfrm>
            <a:off x="380801" y="1282464"/>
            <a:ext cx="10814766" cy="8015844"/>
            <a:chOff x="190499" y="641232"/>
            <a:chExt cx="5410201" cy="4007922"/>
          </a:xfrm>
        </p:grpSpPr>
        <p:sp>
          <p:nvSpPr>
            <p:cNvPr id="287" name="Rectangle 286"/>
            <p:cNvSpPr/>
            <p:nvPr/>
          </p:nvSpPr>
          <p:spPr>
            <a:xfrm>
              <a:off x="190499" y="641232"/>
              <a:ext cx="5410201" cy="400792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87" name="Rounded Rectangle 186"/>
            <p:cNvSpPr/>
            <p:nvPr/>
          </p:nvSpPr>
          <p:spPr>
            <a:xfrm>
              <a:off x="1356945" y="742172"/>
              <a:ext cx="980686" cy="32063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DPM</a:t>
              </a:r>
            </a:p>
          </p:txBody>
        </p:sp>
        <p:sp>
          <p:nvSpPr>
            <p:cNvPr id="188" name="Rounded Rectangle 187"/>
            <p:cNvSpPr/>
            <p:nvPr/>
          </p:nvSpPr>
          <p:spPr>
            <a:xfrm>
              <a:off x="280339" y="742172"/>
              <a:ext cx="980686" cy="320634"/>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MSS Application</a:t>
              </a:r>
            </a:p>
          </p:txBody>
        </p:sp>
        <p:sp>
          <p:nvSpPr>
            <p:cNvPr id="189" name="Rounded Rectangle 188"/>
            <p:cNvSpPr/>
            <p:nvPr/>
          </p:nvSpPr>
          <p:spPr>
            <a:xfrm>
              <a:off x="3550520" y="742172"/>
              <a:ext cx="980686" cy="32063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DPUs</a:t>
              </a:r>
            </a:p>
          </p:txBody>
        </p:sp>
        <p:cxnSp>
          <p:nvCxnSpPr>
            <p:cNvPr id="190" name="Straight Connector 189"/>
            <p:cNvCxnSpPr>
              <a:stCxn id="188" idx="2"/>
            </p:cNvCxnSpPr>
            <p:nvPr/>
          </p:nvCxnSpPr>
          <p:spPr>
            <a:xfrm>
              <a:off x="770682" y="1062806"/>
              <a:ext cx="0" cy="348936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91" name="Rounded Rectangle 190"/>
            <p:cNvSpPr/>
            <p:nvPr/>
          </p:nvSpPr>
          <p:spPr>
            <a:xfrm>
              <a:off x="4653583" y="734248"/>
              <a:ext cx="866509" cy="32063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Drivers</a:t>
              </a:r>
            </a:p>
          </p:txBody>
        </p:sp>
        <p:sp>
          <p:nvSpPr>
            <p:cNvPr id="195" name="Rounded Rectangle 194"/>
            <p:cNvSpPr/>
            <p:nvPr/>
          </p:nvSpPr>
          <p:spPr>
            <a:xfrm>
              <a:off x="2453531" y="734255"/>
              <a:ext cx="980686" cy="32063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DPC</a:t>
              </a:r>
            </a:p>
          </p:txBody>
        </p:sp>
        <p:cxnSp>
          <p:nvCxnSpPr>
            <p:cNvPr id="196" name="Straight Connector 195"/>
            <p:cNvCxnSpPr/>
            <p:nvPr/>
          </p:nvCxnSpPr>
          <p:spPr>
            <a:xfrm>
              <a:off x="1837763" y="1062806"/>
              <a:ext cx="9525" cy="348936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a:stCxn id="195" idx="2"/>
            </p:cNvCxnSpPr>
            <p:nvPr/>
          </p:nvCxnSpPr>
          <p:spPr>
            <a:xfrm>
              <a:off x="2943874" y="1054889"/>
              <a:ext cx="0" cy="3489359"/>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a:stCxn id="189" idx="2"/>
            </p:cNvCxnSpPr>
            <p:nvPr/>
          </p:nvCxnSpPr>
          <p:spPr>
            <a:xfrm>
              <a:off x="4040863" y="1062806"/>
              <a:ext cx="0" cy="348936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a:stCxn id="191" idx="2"/>
            </p:cNvCxnSpPr>
            <p:nvPr/>
          </p:nvCxnSpPr>
          <p:spPr>
            <a:xfrm flipH="1">
              <a:off x="5086837" y="1054882"/>
              <a:ext cx="1" cy="348936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4" name="Straight Arrow Connector 203"/>
            <p:cNvCxnSpPr/>
            <p:nvPr/>
          </p:nvCxnSpPr>
          <p:spPr>
            <a:xfrm flipV="1">
              <a:off x="795574" y="1350694"/>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5" name="TextBox 204"/>
            <p:cNvSpPr txBox="1"/>
            <p:nvPr/>
          </p:nvSpPr>
          <p:spPr>
            <a:xfrm>
              <a:off x="1093542" y="1253930"/>
              <a:ext cx="401120" cy="138500"/>
            </a:xfrm>
            <a:prstGeom prst="rect">
              <a:avLst/>
            </a:prstGeom>
            <a:solidFill>
              <a:schemeClr val="bg1"/>
            </a:solidFill>
          </p:spPr>
          <p:txBody>
            <a:bodyPr wrap="none" rtlCol="0">
              <a:spAutoFit/>
            </a:bodyPr>
            <a:lstStyle/>
            <a:p>
              <a:pPr algn="ctr"/>
              <a:r>
                <a:rPr lang="en-US" sz="1200" b="1" dirty="0">
                  <a:solidFill>
                    <a:srgbClr val="0070C0"/>
                  </a:solidFill>
                </a:rPr>
                <a:t>DPM </a:t>
              </a:r>
              <a:r>
                <a:rPr lang="en-US" sz="1200" b="1" dirty="0" err="1">
                  <a:solidFill>
                    <a:srgbClr val="0070C0"/>
                  </a:solidFill>
                </a:rPr>
                <a:t>Init</a:t>
              </a:r>
              <a:endParaRPr lang="en-US" sz="1200" b="1" dirty="0">
                <a:solidFill>
                  <a:srgbClr val="0070C0"/>
                </a:solidFill>
              </a:endParaRPr>
            </a:p>
          </p:txBody>
        </p:sp>
        <p:grpSp>
          <p:nvGrpSpPr>
            <p:cNvPr id="219" name="Group 218"/>
            <p:cNvGrpSpPr/>
            <p:nvPr/>
          </p:nvGrpSpPr>
          <p:grpSpPr>
            <a:xfrm>
              <a:off x="1887364" y="1341811"/>
              <a:ext cx="1032680" cy="138500"/>
              <a:chOff x="3150595" y="1149476"/>
              <a:chExt cx="1032680" cy="138500"/>
            </a:xfrm>
          </p:grpSpPr>
          <p:cxnSp>
            <p:nvCxnSpPr>
              <p:cNvPr id="220" name="Straight Arrow Connector 219"/>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1" name="TextBox 220"/>
              <p:cNvSpPr txBox="1"/>
              <p:nvPr/>
            </p:nvSpPr>
            <p:spPr>
              <a:xfrm>
                <a:off x="3459789" y="1149476"/>
                <a:ext cx="378666" cy="138500"/>
              </a:xfrm>
              <a:prstGeom prst="rect">
                <a:avLst/>
              </a:prstGeom>
              <a:solidFill>
                <a:schemeClr val="bg1"/>
              </a:solidFill>
            </p:spPr>
            <p:txBody>
              <a:bodyPr wrap="none" rtlCol="0">
                <a:spAutoFit/>
              </a:bodyPr>
              <a:lstStyle/>
              <a:p>
                <a:pPr algn="ctr"/>
                <a:r>
                  <a:rPr lang="en-US" sz="1200" dirty="0"/>
                  <a:t>DPC </a:t>
                </a:r>
                <a:r>
                  <a:rPr lang="en-US" sz="1200" dirty="0" err="1"/>
                  <a:t>Init</a:t>
                </a:r>
                <a:endParaRPr lang="en-US" sz="1200" dirty="0"/>
              </a:p>
            </p:txBody>
          </p:sp>
        </p:grpSp>
        <p:grpSp>
          <p:nvGrpSpPr>
            <p:cNvPr id="222" name="Group 221"/>
            <p:cNvGrpSpPr/>
            <p:nvPr/>
          </p:nvGrpSpPr>
          <p:grpSpPr>
            <a:xfrm>
              <a:off x="2972449" y="1389436"/>
              <a:ext cx="1032680" cy="138500"/>
              <a:chOff x="3150595" y="1149476"/>
              <a:chExt cx="1032680" cy="138500"/>
            </a:xfrm>
          </p:grpSpPr>
          <p:cxnSp>
            <p:nvCxnSpPr>
              <p:cNvPr id="223" name="Straight Arrow Connector 222"/>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4" name="TextBox 223"/>
              <p:cNvSpPr txBox="1"/>
              <p:nvPr/>
            </p:nvSpPr>
            <p:spPr>
              <a:xfrm>
                <a:off x="3406462" y="1149476"/>
                <a:ext cx="485321" cy="138500"/>
              </a:xfrm>
              <a:prstGeom prst="rect">
                <a:avLst/>
              </a:prstGeom>
              <a:solidFill>
                <a:schemeClr val="bg1"/>
              </a:solidFill>
            </p:spPr>
            <p:txBody>
              <a:bodyPr wrap="none" rtlCol="0">
                <a:spAutoFit/>
              </a:bodyPr>
              <a:lstStyle/>
              <a:p>
                <a:pPr algn="ctr"/>
                <a:r>
                  <a:rPr lang="en-US" sz="1200" dirty="0"/>
                  <a:t>DPU#1  </a:t>
                </a:r>
                <a:r>
                  <a:rPr lang="en-US" sz="1200" dirty="0" err="1"/>
                  <a:t>Init</a:t>
                </a:r>
                <a:endParaRPr lang="en-US" sz="1200" dirty="0"/>
              </a:p>
            </p:txBody>
          </p:sp>
        </p:grpSp>
        <p:grpSp>
          <p:nvGrpSpPr>
            <p:cNvPr id="225" name="Group 224"/>
            <p:cNvGrpSpPr/>
            <p:nvPr/>
          </p:nvGrpSpPr>
          <p:grpSpPr>
            <a:xfrm>
              <a:off x="2972449" y="1541836"/>
              <a:ext cx="1032680" cy="138500"/>
              <a:chOff x="3150595" y="1149476"/>
              <a:chExt cx="1032680" cy="138500"/>
            </a:xfrm>
          </p:grpSpPr>
          <p:cxnSp>
            <p:nvCxnSpPr>
              <p:cNvPr id="226" name="Straight Arrow Connector 225"/>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7" name="TextBox 226"/>
              <p:cNvSpPr txBox="1"/>
              <p:nvPr/>
            </p:nvSpPr>
            <p:spPr>
              <a:xfrm>
                <a:off x="3406462" y="1149476"/>
                <a:ext cx="485321" cy="138500"/>
              </a:xfrm>
              <a:prstGeom prst="rect">
                <a:avLst/>
              </a:prstGeom>
              <a:solidFill>
                <a:schemeClr val="bg1"/>
              </a:solidFill>
            </p:spPr>
            <p:txBody>
              <a:bodyPr wrap="none" rtlCol="0">
                <a:spAutoFit/>
              </a:bodyPr>
              <a:lstStyle/>
              <a:p>
                <a:pPr algn="ctr"/>
                <a:r>
                  <a:rPr lang="en-US" sz="1200" dirty="0"/>
                  <a:t>DPU#2  </a:t>
                </a:r>
                <a:r>
                  <a:rPr lang="en-US" sz="1200" dirty="0" err="1"/>
                  <a:t>Init</a:t>
                </a:r>
                <a:endParaRPr lang="en-US" sz="1200" dirty="0"/>
              </a:p>
            </p:txBody>
          </p:sp>
        </p:grpSp>
        <p:grpSp>
          <p:nvGrpSpPr>
            <p:cNvPr id="228" name="Group 227"/>
            <p:cNvGrpSpPr/>
            <p:nvPr/>
          </p:nvGrpSpPr>
          <p:grpSpPr>
            <a:xfrm>
              <a:off x="2972449" y="1808536"/>
              <a:ext cx="1032680" cy="138500"/>
              <a:chOff x="3150595" y="1149476"/>
              <a:chExt cx="1032680" cy="138500"/>
            </a:xfrm>
          </p:grpSpPr>
          <p:cxnSp>
            <p:nvCxnSpPr>
              <p:cNvPr id="229" name="Straight Arrow Connector 228"/>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0" name="TextBox 229"/>
              <p:cNvSpPr txBox="1"/>
              <p:nvPr/>
            </p:nvSpPr>
            <p:spPr>
              <a:xfrm>
                <a:off x="3406462" y="1149476"/>
                <a:ext cx="485321" cy="138500"/>
              </a:xfrm>
              <a:prstGeom prst="rect">
                <a:avLst/>
              </a:prstGeom>
              <a:solidFill>
                <a:schemeClr val="bg1"/>
              </a:solidFill>
            </p:spPr>
            <p:txBody>
              <a:bodyPr wrap="none" rtlCol="0">
                <a:spAutoFit/>
              </a:bodyPr>
              <a:lstStyle/>
              <a:p>
                <a:pPr algn="ctr"/>
                <a:r>
                  <a:rPr lang="en-US" sz="1200" dirty="0" err="1"/>
                  <a:t>DPU#n</a:t>
                </a:r>
                <a:r>
                  <a:rPr lang="en-US" sz="1200" dirty="0"/>
                  <a:t>  </a:t>
                </a:r>
                <a:r>
                  <a:rPr lang="en-US" sz="1200" dirty="0" err="1"/>
                  <a:t>Init</a:t>
                </a:r>
                <a:endParaRPr lang="en-US" sz="1200" dirty="0"/>
              </a:p>
            </p:txBody>
          </p:sp>
        </p:grpSp>
        <p:cxnSp>
          <p:nvCxnSpPr>
            <p:cNvPr id="231" name="Straight Connector 230"/>
            <p:cNvCxnSpPr>
              <a:stCxn id="227" idx="2"/>
              <a:endCxn id="230" idx="0"/>
            </p:cNvCxnSpPr>
            <p:nvPr/>
          </p:nvCxnSpPr>
          <p:spPr>
            <a:xfrm>
              <a:off x="3470976" y="1680336"/>
              <a:ext cx="0" cy="128200"/>
            </a:xfrm>
            <a:prstGeom prst="line">
              <a:avLst/>
            </a:prstGeom>
            <a:ln>
              <a:prstDash val="sysDot"/>
            </a:ln>
          </p:spPr>
          <p:style>
            <a:lnRef idx="2">
              <a:schemeClr val="accent2"/>
            </a:lnRef>
            <a:fillRef idx="0">
              <a:schemeClr val="accent2"/>
            </a:fillRef>
            <a:effectRef idx="1">
              <a:schemeClr val="accent2"/>
            </a:effectRef>
            <a:fontRef idx="minor">
              <a:schemeClr val="tx1"/>
            </a:fontRef>
          </p:style>
        </p:cxnSp>
        <p:grpSp>
          <p:nvGrpSpPr>
            <p:cNvPr id="239" name="Group 238"/>
            <p:cNvGrpSpPr/>
            <p:nvPr/>
          </p:nvGrpSpPr>
          <p:grpSpPr>
            <a:xfrm>
              <a:off x="799720" y="1082801"/>
              <a:ext cx="4287118" cy="138500"/>
              <a:chOff x="3150595" y="1149476"/>
              <a:chExt cx="1032680" cy="138500"/>
            </a:xfrm>
          </p:grpSpPr>
          <p:cxnSp>
            <p:nvCxnSpPr>
              <p:cNvPr id="240" name="Straight Arrow Connector 239"/>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1" name="TextBox 240"/>
              <p:cNvSpPr txBox="1"/>
              <p:nvPr/>
            </p:nvSpPr>
            <p:spPr>
              <a:xfrm>
                <a:off x="3570277" y="1149476"/>
                <a:ext cx="157693" cy="138500"/>
              </a:xfrm>
              <a:prstGeom prst="rect">
                <a:avLst/>
              </a:prstGeom>
              <a:solidFill>
                <a:schemeClr val="bg1"/>
              </a:solidFill>
            </p:spPr>
            <p:txBody>
              <a:bodyPr wrap="none" rtlCol="0">
                <a:spAutoFit/>
              </a:bodyPr>
              <a:lstStyle/>
              <a:p>
                <a:pPr algn="ctr"/>
                <a:r>
                  <a:rPr lang="en-US" sz="1200" b="1" dirty="0">
                    <a:solidFill>
                      <a:srgbClr val="0070C0"/>
                    </a:solidFill>
                  </a:rPr>
                  <a:t>HWA/EDMA </a:t>
                </a:r>
                <a:r>
                  <a:rPr lang="en-US" sz="1200" b="1" dirty="0" err="1">
                    <a:solidFill>
                      <a:srgbClr val="0070C0"/>
                    </a:solidFill>
                  </a:rPr>
                  <a:t>Init</a:t>
                </a:r>
                <a:endParaRPr lang="en-US" sz="1200" b="1" dirty="0">
                  <a:solidFill>
                    <a:srgbClr val="0070C0"/>
                  </a:solidFill>
                </a:endParaRPr>
              </a:p>
            </p:txBody>
          </p:sp>
        </p:grpSp>
        <p:grpSp>
          <p:nvGrpSpPr>
            <p:cNvPr id="242" name="Group 241"/>
            <p:cNvGrpSpPr/>
            <p:nvPr/>
          </p:nvGrpSpPr>
          <p:grpSpPr>
            <a:xfrm>
              <a:off x="794937" y="2011478"/>
              <a:ext cx="1032680" cy="230833"/>
              <a:chOff x="3150595" y="1111376"/>
              <a:chExt cx="1032680" cy="230833"/>
            </a:xfrm>
          </p:grpSpPr>
          <p:cxnSp>
            <p:nvCxnSpPr>
              <p:cNvPr id="243" name="Straight Arrow Connector 242"/>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4" name="TextBox 243"/>
              <p:cNvSpPr txBox="1"/>
              <p:nvPr/>
            </p:nvSpPr>
            <p:spPr>
              <a:xfrm>
                <a:off x="3345194" y="1111376"/>
                <a:ext cx="607860" cy="230833"/>
              </a:xfrm>
              <a:prstGeom prst="rect">
                <a:avLst/>
              </a:prstGeom>
              <a:solidFill>
                <a:schemeClr val="bg1"/>
              </a:solidFill>
            </p:spPr>
            <p:txBody>
              <a:bodyPr wrap="square" rtlCol="0">
                <a:spAutoFit/>
              </a:bodyPr>
              <a:lstStyle/>
              <a:p>
                <a:pPr algn="ctr"/>
                <a:r>
                  <a:rPr lang="en-US" sz="1200" b="1" dirty="0">
                    <a:solidFill>
                      <a:srgbClr val="0070C0"/>
                    </a:solidFill>
                  </a:rPr>
                  <a:t>DPM </a:t>
                </a:r>
                <a:r>
                  <a:rPr lang="en-US" sz="1200" b="1" dirty="0" err="1">
                    <a:solidFill>
                      <a:srgbClr val="0070C0"/>
                    </a:solidFill>
                  </a:rPr>
                  <a:t>Ioctl</a:t>
                </a:r>
                <a:r>
                  <a:rPr lang="en-US" sz="1200" b="1" dirty="0">
                    <a:solidFill>
                      <a:srgbClr val="0070C0"/>
                    </a:solidFill>
                  </a:rPr>
                  <a:t> (Config#1)</a:t>
                </a:r>
              </a:p>
            </p:txBody>
          </p:sp>
        </p:grpSp>
        <p:grpSp>
          <p:nvGrpSpPr>
            <p:cNvPr id="248" name="Group 247"/>
            <p:cNvGrpSpPr/>
            <p:nvPr/>
          </p:nvGrpSpPr>
          <p:grpSpPr>
            <a:xfrm>
              <a:off x="1868700" y="2146342"/>
              <a:ext cx="1076411" cy="138500"/>
              <a:chOff x="3150595" y="1149476"/>
              <a:chExt cx="1076411" cy="138500"/>
            </a:xfrm>
          </p:grpSpPr>
          <p:cxnSp>
            <p:nvCxnSpPr>
              <p:cNvPr id="249" name="Straight Arrow Connector 248"/>
              <p:cNvCxnSpPr/>
              <p:nvPr/>
            </p:nvCxnSpPr>
            <p:spPr>
              <a:xfrm flipV="1">
                <a:off x="3150595" y="1210940"/>
                <a:ext cx="1076411" cy="308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0" name="TextBox 249"/>
              <p:cNvSpPr txBox="1"/>
              <p:nvPr/>
            </p:nvSpPr>
            <p:spPr>
              <a:xfrm>
                <a:off x="3250894" y="1149476"/>
                <a:ext cx="796466" cy="138500"/>
              </a:xfrm>
              <a:prstGeom prst="rect">
                <a:avLst/>
              </a:prstGeom>
              <a:solidFill>
                <a:schemeClr val="bg1"/>
              </a:solidFill>
            </p:spPr>
            <p:txBody>
              <a:bodyPr wrap="none" rtlCol="0">
                <a:spAutoFit/>
              </a:bodyPr>
              <a:lstStyle/>
              <a:p>
                <a:pPr algn="ctr"/>
                <a:r>
                  <a:rPr lang="en-US" sz="1200" dirty="0"/>
                  <a:t>DPC </a:t>
                </a:r>
                <a:r>
                  <a:rPr lang="en-US" sz="1200" dirty="0" err="1"/>
                  <a:t>Ioctl</a:t>
                </a:r>
                <a:r>
                  <a:rPr lang="en-US" sz="1200" dirty="0"/>
                  <a:t> (Config#1)</a:t>
                </a:r>
              </a:p>
            </p:txBody>
          </p:sp>
        </p:grpSp>
        <p:grpSp>
          <p:nvGrpSpPr>
            <p:cNvPr id="251" name="Group 250"/>
            <p:cNvGrpSpPr/>
            <p:nvPr/>
          </p:nvGrpSpPr>
          <p:grpSpPr>
            <a:xfrm>
              <a:off x="2945111" y="2207806"/>
              <a:ext cx="1032680" cy="138500"/>
              <a:chOff x="3150595" y="1149476"/>
              <a:chExt cx="1032680" cy="138500"/>
            </a:xfrm>
          </p:grpSpPr>
          <p:cxnSp>
            <p:nvCxnSpPr>
              <p:cNvPr id="252" name="Straight Arrow Connector 251"/>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3" name="TextBox 252"/>
              <p:cNvSpPr txBox="1"/>
              <p:nvPr/>
            </p:nvSpPr>
            <p:spPr>
              <a:xfrm>
                <a:off x="3347121" y="1149476"/>
                <a:ext cx="604006" cy="138500"/>
              </a:xfrm>
              <a:prstGeom prst="rect">
                <a:avLst/>
              </a:prstGeom>
              <a:solidFill>
                <a:schemeClr val="bg1"/>
              </a:solidFill>
            </p:spPr>
            <p:txBody>
              <a:bodyPr wrap="none" rtlCol="0">
                <a:spAutoFit/>
              </a:bodyPr>
              <a:lstStyle/>
              <a:p>
                <a:pPr algn="ctr"/>
                <a:r>
                  <a:rPr lang="en-US" sz="1200" dirty="0"/>
                  <a:t>DPU#1  </a:t>
                </a:r>
                <a:r>
                  <a:rPr lang="en-US" sz="1200" dirty="0" err="1"/>
                  <a:t>Config</a:t>
                </a:r>
                <a:endParaRPr lang="en-US" sz="1200" dirty="0"/>
              </a:p>
            </p:txBody>
          </p:sp>
        </p:grpSp>
        <p:grpSp>
          <p:nvGrpSpPr>
            <p:cNvPr id="254" name="Group 253"/>
            <p:cNvGrpSpPr/>
            <p:nvPr/>
          </p:nvGrpSpPr>
          <p:grpSpPr>
            <a:xfrm>
              <a:off x="2945111" y="2360206"/>
              <a:ext cx="1032680" cy="138500"/>
              <a:chOff x="3150595" y="1149476"/>
              <a:chExt cx="1032680" cy="138500"/>
            </a:xfrm>
          </p:grpSpPr>
          <p:cxnSp>
            <p:nvCxnSpPr>
              <p:cNvPr id="255" name="Straight Arrow Connector 254"/>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6" name="TextBox 255"/>
              <p:cNvSpPr txBox="1"/>
              <p:nvPr/>
            </p:nvSpPr>
            <p:spPr>
              <a:xfrm>
                <a:off x="3347120" y="1149476"/>
                <a:ext cx="604006" cy="138500"/>
              </a:xfrm>
              <a:prstGeom prst="rect">
                <a:avLst/>
              </a:prstGeom>
              <a:solidFill>
                <a:schemeClr val="bg1"/>
              </a:solidFill>
            </p:spPr>
            <p:txBody>
              <a:bodyPr wrap="none" rtlCol="0">
                <a:spAutoFit/>
              </a:bodyPr>
              <a:lstStyle/>
              <a:p>
                <a:pPr algn="ctr"/>
                <a:r>
                  <a:rPr lang="en-US" sz="1200" dirty="0"/>
                  <a:t>DPU#2  </a:t>
                </a:r>
                <a:r>
                  <a:rPr lang="en-US" sz="1200" dirty="0" err="1"/>
                  <a:t>Config</a:t>
                </a:r>
                <a:endParaRPr lang="en-US" sz="1200" dirty="0"/>
              </a:p>
            </p:txBody>
          </p:sp>
        </p:grpSp>
        <p:grpSp>
          <p:nvGrpSpPr>
            <p:cNvPr id="257" name="Group 256"/>
            <p:cNvGrpSpPr/>
            <p:nvPr/>
          </p:nvGrpSpPr>
          <p:grpSpPr>
            <a:xfrm>
              <a:off x="2945111" y="2636431"/>
              <a:ext cx="1032680" cy="138500"/>
              <a:chOff x="3150595" y="1149476"/>
              <a:chExt cx="1032680" cy="138500"/>
            </a:xfrm>
          </p:grpSpPr>
          <p:cxnSp>
            <p:nvCxnSpPr>
              <p:cNvPr id="258" name="Straight Arrow Connector 257"/>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9" name="TextBox 258"/>
              <p:cNvSpPr txBox="1"/>
              <p:nvPr/>
            </p:nvSpPr>
            <p:spPr>
              <a:xfrm>
                <a:off x="3347120" y="1149476"/>
                <a:ext cx="604006" cy="138500"/>
              </a:xfrm>
              <a:prstGeom prst="rect">
                <a:avLst/>
              </a:prstGeom>
              <a:solidFill>
                <a:schemeClr val="bg1"/>
              </a:solidFill>
            </p:spPr>
            <p:txBody>
              <a:bodyPr wrap="none" rtlCol="0">
                <a:spAutoFit/>
              </a:bodyPr>
              <a:lstStyle/>
              <a:p>
                <a:pPr algn="ctr"/>
                <a:r>
                  <a:rPr lang="en-US" sz="1200" dirty="0" err="1"/>
                  <a:t>DPU#n</a:t>
                </a:r>
                <a:r>
                  <a:rPr lang="en-US" sz="1200" dirty="0"/>
                  <a:t>  </a:t>
                </a:r>
                <a:r>
                  <a:rPr lang="en-US" sz="1200" dirty="0" err="1"/>
                  <a:t>Config</a:t>
                </a:r>
                <a:endParaRPr lang="en-US" sz="1200" dirty="0"/>
              </a:p>
            </p:txBody>
          </p:sp>
        </p:grpSp>
        <p:cxnSp>
          <p:nvCxnSpPr>
            <p:cNvPr id="260" name="Straight Connector 259"/>
            <p:cNvCxnSpPr>
              <a:stCxn id="256" idx="2"/>
              <a:endCxn id="259" idx="0"/>
            </p:cNvCxnSpPr>
            <p:nvPr/>
          </p:nvCxnSpPr>
          <p:spPr>
            <a:xfrm>
              <a:off x="3443639" y="2498706"/>
              <a:ext cx="0" cy="137725"/>
            </a:xfrm>
            <a:prstGeom prst="line">
              <a:avLst/>
            </a:prstGeom>
            <a:ln>
              <a:prstDash val="sysDot"/>
            </a:ln>
          </p:spPr>
          <p:style>
            <a:lnRef idx="2">
              <a:schemeClr val="accent2"/>
            </a:lnRef>
            <a:fillRef idx="0">
              <a:schemeClr val="accent2"/>
            </a:fillRef>
            <a:effectRef idx="1">
              <a:schemeClr val="accent2"/>
            </a:effectRef>
            <a:fontRef idx="minor">
              <a:schemeClr val="tx1"/>
            </a:fontRef>
          </p:style>
        </p:cxnSp>
        <p:grpSp>
          <p:nvGrpSpPr>
            <p:cNvPr id="261" name="Group 260"/>
            <p:cNvGrpSpPr/>
            <p:nvPr/>
          </p:nvGrpSpPr>
          <p:grpSpPr>
            <a:xfrm>
              <a:off x="807445" y="3308569"/>
              <a:ext cx="1032680" cy="230833"/>
              <a:chOff x="3150595" y="1111376"/>
              <a:chExt cx="1032680" cy="230833"/>
            </a:xfrm>
          </p:grpSpPr>
          <p:cxnSp>
            <p:nvCxnSpPr>
              <p:cNvPr id="262" name="Straight Arrow Connector 261"/>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3" name="TextBox 262"/>
              <p:cNvSpPr txBox="1"/>
              <p:nvPr/>
            </p:nvSpPr>
            <p:spPr>
              <a:xfrm>
                <a:off x="3384653" y="1111376"/>
                <a:ext cx="625372" cy="230833"/>
              </a:xfrm>
              <a:prstGeom prst="rect">
                <a:avLst/>
              </a:prstGeom>
              <a:solidFill>
                <a:schemeClr val="bg1"/>
              </a:solidFill>
            </p:spPr>
            <p:txBody>
              <a:bodyPr wrap="square" rtlCol="0">
                <a:spAutoFit/>
              </a:bodyPr>
              <a:lstStyle/>
              <a:p>
                <a:pPr algn="ctr"/>
                <a:r>
                  <a:rPr lang="en-US" sz="1200" b="1" dirty="0">
                    <a:solidFill>
                      <a:srgbClr val="0070C0"/>
                    </a:solidFill>
                  </a:rPr>
                  <a:t>DPM </a:t>
                </a:r>
                <a:r>
                  <a:rPr lang="en-US" sz="1200" b="1" dirty="0" err="1">
                    <a:solidFill>
                      <a:srgbClr val="0070C0"/>
                    </a:solidFill>
                  </a:rPr>
                  <a:t>Ioctl</a:t>
                </a:r>
                <a:r>
                  <a:rPr lang="en-US" sz="1200" b="1" dirty="0">
                    <a:solidFill>
                      <a:srgbClr val="0070C0"/>
                    </a:solidFill>
                  </a:rPr>
                  <a:t> (Config#2)</a:t>
                </a:r>
              </a:p>
            </p:txBody>
          </p:sp>
        </p:grpSp>
        <p:grpSp>
          <p:nvGrpSpPr>
            <p:cNvPr id="264" name="Group 263"/>
            <p:cNvGrpSpPr/>
            <p:nvPr/>
          </p:nvGrpSpPr>
          <p:grpSpPr>
            <a:xfrm>
              <a:off x="1853544" y="3420252"/>
              <a:ext cx="1032680" cy="138500"/>
              <a:chOff x="3150595" y="1149476"/>
              <a:chExt cx="1032680" cy="138500"/>
            </a:xfrm>
          </p:grpSpPr>
          <p:cxnSp>
            <p:nvCxnSpPr>
              <p:cNvPr id="265" name="Straight Arrow Connector 264"/>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6" name="TextBox 265"/>
              <p:cNvSpPr txBox="1"/>
              <p:nvPr/>
            </p:nvSpPr>
            <p:spPr>
              <a:xfrm>
                <a:off x="3250894" y="1149476"/>
                <a:ext cx="796466" cy="138500"/>
              </a:xfrm>
              <a:prstGeom prst="rect">
                <a:avLst/>
              </a:prstGeom>
              <a:solidFill>
                <a:schemeClr val="bg1"/>
              </a:solidFill>
            </p:spPr>
            <p:txBody>
              <a:bodyPr wrap="none" rtlCol="0">
                <a:spAutoFit/>
              </a:bodyPr>
              <a:lstStyle/>
              <a:p>
                <a:pPr algn="ctr"/>
                <a:r>
                  <a:rPr lang="en-US" sz="1200" dirty="0"/>
                  <a:t>DPC </a:t>
                </a:r>
                <a:r>
                  <a:rPr lang="en-US" sz="1200" dirty="0" err="1"/>
                  <a:t>Ioctl</a:t>
                </a:r>
                <a:r>
                  <a:rPr lang="en-US" sz="1200" dirty="0"/>
                  <a:t> (Config#2)</a:t>
                </a:r>
              </a:p>
            </p:txBody>
          </p:sp>
        </p:grpSp>
        <p:grpSp>
          <p:nvGrpSpPr>
            <p:cNvPr id="267" name="Group 266"/>
            <p:cNvGrpSpPr/>
            <p:nvPr/>
          </p:nvGrpSpPr>
          <p:grpSpPr>
            <a:xfrm>
              <a:off x="2929955" y="3481716"/>
              <a:ext cx="1032680" cy="138500"/>
              <a:chOff x="3150595" y="1149476"/>
              <a:chExt cx="1032680" cy="138500"/>
            </a:xfrm>
          </p:grpSpPr>
          <p:cxnSp>
            <p:nvCxnSpPr>
              <p:cNvPr id="268" name="Straight Arrow Connector 267"/>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9" name="TextBox 268"/>
              <p:cNvSpPr txBox="1"/>
              <p:nvPr/>
            </p:nvSpPr>
            <p:spPr>
              <a:xfrm>
                <a:off x="3347121" y="1149476"/>
                <a:ext cx="604006" cy="138500"/>
              </a:xfrm>
              <a:prstGeom prst="rect">
                <a:avLst/>
              </a:prstGeom>
              <a:solidFill>
                <a:schemeClr val="bg1"/>
              </a:solidFill>
            </p:spPr>
            <p:txBody>
              <a:bodyPr wrap="none" rtlCol="0">
                <a:spAutoFit/>
              </a:bodyPr>
              <a:lstStyle/>
              <a:p>
                <a:pPr algn="ctr"/>
                <a:r>
                  <a:rPr lang="en-US" sz="1200" dirty="0"/>
                  <a:t>DPU#1  </a:t>
                </a:r>
                <a:r>
                  <a:rPr lang="en-US" sz="1200" dirty="0" err="1"/>
                  <a:t>Config</a:t>
                </a:r>
                <a:endParaRPr lang="en-US" sz="1200" dirty="0"/>
              </a:p>
            </p:txBody>
          </p:sp>
        </p:grpSp>
        <p:grpSp>
          <p:nvGrpSpPr>
            <p:cNvPr id="270" name="Group 269"/>
            <p:cNvGrpSpPr/>
            <p:nvPr/>
          </p:nvGrpSpPr>
          <p:grpSpPr>
            <a:xfrm>
              <a:off x="2929955" y="3634116"/>
              <a:ext cx="1032680" cy="138500"/>
              <a:chOff x="3150595" y="1149476"/>
              <a:chExt cx="1032680" cy="138500"/>
            </a:xfrm>
          </p:grpSpPr>
          <p:cxnSp>
            <p:nvCxnSpPr>
              <p:cNvPr id="271" name="Straight Arrow Connector 270"/>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2" name="TextBox 271"/>
              <p:cNvSpPr txBox="1"/>
              <p:nvPr/>
            </p:nvSpPr>
            <p:spPr>
              <a:xfrm>
                <a:off x="3347120" y="1149476"/>
                <a:ext cx="604006" cy="138500"/>
              </a:xfrm>
              <a:prstGeom prst="rect">
                <a:avLst/>
              </a:prstGeom>
              <a:solidFill>
                <a:schemeClr val="bg1"/>
              </a:solidFill>
            </p:spPr>
            <p:txBody>
              <a:bodyPr wrap="none" rtlCol="0">
                <a:spAutoFit/>
              </a:bodyPr>
              <a:lstStyle/>
              <a:p>
                <a:pPr algn="ctr"/>
                <a:r>
                  <a:rPr lang="en-US" sz="1200" dirty="0"/>
                  <a:t>DPU#2  </a:t>
                </a:r>
                <a:r>
                  <a:rPr lang="en-US" sz="1200" dirty="0" err="1"/>
                  <a:t>Config</a:t>
                </a:r>
                <a:endParaRPr lang="en-US" sz="1200" dirty="0"/>
              </a:p>
            </p:txBody>
          </p:sp>
        </p:grpSp>
        <p:grpSp>
          <p:nvGrpSpPr>
            <p:cNvPr id="273" name="Group 272"/>
            <p:cNvGrpSpPr/>
            <p:nvPr/>
          </p:nvGrpSpPr>
          <p:grpSpPr>
            <a:xfrm>
              <a:off x="2929955" y="3938916"/>
              <a:ext cx="1032680" cy="138500"/>
              <a:chOff x="3150595" y="1149476"/>
              <a:chExt cx="1032680" cy="138500"/>
            </a:xfrm>
          </p:grpSpPr>
          <p:cxnSp>
            <p:nvCxnSpPr>
              <p:cNvPr id="274" name="Straight Arrow Connector 273"/>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5" name="TextBox 274"/>
              <p:cNvSpPr txBox="1"/>
              <p:nvPr/>
            </p:nvSpPr>
            <p:spPr>
              <a:xfrm>
                <a:off x="3347120" y="1149476"/>
                <a:ext cx="604006" cy="138500"/>
              </a:xfrm>
              <a:prstGeom prst="rect">
                <a:avLst/>
              </a:prstGeom>
              <a:solidFill>
                <a:schemeClr val="bg1"/>
              </a:solidFill>
            </p:spPr>
            <p:txBody>
              <a:bodyPr wrap="none" rtlCol="0">
                <a:spAutoFit/>
              </a:bodyPr>
              <a:lstStyle/>
              <a:p>
                <a:pPr algn="ctr"/>
                <a:r>
                  <a:rPr lang="en-US" sz="1200" dirty="0" err="1"/>
                  <a:t>DPU#n</a:t>
                </a:r>
                <a:r>
                  <a:rPr lang="en-US" sz="1200" dirty="0"/>
                  <a:t>  </a:t>
                </a:r>
                <a:r>
                  <a:rPr lang="en-US" sz="1200" dirty="0" err="1"/>
                  <a:t>Config</a:t>
                </a:r>
                <a:endParaRPr lang="en-US" sz="1200" dirty="0"/>
              </a:p>
            </p:txBody>
          </p:sp>
        </p:grpSp>
        <p:cxnSp>
          <p:nvCxnSpPr>
            <p:cNvPr id="276" name="Straight Connector 275"/>
            <p:cNvCxnSpPr>
              <a:stCxn id="272" idx="2"/>
              <a:endCxn id="275" idx="0"/>
            </p:cNvCxnSpPr>
            <p:nvPr/>
          </p:nvCxnSpPr>
          <p:spPr>
            <a:xfrm>
              <a:off x="3428483" y="3772616"/>
              <a:ext cx="0" cy="166300"/>
            </a:xfrm>
            <a:prstGeom prst="line">
              <a:avLst/>
            </a:prstGeom>
            <a:ln>
              <a:prstDash val="sysDot"/>
            </a:ln>
          </p:spPr>
          <p:style>
            <a:lnRef idx="2">
              <a:schemeClr val="accent2"/>
            </a:lnRef>
            <a:fillRef idx="0">
              <a:schemeClr val="accent2"/>
            </a:fillRef>
            <a:effectRef idx="1">
              <a:schemeClr val="accent2"/>
            </a:effectRef>
            <a:fontRef idx="minor">
              <a:schemeClr val="tx1"/>
            </a:fontRef>
          </p:style>
        </p:cxnSp>
        <p:grpSp>
          <p:nvGrpSpPr>
            <p:cNvPr id="280" name="Group 279"/>
            <p:cNvGrpSpPr/>
            <p:nvPr/>
          </p:nvGrpSpPr>
          <p:grpSpPr>
            <a:xfrm>
              <a:off x="4025583" y="2452539"/>
              <a:ext cx="1032680" cy="138500"/>
              <a:chOff x="3150595" y="1149476"/>
              <a:chExt cx="1032680" cy="138500"/>
            </a:xfrm>
          </p:grpSpPr>
          <p:cxnSp>
            <p:nvCxnSpPr>
              <p:cNvPr id="281" name="Straight Arrow Connector 280"/>
              <p:cNvCxnSpPr/>
              <p:nvPr/>
            </p:nvCxnSpPr>
            <p:spPr>
              <a:xfrm flipV="1">
                <a:off x="3150595" y="1236715"/>
                <a:ext cx="1032680" cy="5094"/>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2" name="TextBox 281"/>
              <p:cNvSpPr txBox="1"/>
              <p:nvPr/>
            </p:nvSpPr>
            <p:spPr>
              <a:xfrm>
                <a:off x="3273283" y="1149476"/>
                <a:ext cx="751687" cy="138500"/>
              </a:xfrm>
              <a:prstGeom prst="rect">
                <a:avLst/>
              </a:prstGeom>
              <a:solidFill>
                <a:schemeClr val="bg1"/>
              </a:solidFill>
            </p:spPr>
            <p:txBody>
              <a:bodyPr wrap="none" rtlCol="0">
                <a:spAutoFit/>
              </a:bodyPr>
              <a:lstStyle/>
              <a:p>
                <a:pPr algn="ctr"/>
                <a:r>
                  <a:rPr lang="en-US" sz="1200" dirty="0"/>
                  <a:t>EDMA/HWA </a:t>
                </a:r>
                <a:r>
                  <a:rPr lang="en-US" sz="1200" dirty="0" err="1"/>
                  <a:t>Config</a:t>
                </a:r>
                <a:endParaRPr lang="en-US" sz="1200" dirty="0"/>
              </a:p>
            </p:txBody>
          </p:sp>
        </p:grpSp>
        <p:grpSp>
          <p:nvGrpSpPr>
            <p:cNvPr id="283" name="Group 282"/>
            <p:cNvGrpSpPr/>
            <p:nvPr/>
          </p:nvGrpSpPr>
          <p:grpSpPr>
            <a:xfrm>
              <a:off x="4057129" y="3775771"/>
              <a:ext cx="1032680" cy="138500"/>
              <a:chOff x="3150595" y="1149476"/>
              <a:chExt cx="1032680" cy="138500"/>
            </a:xfrm>
          </p:grpSpPr>
          <p:cxnSp>
            <p:nvCxnSpPr>
              <p:cNvPr id="284" name="Straight Arrow Connector 283"/>
              <p:cNvCxnSpPr/>
              <p:nvPr/>
            </p:nvCxnSpPr>
            <p:spPr>
              <a:xfrm flipV="1">
                <a:off x="3150595" y="1236715"/>
                <a:ext cx="1032680" cy="5094"/>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5" name="TextBox 284"/>
              <p:cNvSpPr txBox="1"/>
              <p:nvPr/>
            </p:nvSpPr>
            <p:spPr>
              <a:xfrm>
                <a:off x="3273283" y="1149476"/>
                <a:ext cx="751687" cy="138500"/>
              </a:xfrm>
              <a:prstGeom prst="rect">
                <a:avLst/>
              </a:prstGeom>
              <a:solidFill>
                <a:schemeClr val="bg1"/>
              </a:solidFill>
            </p:spPr>
            <p:txBody>
              <a:bodyPr wrap="none" rtlCol="0">
                <a:spAutoFit/>
              </a:bodyPr>
              <a:lstStyle/>
              <a:p>
                <a:pPr algn="ctr"/>
                <a:r>
                  <a:rPr lang="en-US" sz="1200" dirty="0"/>
                  <a:t>EDMA/HWA </a:t>
                </a:r>
                <a:r>
                  <a:rPr lang="en-US" sz="1200" dirty="0" err="1"/>
                  <a:t>Config</a:t>
                </a:r>
                <a:endParaRPr lang="en-US" sz="1200" dirty="0"/>
              </a:p>
            </p:txBody>
          </p:sp>
        </p:grpSp>
        <p:grpSp>
          <p:nvGrpSpPr>
            <p:cNvPr id="294" name="Group 293"/>
            <p:cNvGrpSpPr/>
            <p:nvPr/>
          </p:nvGrpSpPr>
          <p:grpSpPr>
            <a:xfrm>
              <a:off x="787515" y="3981499"/>
              <a:ext cx="1066029" cy="230833"/>
              <a:chOff x="964870" y="594328"/>
              <a:chExt cx="1630777" cy="230833"/>
            </a:xfrm>
          </p:grpSpPr>
          <p:cxnSp>
            <p:nvCxnSpPr>
              <p:cNvPr id="295" name="Straight Arrow Connector 294"/>
              <p:cNvCxnSpPr/>
              <p:nvPr/>
            </p:nvCxnSpPr>
            <p:spPr>
              <a:xfrm>
                <a:off x="964870" y="679813"/>
                <a:ext cx="1630777"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96" name="TextBox 295"/>
              <p:cNvSpPr txBox="1"/>
              <p:nvPr/>
            </p:nvSpPr>
            <p:spPr>
              <a:xfrm>
                <a:off x="1193187" y="594328"/>
                <a:ext cx="1236565" cy="230833"/>
              </a:xfrm>
              <a:prstGeom prst="rect">
                <a:avLst/>
              </a:prstGeom>
              <a:solidFill>
                <a:schemeClr val="bg1"/>
              </a:solidFill>
            </p:spPr>
            <p:txBody>
              <a:bodyPr wrap="none" lIns="0" rIns="0" rtlCol="0">
                <a:spAutoFit/>
              </a:bodyPr>
              <a:lstStyle>
                <a:defPPr>
                  <a:defRPr lang="en-US"/>
                </a:defPPr>
                <a:lvl1pPr algn="ctr">
                  <a:defRPr sz="700"/>
                </a:lvl1pPr>
              </a:lstStyle>
              <a:p>
                <a:r>
                  <a:rPr lang="en-US" sz="1200" dirty="0"/>
                  <a:t>DPM Report Callback </a:t>
                </a:r>
              </a:p>
              <a:p>
                <a:r>
                  <a:rPr lang="en-US" sz="1200" dirty="0"/>
                  <a:t>(NOTIFY_DPC_IOCTL)</a:t>
                </a:r>
              </a:p>
            </p:txBody>
          </p:sp>
        </p:grpSp>
        <p:grpSp>
          <p:nvGrpSpPr>
            <p:cNvPr id="297" name="Group 296"/>
            <p:cNvGrpSpPr/>
            <p:nvPr/>
          </p:nvGrpSpPr>
          <p:grpSpPr>
            <a:xfrm>
              <a:off x="751631" y="2667180"/>
              <a:ext cx="1066029" cy="230833"/>
              <a:chOff x="964870" y="594328"/>
              <a:chExt cx="1630777" cy="230833"/>
            </a:xfrm>
          </p:grpSpPr>
          <p:cxnSp>
            <p:nvCxnSpPr>
              <p:cNvPr id="298" name="Straight Arrow Connector 297"/>
              <p:cNvCxnSpPr/>
              <p:nvPr/>
            </p:nvCxnSpPr>
            <p:spPr>
              <a:xfrm>
                <a:off x="964870" y="679813"/>
                <a:ext cx="1630777"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99" name="TextBox 298"/>
              <p:cNvSpPr txBox="1"/>
              <p:nvPr/>
            </p:nvSpPr>
            <p:spPr>
              <a:xfrm>
                <a:off x="1193187" y="594328"/>
                <a:ext cx="1236565" cy="230833"/>
              </a:xfrm>
              <a:prstGeom prst="rect">
                <a:avLst/>
              </a:prstGeom>
              <a:solidFill>
                <a:schemeClr val="bg1"/>
              </a:solidFill>
            </p:spPr>
            <p:txBody>
              <a:bodyPr wrap="none" lIns="0" rIns="0" rtlCol="0">
                <a:spAutoFit/>
              </a:bodyPr>
              <a:lstStyle>
                <a:defPPr>
                  <a:defRPr lang="en-US"/>
                </a:defPPr>
                <a:lvl1pPr algn="ctr">
                  <a:defRPr sz="700"/>
                </a:lvl1pPr>
              </a:lstStyle>
              <a:p>
                <a:r>
                  <a:rPr lang="en-US" sz="1200" dirty="0"/>
                  <a:t>DPM Report Callback </a:t>
                </a:r>
              </a:p>
              <a:p>
                <a:r>
                  <a:rPr lang="en-US" sz="1200" dirty="0"/>
                  <a:t>(NOTIFY_DPC_IOCTL)</a:t>
                </a:r>
              </a:p>
            </p:txBody>
          </p:sp>
        </p:grpSp>
      </p:grpSp>
      <p:sp>
        <p:nvSpPr>
          <p:cNvPr id="78" name="Oval 77"/>
          <p:cNvSpPr/>
          <p:nvPr/>
        </p:nvSpPr>
        <p:spPr>
          <a:xfrm>
            <a:off x="11835550" y="3451437"/>
            <a:ext cx="5234290" cy="243692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1400" dirty="0">
                <a:solidFill>
                  <a:schemeClr val="tx1"/>
                </a:solidFill>
              </a:rPr>
              <a:t>Config#1 and Config#2 are shown as examples here on how a </a:t>
            </a:r>
            <a:r>
              <a:rPr lang="en-US" sz="1400" dirty="0" err="1">
                <a:solidFill>
                  <a:schemeClr val="tx1"/>
                </a:solidFill>
              </a:rPr>
              <a:t>config</a:t>
            </a:r>
            <a:r>
              <a:rPr lang="en-US" sz="1400" dirty="0">
                <a:solidFill>
                  <a:schemeClr val="tx1"/>
                </a:solidFill>
              </a:rPr>
              <a:t> can be split into multiple </a:t>
            </a:r>
            <a:r>
              <a:rPr lang="en-US" sz="1400" dirty="0" err="1">
                <a:solidFill>
                  <a:schemeClr val="tx1"/>
                </a:solidFill>
              </a:rPr>
              <a:t>shorrter</a:t>
            </a:r>
            <a:r>
              <a:rPr lang="en-US" sz="1400" dirty="0">
                <a:solidFill>
                  <a:schemeClr val="tx1"/>
                </a:solidFill>
              </a:rPr>
              <a:t> structures as needed by a DPC. It is not mandatory to split into two. On the contrary, </a:t>
            </a:r>
            <a:r>
              <a:rPr lang="en-US" sz="1400" dirty="0" err="1">
                <a:solidFill>
                  <a:schemeClr val="tx1"/>
                </a:solidFill>
              </a:rPr>
              <a:t>config</a:t>
            </a:r>
            <a:r>
              <a:rPr lang="en-US" sz="1400" dirty="0">
                <a:solidFill>
                  <a:schemeClr val="tx1"/>
                </a:solidFill>
              </a:rPr>
              <a:t> can be split into even more smaller structures.</a:t>
            </a:r>
          </a:p>
        </p:txBody>
      </p:sp>
    </p:spTree>
    <p:extLst>
      <p:ext uri="{BB962C8B-B14F-4D97-AF65-F5344CB8AC3E}">
        <p14:creationId xmlns:p14="http://schemas.microsoft.com/office/powerpoint/2010/main" val="3748071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451439" y="214329"/>
            <a:ext cx="16907589" cy="810606"/>
          </a:xfrm>
        </p:spPr>
        <p:txBody>
          <a:bodyPr/>
          <a:lstStyle/>
          <a:p>
            <a:r>
              <a:rPr lang="en-US" dirty="0"/>
              <a:t>Typical call flow (2/2)</a:t>
            </a:r>
          </a:p>
        </p:txBody>
      </p:sp>
      <p:sp>
        <p:nvSpPr>
          <p:cNvPr id="4" name="Slide Number Placeholder 3"/>
          <p:cNvSpPr>
            <a:spLocks noGrp="1"/>
          </p:cNvSpPr>
          <p:nvPr>
            <p:ph type="sldNum" sz="quarter" idx="10"/>
          </p:nvPr>
        </p:nvSpPr>
        <p:spPr>
          <a:xfrm>
            <a:off x="13383801" y="9068788"/>
            <a:ext cx="4264978" cy="309564"/>
          </a:xfrm>
        </p:spPr>
        <p:txBody>
          <a:bodyPr/>
          <a:lstStyle/>
          <a:p>
            <a:pPr>
              <a:defRPr/>
            </a:pPr>
            <a:fld id="{54203204-9DEA-4651-B5AF-56A942C13FAF}" type="slidenum">
              <a:rPr lang="en-US" smtClean="0"/>
              <a:pPr>
                <a:defRPr/>
              </a:pPr>
              <a:t>12</a:t>
            </a:fld>
            <a:endParaRPr lang="en-US" dirty="0"/>
          </a:p>
        </p:txBody>
      </p:sp>
      <p:grpSp>
        <p:nvGrpSpPr>
          <p:cNvPr id="6" name="Group 5"/>
          <p:cNvGrpSpPr/>
          <p:nvPr/>
        </p:nvGrpSpPr>
        <p:grpSpPr>
          <a:xfrm>
            <a:off x="361761" y="1282464"/>
            <a:ext cx="10814766" cy="8015844"/>
            <a:chOff x="180974" y="641232"/>
            <a:chExt cx="5410201" cy="4007922"/>
          </a:xfrm>
        </p:grpSpPr>
        <p:sp>
          <p:nvSpPr>
            <p:cNvPr id="287" name="Rectangle 286"/>
            <p:cNvSpPr/>
            <p:nvPr/>
          </p:nvSpPr>
          <p:spPr>
            <a:xfrm>
              <a:off x="180974" y="641232"/>
              <a:ext cx="5410201" cy="400792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87" name="Rounded Rectangle 186"/>
            <p:cNvSpPr/>
            <p:nvPr/>
          </p:nvSpPr>
          <p:spPr>
            <a:xfrm>
              <a:off x="1356945" y="742172"/>
              <a:ext cx="980686" cy="32063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DPM</a:t>
              </a:r>
            </a:p>
          </p:txBody>
        </p:sp>
        <p:sp>
          <p:nvSpPr>
            <p:cNvPr id="188" name="Rounded Rectangle 187"/>
            <p:cNvSpPr/>
            <p:nvPr/>
          </p:nvSpPr>
          <p:spPr>
            <a:xfrm>
              <a:off x="280339" y="742172"/>
              <a:ext cx="980686" cy="320634"/>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MSS Application</a:t>
              </a:r>
            </a:p>
          </p:txBody>
        </p:sp>
        <p:sp>
          <p:nvSpPr>
            <p:cNvPr id="189" name="Rounded Rectangle 188"/>
            <p:cNvSpPr/>
            <p:nvPr/>
          </p:nvSpPr>
          <p:spPr>
            <a:xfrm>
              <a:off x="3540995" y="742172"/>
              <a:ext cx="980686" cy="32063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DPUs</a:t>
              </a:r>
            </a:p>
          </p:txBody>
        </p:sp>
        <p:cxnSp>
          <p:nvCxnSpPr>
            <p:cNvPr id="190" name="Straight Connector 189"/>
            <p:cNvCxnSpPr>
              <a:stCxn id="188" idx="2"/>
            </p:cNvCxnSpPr>
            <p:nvPr/>
          </p:nvCxnSpPr>
          <p:spPr>
            <a:xfrm>
              <a:off x="770682" y="1062806"/>
              <a:ext cx="0" cy="348936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91" name="Rounded Rectangle 190"/>
            <p:cNvSpPr/>
            <p:nvPr/>
          </p:nvSpPr>
          <p:spPr>
            <a:xfrm>
              <a:off x="4644058" y="734248"/>
              <a:ext cx="866509" cy="32063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Drivers</a:t>
              </a:r>
            </a:p>
          </p:txBody>
        </p:sp>
        <p:sp>
          <p:nvSpPr>
            <p:cNvPr id="195" name="Rounded Rectangle 194"/>
            <p:cNvSpPr/>
            <p:nvPr/>
          </p:nvSpPr>
          <p:spPr>
            <a:xfrm>
              <a:off x="2444006" y="734255"/>
              <a:ext cx="980686" cy="32063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DPC</a:t>
              </a:r>
            </a:p>
          </p:txBody>
        </p:sp>
        <p:cxnSp>
          <p:nvCxnSpPr>
            <p:cNvPr id="196" name="Straight Connector 195"/>
            <p:cNvCxnSpPr>
              <a:stCxn id="187" idx="2"/>
            </p:cNvCxnSpPr>
            <p:nvPr/>
          </p:nvCxnSpPr>
          <p:spPr>
            <a:xfrm>
              <a:off x="1847288" y="1062806"/>
              <a:ext cx="9525" cy="348936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a:stCxn id="195" idx="2"/>
            </p:cNvCxnSpPr>
            <p:nvPr/>
          </p:nvCxnSpPr>
          <p:spPr>
            <a:xfrm>
              <a:off x="2934349" y="1054889"/>
              <a:ext cx="0" cy="3489359"/>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a:stCxn id="189" idx="2"/>
            </p:cNvCxnSpPr>
            <p:nvPr/>
          </p:nvCxnSpPr>
          <p:spPr>
            <a:xfrm>
              <a:off x="4031338" y="1062806"/>
              <a:ext cx="0" cy="348936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a:stCxn id="191" idx="2"/>
            </p:cNvCxnSpPr>
            <p:nvPr/>
          </p:nvCxnSpPr>
          <p:spPr>
            <a:xfrm flipH="1">
              <a:off x="5077312" y="1054882"/>
              <a:ext cx="1" cy="348936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242" name="Group 241"/>
            <p:cNvGrpSpPr/>
            <p:nvPr/>
          </p:nvGrpSpPr>
          <p:grpSpPr>
            <a:xfrm>
              <a:off x="794937" y="1192328"/>
              <a:ext cx="1032680" cy="138500"/>
              <a:chOff x="3150595" y="1149476"/>
              <a:chExt cx="1032680" cy="138500"/>
            </a:xfrm>
          </p:grpSpPr>
          <p:cxnSp>
            <p:nvCxnSpPr>
              <p:cNvPr id="243" name="Straight Arrow Connector 242"/>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4" name="TextBox 243"/>
              <p:cNvSpPr txBox="1"/>
              <p:nvPr/>
            </p:nvSpPr>
            <p:spPr>
              <a:xfrm>
                <a:off x="3419298" y="1149476"/>
                <a:ext cx="459660" cy="138500"/>
              </a:xfrm>
              <a:prstGeom prst="rect">
                <a:avLst/>
              </a:prstGeom>
              <a:solidFill>
                <a:schemeClr val="bg1"/>
              </a:solidFill>
            </p:spPr>
            <p:txBody>
              <a:bodyPr wrap="none" rtlCol="0">
                <a:spAutoFit/>
              </a:bodyPr>
              <a:lstStyle/>
              <a:p>
                <a:pPr algn="ctr"/>
                <a:r>
                  <a:rPr lang="en-US" sz="1200" b="1" dirty="0">
                    <a:solidFill>
                      <a:srgbClr val="0070C0"/>
                    </a:solidFill>
                  </a:rPr>
                  <a:t>DPM Start</a:t>
                </a:r>
              </a:p>
            </p:txBody>
          </p:sp>
        </p:grpSp>
        <p:grpSp>
          <p:nvGrpSpPr>
            <p:cNvPr id="248" name="Group 247"/>
            <p:cNvGrpSpPr/>
            <p:nvPr/>
          </p:nvGrpSpPr>
          <p:grpSpPr>
            <a:xfrm>
              <a:off x="1887750" y="1374817"/>
              <a:ext cx="1032680" cy="138500"/>
              <a:chOff x="3150595" y="1149476"/>
              <a:chExt cx="1032680" cy="138500"/>
            </a:xfrm>
          </p:grpSpPr>
          <p:cxnSp>
            <p:nvCxnSpPr>
              <p:cNvPr id="249" name="Straight Arrow Connector 248"/>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0" name="TextBox 249"/>
              <p:cNvSpPr txBox="1"/>
              <p:nvPr/>
            </p:nvSpPr>
            <p:spPr>
              <a:xfrm>
                <a:off x="3429723" y="1149476"/>
                <a:ext cx="438810" cy="138500"/>
              </a:xfrm>
              <a:prstGeom prst="rect">
                <a:avLst/>
              </a:prstGeom>
              <a:solidFill>
                <a:schemeClr val="bg1"/>
              </a:solidFill>
            </p:spPr>
            <p:txBody>
              <a:bodyPr wrap="none" rtlCol="0">
                <a:spAutoFit/>
              </a:bodyPr>
              <a:lstStyle/>
              <a:p>
                <a:pPr algn="ctr"/>
                <a:r>
                  <a:rPr lang="en-US" sz="1200" dirty="0"/>
                  <a:t>DPC Start</a:t>
                </a:r>
              </a:p>
            </p:txBody>
          </p:sp>
        </p:grpSp>
        <p:grpSp>
          <p:nvGrpSpPr>
            <p:cNvPr id="267" name="Group 266"/>
            <p:cNvGrpSpPr/>
            <p:nvPr/>
          </p:nvGrpSpPr>
          <p:grpSpPr>
            <a:xfrm>
              <a:off x="2950874" y="2076750"/>
              <a:ext cx="1032680" cy="138500"/>
              <a:chOff x="3150595" y="1149476"/>
              <a:chExt cx="1032680" cy="138500"/>
            </a:xfrm>
          </p:grpSpPr>
          <p:cxnSp>
            <p:nvCxnSpPr>
              <p:cNvPr id="268" name="Straight Arrow Connector 267"/>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9" name="TextBox 268"/>
              <p:cNvSpPr txBox="1"/>
              <p:nvPr/>
            </p:nvSpPr>
            <p:spPr>
              <a:xfrm>
                <a:off x="3319054" y="1149476"/>
                <a:ext cx="660140" cy="138500"/>
              </a:xfrm>
              <a:prstGeom prst="rect">
                <a:avLst/>
              </a:prstGeom>
              <a:solidFill>
                <a:schemeClr val="bg1"/>
              </a:solidFill>
            </p:spPr>
            <p:txBody>
              <a:bodyPr wrap="none" rtlCol="0">
                <a:spAutoFit/>
              </a:bodyPr>
              <a:lstStyle/>
              <a:p>
                <a:pPr algn="ctr"/>
                <a:r>
                  <a:rPr lang="en-US" sz="1200" dirty="0"/>
                  <a:t>DPU#1  Process</a:t>
                </a:r>
              </a:p>
            </p:txBody>
          </p:sp>
        </p:grpSp>
        <p:grpSp>
          <p:nvGrpSpPr>
            <p:cNvPr id="270" name="Group 269"/>
            <p:cNvGrpSpPr/>
            <p:nvPr/>
          </p:nvGrpSpPr>
          <p:grpSpPr>
            <a:xfrm>
              <a:off x="2950874" y="2333925"/>
              <a:ext cx="1032680" cy="138500"/>
              <a:chOff x="3150595" y="1149476"/>
              <a:chExt cx="1032680" cy="138500"/>
            </a:xfrm>
          </p:grpSpPr>
          <p:cxnSp>
            <p:nvCxnSpPr>
              <p:cNvPr id="271" name="Straight Arrow Connector 270"/>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2" name="TextBox 271"/>
              <p:cNvSpPr txBox="1"/>
              <p:nvPr/>
            </p:nvSpPr>
            <p:spPr>
              <a:xfrm>
                <a:off x="3319053" y="1149476"/>
                <a:ext cx="660140" cy="138500"/>
              </a:xfrm>
              <a:prstGeom prst="rect">
                <a:avLst/>
              </a:prstGeom>
              <a:solidFill>
                <a:schemeClr val="bg1"/>
              </a:solidFill>
            </p:spPr>
            <p:txBody>
              <a:bodyPr wrap="none" rtlCol="0">
                <a:spAutoFit/>
              </a:bodyPr>
              <a:lstStyle/>
              <a:p>
                <a:pPr algn="ctr"/>
                <a:r>
                  <a:rPr lang="en-US" sz="1200" dirty="0"/>
                  <a:t>DPU#2  Process</a:t>
                </a:r>
              </a:p>
            </p:txBody>
          </p:sp>
        </p:grpSp>
        <p:grpSp>
          <p:nvGrpSpPr>
            <p:cNvPr id="273" name="Group 272"/>
            <p:cNvGrpSpPr/>
            <p:nvPr/>
          </p:nvGrpSpPr>
          <p:grpSpPr>
            <a:xfrm>
              <a:off x="2950874" y="2638725"/>
              <a:ext cx="1032680" cy="138500"/>
              <a:chOff x="3150595" y="1149476"/>
              <a:chExt cx="1032680" cy="138500"/>
            </a:xfrm>
          </p:grpSpPr>
          <p:cxnSp>
            <p:nvCxnSpPr>
              <p:cNvPr id="274" name="Straight Arrow Connector 273"/>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5" name="TextBox 274"/>
              <p:cNvSpPr txBox="1"/>
              <p:nvPr/>
            </p:nvSpPr>
            <p:spPr>
              <a:xfrm>
                <a:off x="3319053" y="1149476"/>
                <a:ext cx="660140" cy="138500"/>
              </a:xfrm>
              <a:prstGeom prst="rect">
                <a:avLst/>
              </a:prstGeom>
              <a:solidFill>
                <a:schemeClr val="bg1"/>
              </a:solidFill>
            </p:spPr>
            <p:txBody>
              <a:bodyPr wrap="none" rtlCol="0">
                <a:spAutoFit/>
              </a:bodyPr>
              <a:lstStyle/>
              <a:p>
                <a:pPr algn="ctr"/>
                <a:r>
                  <a:rPr lang="en-US" sz="1200" dirty="0" err="1"/>
                  <a:t>DPU#n</a:t>
                </a:r>
                <a:r>
                  <a:rPr lang="en-US" sz="1200" dirty="0"/>
                  <a:t>  Process</a:t>
                </a:r>
              </a:p>
            </p:txBody>
          </p:sp>
        </p:grpSp>
        <p:cxnSp>
          <p:nvCxnSpPr>
            <p:cNvPr id="276" name="Straight Connector 275"/>
            <p:cNvCxnSpPr>
              <a:stCxn id="272" idx="2"/>
              <a:endCxn id="275" idx="0"/>
            </p:cNvCxnSpPr>
            <p:nvPr/>
          </p:nvCxnSpPr>
          <p:spPr>
            <a:xfrm>
              <a:off x="3449401" y="2472425"/>
              <a:ext cx="0" cy="166300"/>
            </a:xfrm>
            <a:prstGeom prst="line">
              <a:avLst/>
            </a:prstGeom>
            <a:ln>
              <a:prstDash val="sysDot"/>
            </a:ln>
          </p:spPr>
          <p:style>
            <a:lnRef idx="2">
              <a:schemeClr val="accent2"/>
            </a:lnRef>
            <a:fillRef idx="0">
              <a:schemeClr val="accent2"/>
            </a:fillRef>
            <a:effectRef idx="1">
              <a:schemeClr val="accent2"/>
            </a:effectRef>
            <a:fontRef idx="minor">
              <a:schemeClr val="tx1"/>
            </a:fontRef>
          </p:style>
        </p:cxnSp>
        <p:grpSp>
          <p:nvGrpSpPr>
            <p:cNvPr id="91" name="Group 90"/>
            <p:cNvGrpSpPr/>
            <p:nvPr/>
          </p:nvGrpSpPr>
          <p:grpSpPr>
            <a:xfrm>
              <a:off x="2120824" y="1679617"/>
              <a:ext cx="793824" cy="230833"/>
              <a:chOff x="3286589" y="1063751"/>
              <a:chExt cx="896686" cy="219949"/>
            </a:xfrm>
            <a:solidFill>
              <a:schemeClr val="bg2">
                <a:lumMod val="20000"/>
                <a:lumOff val="80000"/>
              </a:schemeClr>
            </a:solidFill>
          </p:grpSpPr>
          <p:cxnSp>
            <p:nvCxnSpPr>
              <p:cNvPr id="92" name="Straight Arrow Connector 91"/>
              <p:cNvCxnSpPr/>
              <p:nvPr/>
            </p:nvCxnSpPr>
            <p:spPr>
              <a:xfrm flipV="1">
                <a:off x="3286589" y="1236715"/>
                <a:ext cx="896686" cy="5094"/>
              </a:xfrm>
              <a:prstGeom prst="straightConnector1">
                <a:avLst/>
              </a:prstGeom>
              <a:grpFill/>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3415370" y="1063751"/>
                <a:ext cx="564649" cy="219949"/>
              </a:xfrm>
              <a:prstGeom prst="rect">
                <a:avLst/>
              </a:prstGeom>
              <a:grpFill/>
              <a:ln>
                <a:solidFill>
                  <a:schemeClr val="bg1">
                    <a:lumMod val="75000"/>
                  </a:schemeClr>
                </a:solidFill>
              </a:ln>
            </p:spPr>
            <p:txBody>
              <a:bodyPr wrap="square" rtlCol="0">
                <a:spAutoFit/>
              </a:bodyPr>
              <a:lstStyle/>
              <a:p>
                <a:pPr algn="ctr"/>
                <a:r>
                  <a:rPr lang="en-US" sz="1200" dirty="0"/>
                  <a:t>H/W Frame Event</a:t>
                </a:r>
              </a:p>
            </p:txBody>
          </p:sp>
        </p:grpSp>
        <p:grpSp>
          <p:nvGrpSpPr>
            <p:cNvPr id="3" name="Group 2"/>
            <p:cNvGrpSpPr/>
            <p:nvPr/>
          </p:nvGrpSpPr>
          <p:grpSpPr>
            <a:xfrm>
              <a:off x="2110680" y="2019515"/>
              <a:ext cx="806774" cy="350890"/>
              <a:chOff x="4482405" y="1999710"/>
              <a:chExt cx="806774" cy="162005"/>
            </a:xfrm>
            <a:solidFill>
              <a:schemeClr val="bg2">
                <a:lumMod val="20000"/>
                <a:lumOff val="80000"/>
              </a:schemeClr>
            </a:solidFill>
          </p:grpSpPr>
          <p:cxnSp>
            <p:nvCxnSpPr>
              <p:cNvPr id="95" name="Straight Arrow Connector 94"/>
              <p:cNvCxnSpPr/>
              <p:nvPr/>
            </p:nvCxnSpPr>
            <p:spPr>
              <a:xfrm flipV="1">
                <a:off x="4482405" y="2022572"/>
                <a:ext cx="806774" cy="5094"/>
              </a:xfrm>
              <a:prstGeom prst="straightConnector1">
                <a:avLst/>
              </a:prstGeom>
              <a:grpFill/>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flipV="1">
                <a:off x="4482405" y="2140577"/>
                <a:ext cx="806774" cy="5094"/>
              </a:xfrm>
              <a:prstGeom prst="straightConnector1">
                <a:avLst/>
              </a:prstGeom>
              <a:grpFill/>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flipV="1">
                <a:off x="4482405" y="2079314"/>
                <a:ext cx="806774" cy="5094"/>
              </a:xfrm>
              <a:prstGeom prst="straightConnector1">
                <a:avLst/>
              </a:prstGeom>
              <a:grpFill/>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4606557" y="1999710"/>
                <a:ext cx="499876" cy="162005"/>
              </a:xfrm>
              <a:prstGeom prst="rect">
                <a:avLst/>
              </a:prstGeom>
              <a:grpFill/>
              <a:ln>
                <a:solidFill>
                  <a:schemeClr val="bg1">
                    <a:lumMod val="75000"/>
                  </a:schemeClr>
                </a:solidFill>
              </a:ln>
            </p:spPr>
            <p:txBody>
              <a:bodyPr wrap="square" rtlCol="0" anchor="ctr">
                <a:noAutofit/>
              </a:bodyPr>
              <a:lstStyle/>
              <a:p>
                <a:pPr algn="ctr"/>
                <a:r>
                  <a:rPr lang="en-US" sz="1200" dirty="0"/>
                  <a:t>H/W Chirp Events</a:t>
                </a:r>
              </a:p>
            </p:txBody>
          </p:sp>
        </p:grpSp>
        <p:grpSp>
          <p:nvGrpSpPr>
            <p:cNvPr id="102" name="Group 101"/>
            <p:cNvGrpSpPr/>
            <p:nvPr/>
          </p:nvGrpSpPr>
          <p:grpSpPr>
            <a:xfrm>
              <a:off x="742107" y="2733757"/>
              <a:ext cx="2163661" cy="138500"/>
              <a:chOff x="-714252" y="594328"/>
              <a:chExt cx="3309899" cy="138500"/>
            </a:xfrm>
          </p:grpSpPr>
          <p:cxnSp>
            <p:nvCxnSpPr>
              <p:cNvPr id="103" name="Straight Arrow Connector 102"/>
              <p:cNvCxnSpPr/>
              <p:nvPr/>
            </p:nvCxnSpPr>
            <p:spPr>
              <a:xfrm>
                <a:off x="-714252" y="679813"/>
                <a:ext cx="3309899"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1182430" y="594328"/>
                <a:ext cx="1083220" cy="138500"/>
              </a:xfrm>
              <a:prstGeom prst="rect">
                <a:avLst/>
              </a:prstGeom>
              <a:solidFill>
                <a:schemeClr val="bg1"/>
              </a:solidFill>
            </p:spPr>
            <p:txBody>
              <a:bodyPr wrap="none" lIns="0" rIns="0" rtlCol="0">
                <a:spAutoFit/>
              </a:bodyPr>
              <a:lstStyle>
                <a:defPPr>
                  <a:defRPr lang="en-US"/>
                </a:defPPr>
                <a:lvl1pPr algn="ctr">
                  <a:defRPr sz="700"/>
                </a:lvl1pPr>
              </a:lstStyle>
              <a:p>
                <a:r>
                  <a:rPr lang="en-US" sz="1200" dirty="0"/>
                  <a:t>&lt;point cloud results&gt;</a:t>
                </a:r>
              </a:p>
            </p:txBody>
          </p:sp>
        </p:grpSp>
        <p:grpSp>
          <p:nvGrpSpPr>
            <p:cNvPr id="118" name="Group 117"/>
            <p:cNvGrpSpPr/>
            <p:nvPr/>
          </p:nvGrpSpPr>
          <p:grpSpPr>
            <a:xfrm>
              <a:off x="740207" y="1383902"/>
              <a:ext cx="1066029" cy="323166"/>
              <a:chOff x="964870" y="527653"/>
              <a:chExt cx="1630777" cy="323166"/>
            </a:xfrm>
          </p:grpSpPr>
          <p:cxnSp>
            <p:nvCxnSpPr>
              <p:cNvPr id="119" name="Straight Arrow Connector 118"/>
              <p:cNvCxnSpPr/>
              <p:nvPr/>
            </p:nvCxnSpPr>
            <p:spPr>
              <a:xfrm>
                <a:off x="964870" y="679813"/>
                <a:ext cx="1630777"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324879" y="527653"/>
                <a:ext cx="837998" cy="323166"/>
              </a:xfrm>
              <a:prstGeom prst="rect">
                <a:avLst/>
              </a:prstGeom>
              <a:solidFill>
                <a:schemeClr val="bg1"/>
              </a:solidFill>
            </p:spPr>
            <p:txBody>
              <a:bodyPr wrap="square" lIns="0" rIns="0" rtlCol="0">
                <a:spAutoFit/>
              </a:bodyPr>
              <a:lstStyle>
                <a:defPPr>
                  <a:defRPr lang="en-US"/>
                </a:defPPr>
                <a:lvl1pPr algn="ctr">
                  <a:defRPr sz="700"/>
                </a:lvl1pPr>
              </a:lstStyle>
              <a:p>
                <a:r>
                  <a:rPr lang="en-US" sz="1200" dirty="0"/>
                  <a:t>DPM Report </a:t>
                </a:r>
              </a:p>
              <a:p>
                <a:r>
                  <a:rPr lang="en-US" sz="1200" dirty="0"/>
                  <a:t>(NOTIFY_DPC_STARTED)</a:t>
                </a:r>
              </a:p>
            </p:txBody>
          </p:sp>
        </p:grpSp>
        <p:grpSp>
          <p:nvGrpSpPr>
            <p:cNvPr id="128" name="Group 127"/>
            <p:cNvGrpSpPr/>
            <p:nvPr/>
          </p:nvGrpSpPr>
          <p:grpSpPr>
            <a:xfrm>
              <a:off x="808856" y="3716933"/>
              <a:ext cx="1032680" cy="138500"/>
              <a:chOff x="3150595" y="1149476"/>
              <a:chExt cx="1032680" cy="138500"/>
            </a:xfrm>
          </p:grpSpPr>
          <p:cxnSp>
            <p:nvCxnSpPr>
              <p:cNvPr id="129" name="Straight Arrow Connector 128"/>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3420900" y="1149476"/>
                <a:ext cx="456452" cy="138500"/>
              </a:xfrm>
              <a:prstGeom prst="rect">
                <a:avLst/>
              </a:prstGeom>
              <a:solidFill>
                <a:schemeClr val="bg1"/>
              </a:solidFill>
            </p:spPr>
            <p:txBody>
              <a:bodyPr wrap="none" rtlCol="0">
                <a:spAutoFit/>
              </a:bodyPr>
              <a:lstStyle/>
              <a:p>
                <a:pPr algn="ctr"/>
                <a:r>
                  <a:rPr lang="en-US" sz="1200" b="1" dirty="0">
                    <a:solidFill>
                      <a:srgbClr val="0070C0"/>
                    </a:solidFill>
                  </a:rPr>
                  <a:t>DPM Stop</a:t>
                </a:r>
              </a:p>
            </p:txBody>
          </p:sp>
        </p:grpSp>
        <p:grpSp>
          <p:nvGrpSpPr>
            <p:cNvPr id="134" name="Group 133"/>
            <p:cNvGrpSpPr/>
            <p:nvPr/>
          </p:nvGrpSpPr>
          <p:grpSpPr>
            <a:xfrm>
              <a:off x="1901669" y="3899422"/>
              <a:ext cx="1032680" cy="138500"/>
              <a:chOff x="3150595" y="1149476"/>
              <a:chExt cx="1032680" cy="138500"/>
            </a:xfrm>
          </p:grpSpPr>
          <p:cxnSp>
            <p:nvCxnSpPr>
              <p:cNvPr id="135" name="Straight Arrow Connector 134"/>
              <p:cNvCxnSpPr/>
              <p:nvPr/>
            </p:nvCxnSpPr>
            <p:spPr>
              <a:xfrm flipV="1">
                <a:off x="3150595" y="1236715"/>
                <a:ext cx="1032680" cy="5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3432128" y="1149476"/>
                <a:ext cx="433999" cy="138500"/>
              </a:xfrm>
              <a:prstGeom prst="rect">
                <a:avLst/>
              </a:prstGeom>
              <a:solidFill>
                <a:schemeClr val="bg1"/>
              </a:solidFill>
            </p:spPr>
            <p:txBody>
              <a:bodyPr wrap="none" rtlCol="0">
                <a:spAutoFit/>
              </a:bodyPr>
              <a:lstStyle/>
              <a:p>
                <a:pPr algn="ctr"/>
                <a:r>
                  <a:rPr lang="en-US" sz="1200" dirty="0"/>
                  <a:t>DPC Stop</a:t>
                </a:r>
              </a:p>
            </p:txBody>
          </p:sp>
        </p:grpSp>
        <p:grpSp>
          <p:nvGrpSpPr>
            <p:cNvPr id="143" name="Group 142"/>
            <p:cNvGrpSpPr/>
            <p:nvPr/>
          </p:nvGrpSpPr>
          <p:grpSpPr>
            <a:xfrm>
              <a:off x="754126" y="3908507"/>
              <a:ext cx="1066029" cy="323166"/>
              <a:chOff x="964870" y="527653"/>
              <a:chExt cx="1630777" cy="323166"/>
            </a:xfrm>
          </p:grpSpPr>
          <p:cxnSp>
            <p:nvCxnSpPr>
              <p:cNvPr id="144" name="Straight Arrow Connector 143"/>
              <p:cNvCxnSpPr/>
              <p:nvPr/>
            </p:nvCxnSpPr>
            <p:spPr>
              <a:xfrm>
                <a:off x="964870" y="679813"/>
                <a:ext cx="1630777"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45" name="TextBox 144"/>
              <p:cNvSpPr txBox="1"/>
              <p:nvPr/>
            </p:nvSpPr>
            <p:spPr>
              <a:xfrm>
                <a:off x="1324879" y="527653"/>
                <a:ext cx="837998" cy="323166"/>
              </a:xfrm>
              <a:prstGeom prst="rect">
                <a:avLst/>
              </a:prstGeom>
              <a:solidFill>
                <a:schemeClr val="bg1"/>
              </a:solidFill>
            </p:spPr>
            <p:txBody>
              <a:bodyPr wrap="square" lIns="0" rIns="0" rtlCol="0">
                <a:spAutoFit/>
              </a:bodyPr>
              <a:lstStyle>
                <a:defPPr>
                  <a:defRPr lang="en-US"/>
                </a:defPPr>
                <a:lvl1pPr algn="ctr">
                  <a:defRPr sz="700"/>
                </a:lvl1pPr>
              </a:lstStyle>
              <a:p>
                <a:r>
                  <a:rPr lang="en-US" sz="1200" dirty="0"/>
                  <a:t>DPM Report </a:t>
                </a:r>
              </a:p>
              <a:p>
                <a:r>
                  <a:rPr lang="en-US" sz="1200" dirty="0"/>
                  <a:t>(NOTIFY_DPC_STOPPED)</a:t>
                </a:r>
              </a:p>
            </p:txBody>
          </p:sp>
        </p:grpSp>
        <p:cxnSp>
          <p:nvCxnSpPr>
            <p:cNvPr id="154" name="Straight Connector 153"/>
            <p:cNvCxnSpPr/>
            <p:nvPr/>
          </p:nvCxnSpPr>
          <p:spPr>
            <a:xfrm>
              <a:off x="1284971" y="3064989"/>
              <a:ext cx="0" cy="388189"/>
            </a:xfrm>
            <a:prstGeom prst="line">
              <a:avLst/>
            </a:prstGeom>
            <a:ln>
              <a:prstDash val="sysDot"/>
            </a:ln>
          </p:spPr>
          <p:style>
            <a:lnRef idx="2">
              <a:schemeClr val="accent2"/>
            </a:lnRef>
            <a:fillRef idx="0">
              <a:schemeClr val="accent2"/>
            </a:fillRef>
            <a:effectRef idx="1">
              <a:schemeClr val="accent2"/>
            </a:effectRef>
            <a:fontRef idx="minor">
              <a:schemeClr val="tx1"/>
            </a:fontRef>
          </p:style>
        </p:cxnSp>
      </p:grpSp>
    </p:spTree>
    <p:extLst>
      <p:ext uri="{BB962C8B-B14F-4D97-AF65-F5344CB8AC3E}">
        <p14:creationId xmlns:p14="http://schemas.microsoft.com/office/powerpoint/2010/main" val="571409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r>
              <a:rPr lang="en-US" sz="6400" dirty="0"/>
              <a:t>Data path </a:t>
            </a:r>
            <a:r>
              <a:rPr lang="en-US" sz="6400"/>
              <a:t>deep dive</a:t>
            </a:r>
            <a:endParaRPr lang="en-US" sz="6400" dirty="0"/>
          </a:p>
        </p:txBody>
      </p:sp>
      <p:sp>
        <p:nvSpPr>
          <p:cNvPr id="2" name="Subtitle 1"/>
          <p:cNvSpPr>
            <a:spLocks noGrp="1"/>
          </p:cNvSpPr>
          <p:nvPr>
            <p:ph type="subTitle" idx="1"/>
          </p:nvPr>
        </p:nvSpPr>
        <p:spPr/>
        <p:txBody>
          <a:bodyPr/>
          <a:lstStyle/>
          <a:p>
            <a:endParaRPr lang="en-US" dirty="0"/>
          </a:p>
        </p:txBody>
      </p:sp>
      <p:sp>
        <p:nvSpPr>
          <p:cNvPr id="6148" name="Rectangle 24"/>
          <p:cNvSpPr>
            <a:spLocks noGrp="1" noChangeArrowheads="1"/>
          </p:cNvSpPr>
          <p:nvPr>
            <p:ph type="sldNum" sz="quarter" idx="10"/>
          </p:nvPr>
        </p:nvSpPr>
        <p:spPr/>
        <p:txBody>
          <a:bodyPr/>
          <a:lstStyle/>
          <a:p>
            <a:fld id="{07B5736C-021E-4EDA-A2F9-FF199D20DBAA}" type="slidenum">
              <a:rPr lang="en-US" smtClean="0"/>
              <a:pPr/>
              <a:t>13</a:t>
            </a:fld>
            <a:endParaRPr lang="en-US"/>
          </a:p>
        </p:txBody>
      </p:sp>
    </p:spTree>
    <p:extLst>
      <p:ext uri="{BB962C8B-B14F-4D97-AF65-F5344CB8AC3E}">
        <p14:creationId xmlns:p14="http://schemas.microsoft.com/office/powerpoint/2010/main" val="3363935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DPM: </a:t>
            </a:r>
            <a:r>
              <a:rPr lang="en-US" dirty="0" err="1"/>
              <a:t>Datapath</a:t>
            </a:r>
            <a:r>
              <a:rPr lang="en-US" dirty="0"/>
              <a:t> Manager</a:t>
            </a:r>
          </a:p>
        </p:txBody>
      </p:sp>
      <p:sp>
        <p:nvSpPr>
          <p:cNvPr id="2" name="Content Placeholder 1"/>
          <p:cNvSpPr>
            <a:spLocks noGrp="1"/>
          </p:cNvSpPr>
          <p:nvPr>
            <p:ph idx="1"/>
          </p:nvPr>
        </p:nvSpPr>
        <p:spPr>
          <a:xfrm>
            <a:off x="666411" y="1572715"/>
            <a:ext cx="9729474" cy="7418898"/>
          </a:xfrm>
        </p:spPr>
        <p:txBody>
          <a:bodyPr>
            <a:normAutofit fontScale="85000" lnSpcReduction="20000"/>
          </a:bodyPr>
          <a:lstStyle/>
          <a:p>
            <a:pPr marL="571300" indent="-571300">
              <a:buFont typeface="Arial" panose="020B0604020202020204" pitchFamily="34" charset="0"/>
              <a:buChar char="•"/>
            </a:pPr>
            <a:r>
              <a:rPr lang="en-US" sz="2800" dirty="0"/>
              <a:t>Modular SW Architecture which provides an abstraction between the “</a:t>
            </a:r>
            <a:r>
              <a:rPr lang="en-US" sz="2800" dirty="0" err="1"/>
              <a:t>Datapath</a:t>
            </a:r>
            <a:r>
              <a:rPr lang="en-US" sz="2800" dirty="0"/>
              <a:t> Processing Chain” and the customer application.</a:t>
            </a:r>
          </a:p>
          <a:p>
            <a:pPr marL="1485066" lvl="1" indent="-571300">
              <a:buFont typeface="Arial" panose="020B0604020202020204" pitchFamily="34" charset="0"/>
              <a:buChar char="•"/>
            </a:pPr>
            <a:r>
              <a:rPr lang="en-US" sz="2800" dirty="0"/>
              <a:t>Main task context which encapsulates the execution of DPC and DPUs </a:t>
            </a:r>
          </a:p>
          <a:p>
            <a:pPr marL="1485066" lvl="1" indent="-571300">
              <a:buFont typeface="Arial" panose="020B0604020202020204" pitchFamily="34" charset="0"/>
              <a:buChar char="•"/>
            </a:pPr>
            <a:r>
              <a:rPr lang="en-US" sz="2800" dirty="0"/>
              <a:t>Application code instantiates DPM at start-up and registers a DPC.</a:t>
            </a:r>
          </a:p>
          <a:p>
            <a:pPr marL="571300" indent="-571300">
              <a:buFont typeface="Arial" panose="020B0604020202020204" pitchFamily="34" charset="0"/>
              <a:buChar char="•"/>
            </a:pPr>
            <a:r>
              <a:rPr lang="en-US" sz="2800" dirty="0"/>
              <a:t>Provides a well-defined API</a:t>
            </a:r>
          </a:p>
          <a:p>
            <a:pPr marL="1485066" lvl="1" indent="-571300">
              <a:buFont typeface="Arial" panose="020B0604020202020204" pitchFamily="34" charset="0"/>
              <a:buChar char="•"/>
            </a:pPr>
            <a:r>
              <a:rPr lang="en-US" sz="2800" dirty="0"/>
              <a:t>Exposed to the application to interface with the DPM</a:t>
            </a:r>
          </a:p>
          <a:p>
            <a:pPr marL="1485066" lvl="1" indent="-571300">
              <a:buFont typeface="Arial" panose="020B0604020202020204" pitchFamily="34" charset="0"/>
              <a:buChar char="•"/>
            </a:pPr>
            <a:r>
              <a:rPr lang="en-US" sz="2800" dirty="0"/>
              <a:t>Exposed to the “</a:t>
            </a:r>
            <a:r>
              <a:rPr lang="en-US" sz="2800" i="1" u="sng" dirty="0"/>
              <a:t>Data processing chain” developers</a:t>
            </a:r>
            <a:r>
              <a:rPr lang="en-US" sz="2800" dirty="0"/>
              <a:t> to be able to write their own code.</a:t>
            </a:r>
          </a:p>
          <a:p>
            <a:endParaRPr lang="en-US" sz="2800" dirty="0"/>
          </a:p>
          <a:p>
            <a:pPr marL="571300" indent="-571300">
              <a:buFont typeface="Arial" panose="020B0604020202020204" pitchFamily="34" charset="0"/>
              <a:buChar char="•"/>
            </a:pPr>
            <a:r>
              <a:rPr lang="en-US" sz="2800" dirty="0"/>
              <a:t>Messaging mechanism</a:t>
            </a:r>
          </a:p>
          <a:p>
            <a:pPr marL="1485066" lvl="1" indent="-571300">
              <a:buFont typeface="Arial" panose="020B0604020202020204" pitchFamily="34" charset="0"/>
              <a:buChar char="•"/>
            </a:pPr>
            <a:r>
              <a:rPr lang="en-US" sz="2800" dirty="0"/>
              <a:t>Send/Receive Configuration</a:t>
            </a:r>
          </a:p>
          <a:p>
            <a:pPr marL="1485066" lvl="1" indent="-571300">
              <a:buFont typeface="Arial" panose="020B0604020202020204" pitchFamily="34" charset="0"/>
              <a:buChar char="•"/>
            </a:pPr>
            <a:r>
              <a:rPr lang="en-US" sz="2800" dirty="0"/>
              <a:t>Extends to Multiple-Thread/Core</a:t>
            </a:r>
          </a:p>
          <a:p>
            <a:pPr marL="1485066" lvl="1" indent="-571300">
              <a:buFont typeface="Arial" panose="020B0604020202020204" pitchFamily="34" charset="0"/>
              <a:buChar char="•"/>
            </a:pPr>
            <a:r>
              <a:rPr lang="en-US" sz="2800" dirty="0"/>
              <a:t>Synchronized execution (No critical section required)</a:t>
            </a:r>
          </a:p>
          <a:p>
            <a:pPr marL="1485066" lvl="1" indent="-571300">
              <a:buFont typeface="Arial" panose="020B0604020202020204" pitchFamily="34" charset="0"/>
              <a:buChar char="•"/>
            </a:pPr>
            <a:r>
              <a:rPr lang="en-US" sz="2800" dirty="0"/>
              <a:t>Response Mechanism with error code passing</a:t>
            </a:r>
          </a:p>
          <a:p>
            <a:pPr marL="1485066" lvl="1" indent="-571300">
              <a:buFont typeface="Arial" panose="020B0604020202020204" pitchFamily="34" charset="0"/>
              <a:buChar char="•"/>
            </a:pPr>
            <a:endParaRPr lang="en-US" sz="2800" dirty="0"/>
          </a:p>
          <a:p>
            <a:pPr marL="571300" indent="-571300">
              <a:buFont typeface="Arial" panose="020B0604020202020204" pitchFamily="34" charset="0"/>
              <a:buChar char="•"/>
            </a:pPr>
            <a:r>
              <a:rPr lang="en-US" sz="2800" i="1" u="sng" dirty="0"/>
              <a:t>Reporting mechanism</a:t>
            </a:r>
            <a:r>
              <a:rPr lang="en-US" sz="2800" dirty="0"/>
              <a:t> which allows applications to be notified about the status of the DPM/</a:t>
            </a:r>
            <a:r>
              <a:rPr lang="en-US" sz="2800" dirty="0" err="1"/>
              <a:t>Datapath</a:t>
            </a:r>
            <a:r>
              <a:rPr lang="en-US" sz="2800" dirty="0"/>
              <a:t> Processing Chain.</a:t>
            </a:r>
          </a:p>
          <a:p>
            <a:endParaRPr lang="en-US"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14</a:t>
            </a:fld>
            <a:endParaRPr lang="en-US"/>
          </a:p>
        </p:txBody>
      </p:sp>
      <p:grpSp>
        <p:nvGrpSpPr>
          <p:cNvPr id="13" name="Group 12"/>
          <p:cNvGrpSpPr/>
          <p:nvPr/>
        </p:nvGrpSpPr>
        <p:grpSpPr>
          <a:xfrm>
            <a:off x="11887087" y="1416918"/>
            <a:ext cx="6248338" cy="6594012"/>
            <a:chOff x="5946640" y="708459"/>
            <a:chExt cx="3125797" cy="3297006"/>
          </a:xfrm>
        </p:grpSpPr>
        <p:grpSp>
          <p:nvGrpSpPr>
            <p:cNvPr id="14" name="Group 13"/>
            <p:cNvGrpSpPr/>
            <p:nvPr/>
          </p:nvGrpSpPr>
          <p:grpSpPr>
            <a:xfrm>
              <a:off x="5946640" y="708459"/>
              <a:ext cx="3003550" cy="3297006"/>
              <a:chOff x="4457700" y="687768"/>
              <a:chExt cx="4572000" cy="4250380"/>
            </a:xfrm>
          </p:grpSpPr>
          <p:sp>
            <p:nvSpPr>
              <p:cNvPr id="16" name="Up Arrow 15"/>
              <p:cNvSpPr/>
              <p:nvPr/>
            </p:nvSpPr>
            <p:spPr>
              <a:xfrm>
                <a:off x="6743700" y="954598"/>
                <a:ext cx="399270" cy="52144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p:cNvSpPr/>
              <p:nvPr/>
            </p:nvSpPr>
            <p:spPr>
              <a:xfrm>
                <a:off x="5609921" y="3925915"/>
                <a:ext cx="228601" cy="4969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Diagram 17"/>
              <p:cNvGraphicFramePr/>
              <p:nvPr>
                <p:extLst>
                  <p:ext uri="{D42A27DB-BD31-4B8C-83A1-F6EECF244321}">
                    <p14:modId xmlns:p14="http://schemas.microsoft.com/office/powerpoint/2010/main" val="120093828"/>
                  </p:ext>
                </p:extLst>
              </p:nvPr>
            </p:nvGraphicFramePr>
            <p:xfrm>
              <a:off x="4838700" y="1861452"/>
              <a:ext cx="4191000" cy="1955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5681545" y="687768"/>
                <a:ext cx="2922851" cy="369332"/>
              </a:xfrm>
              <a:prstGeom prst="rect">
                <a:avLst/>
              </a:prstGeom>
              <a:noFill/>
            </p:spPr>
            <p:txBody>
              <a:bodyPr wrap="square" rtlCol="0">
                <a:normAutofit/>
              </a:bodyPr>
              <a:lstStyle/>
              <a:p>
                <a:r>
                  <a:rPr lang="en-US" dirty="0"/>
                  <a:t>Application Developers</a:t>
                </a:r>
              </a:p>
            </p:txBody>
          </p:sp>
          <p:sp>
            <p:nvSpPr>
              <p:cNvPr id="20" name="TextBox 19"/>
              <p:cNvSpPr txBox="1"/>
              <p:nvPr/>
            </p:nvSpPr>
            <p:spPr>
              <a:xfrm>
                <a:off x="4457700" y="4364162"/>
                <a:ext cx="3866385" cy="573986"/>
              </a:xfrm>
              <a:prstGeom prst="rect">
                <a:avLst/>
              </a:prstGeom>
              <a:noFill/>
            </p:spPr>
            <p:txBody>
              <a:bodyPr wrap="square" rtlCol="0">
                <a:noAutofit/>
              </a:bodyPr>
              <a:lstStyle/>
              <a:p>
                <a:r>
                  <a:rPr lang="en-US" sz="2600" dirty="0"/>
                  <a:t>Data Processing Chain </a:t>
                </a:r>
              </a:p>
              <a:p>
                <a:r>
                  <a:rPr lang="en-US" sz="2600" dirty="0"/>
                  <a:t>Developers</a:t>
                </a:r>
              </a:p>
            </p:txBody>
          </p:sp>
        </p:grpSp>
        <p:sp>
          <p:nvSpPr>
            <p:cNvPr id="15" name="Rounded Rectangle 14"/>
            <p:cNvSpPr/>
            <p:nvPr/>
          </p:nvSpPr>
          <p:spPr>
            <a:xfrm>
              <a:off x="6090698" y="1311965"/>
              <a:ext cx="2981739" cy="1908313"/>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tlCol="0" anchor="t"/>
            <a:lstStyle/>
            <a:p>
              <a:pPr algn="ctr"/>
              <a:r>
                <a:rPr lang="en-US" dirty="0" err="1">
                  <a:solidFill>
                    <a:schemeClr val="accent1"/>
                  </a:solidFill>
                </a:rPr>
                <a:t>Datapath</a:t>
              </a:r>
              <a:r>
                <a:rPr lang="en-US" dirty="0">
                  <a:solidFill>
                    <a:schemeClr val="accent1"/>
                  </a:solidFill>
                </a:rPr>
                <a:t> Manager</a:t>
              </a:r>
            </a:p>
          </p:txBody>
        </p:sp>
      </p:grpSp>
    </p:spTree>
    <p:extLst>
      <p:ext uri="{BB962C8B-B14F-4D97-AF65-F5344CB8AC3E}">
        <p14:creationId xmlns:p14="http://schemas.microsoft.com/office/powerpoint/2010/main" val="36821730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DPM Initialization</a:t>
            </a:r>
          </a:p>
        </p:txBody>
      </p:sp>
      <p:sp>
        <p:nvSpPr>
          <p:cNvPr id="2" name="Content Placeholder 1"/>
          <p:cNvSpPr>
            <a:spLocks noGrp="1"/>
          </p:cNvSpPr>
          <p:nvPr>
            <p:ph idx="1"/>
          </p:nvPr>
        </p:nvSpPr>
        <p:spPr>
          <a:xfrm>
            <a:off x="628331" y="1282703"/>
            <a:ext cx="6256562" cy="3655058"/>
          </a:xfrm>
        </p:spPr>
        <p:txBody>
          <a:bodyPr>
            <a:normAutofit/>
          </a:bodyPr>
          <a:lstStyle/>
          <a:p>
            <a:pPr marL="789985" indent="-571300">
              <a:buFont typeface="Arial" panose="020B0604020202020204" pitchFamily="34" charset="0"/>
              <a:buChar char="•"/>
            </a:pPr>
            <a:r>
              <a:rPr lang="en-US" sz="3200" dirty="0"/>
              <a:t>Application code creates and initializes a DPM instance using the </a:t>
            </a:r>
            <a:r>
              <a:rPr lang="en-US" sz="3200" dirty="0" err="1"/>
              <a:t>DPM_init</a:t>
            </a:r>
            <a:r>
              <a:rPr lang="en-US" sz="3200" dirty="0"/>
              <a:t> function</a:t>
            </a:r>
          </a:p>
          <a:p>
            <a:pPr marL="789985" indent="-571300">
              <a:buFont typeface="Arial" panose="020B0604020202020204" pitchFamily="34" charset="0"/>
              <a:buChar char="•"/>
            </a:pPr>
            <a:r>
              <a:rPr lang="en-US" sz="3200" dirty="0"/>
              <a:t>Application also creates a DPM task </a:t>
            </a:r>
            <a:endParaRPr lang="en-US"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15</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049" y="1519329"/>
            <a:ext cx="9778982" cy="58660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814048" y="7543800"/>
            <a:ext cx="9931305" cy="1200328"/>
          </a:xfrm>
          <a:prstGeom prst="rect">
            <a:avLst/>
          </a:prstGeom>
          <a:noFill/>
        </p:spPr>
        <p:txBody>
          <a:bodyPr wrap="square" lIns="182816" tIns="91408" rIns="182816" bIns="91408" rtlCol="0">
            <a:spAutoFit/>
          </a:bodyPr>
          <a:lstStyle/>
          <a:p>
            <a:r>
              <a:rPr lang="en-US" sz="2200" dirty="0">
                <a:solidFill>
                  <a:srgbClr val="FF0000"/>
                </a:solidFill>
              </a:rPr>
              <a:t>Source: MMWAVE-SDK HTML documentation</a:t>
            </a:r>
          </a:p>
          <a:p>
            <a:r>
              <a:rPr lang="en-US" sz="2200" dirty="0"/>
              <a:t>C:\ti\mmwave_sdk_03_xx_xx_xx\docs\mmwave_sdk_module_documentation.html</a:t>
            </a:r>
          </a:p>
        </p:txBody>
      </p:sp>
    </p:spTree>
    <p:extLst>
      <p:ext uri="{BB962C8B-B14F-4D97-AF65-F5344CB8AC3E}">
        <p14:creationId xmlns:p14="http://schemas.microsoft.com/office/powerpoint/2010/main" val="3873815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DPM Initialization</a:t>
            </a:r>
          </a:p>
        </p:txBody>
      </p:sp>
      <p:sp>
        <p:nvSpPr>
          <p:cNvPr id="2" name="Content Placeholder 1"/>
          <p:cNvSpPr>
            <a:spLocks noGrp="1"/>
          </p:cNvSpPr>
          <p:nvPr>
            <p:ph idx="1"/>
          </p:nvPr>
        </p:nvSpPr>
        <p:spPr>
          <a:xfrm>
            <a:off x="628332" y="1282703"/>
            <a:ext cx="7533516" cy="1475738"/>
          </a:xfrm>
        </p:spPr>
        <p:txBody>
          <a:bodyPr>
            <a:normAutofit fontScale="85000" lnSpcReduction="10000"/>
          </a:bodyPr>
          <a:lstStyle/>
          <a:p>
            <a:pPr marL="789985" indent="-571300">
              <a:buFont typeface="Arial" panose="020B0604020202020204" pitchFamily="34" charset="0"/>
              <a:buChar char="•"/>
            </a:pPr>
            <a:r>
              <a:rPr lang="en-US" sz="3200" dirty="0"/>
              <a:t>Application code creates and initializes a DPM instance using the </a:t>
            </a:r>
            <a:r>
              <a:rPr lang="en-US" sz="3200" dirty="0" err="1"/>
              <a:t>DPM_init</a:t>
            </a:r>
            <a:r>
              <a:rPr lang="en-US" sz="3200" dirty="0"/>
              <a:t> function</a:t>
            </a:r>
          </a:p>
          <a:p>
            <a:pPr marL="789985" indent="-571300">
              <a:buFont typeface="Arial" panose="020B0604020202020204" pitchFamily="34" charset="0"/>
              <a:buChar char="•"/>
            </a:pPr>
            <a:r>
              <a:rPr lang="en-US" sz="3200" dirty="0"/>
              <a:t>Application also creates a DPM task </a:t>
            </a:r>
          </a:p>
          <a:p>
            <a:endParaRPr lang="en-US"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16</a:t>
            </a:fld>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0574" y="438022"/>
            <a:ext cx="9067763" cy="8772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3393" y="2933171"/>
            <a:ext cx="7685845" cy="1518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395" y="4691038"/>
            <a:ext cx="7685845" cy="4519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6815805" y="735952"/>
            <a:ext cx="822531" cy="677108"/>
          </a:xfrm>
          <a:prstGeom prst="rect">
            <a:avLst/>
          </a:prstGeom>
          <a:solidFill>
            <a:schemeClr val="bg1">
              <a:lumMod val="65000"/>
            </a:schemeClr>
          </a:solidFill>
        </p:spPr>
        <p:txBody>
          <a:bodyPr wrap="square" lIns="182816" tIns="91408" rIns="182816" bIns="91408" rtlCol="0">
            <a:spAutoFit/>
          </a:bodyPr>
          <a:lstStyle/>
          <a:p>
            <a:pPr algn="ctr"/>
            <a:r>
              <a:rPr lang="en-US" sz="3200" b="1" dirty="0">
                <a:solidFill>
                  <a:schemeClr val="bg1"/>
                </a:solidFill>
              </a:rPr>
              <a:t>1</a:t>
            </a:r>
          </a:p>
        </p:txBody>
      </p:sp>
      <p:sp>
        <p:nvSpPr>
          <p:cNvPr id="9" name="TextBox 8"/>
          <p:cNvSpPr txBox="1"/>
          <p:nvPr/>
        </p:nvSpPr>
        <p:spPr>
          <a:xfrm>
            <a:off x="7496708" y="3152564"/>
            <a:ext cx="822531" cy="677108"/>
          </a:xfrm>
          <a:prstGeom prst="rect">
            <a:avLst/>
          </a:prstGeom>
          <a:solidFill>
            <a:schemeClr val="bg1">
              <a:lumMod val="65000"/>
            </a:schemeClr>
          </a:solidFill>
        </p:spPr>
        <p:txBody>
          <a:bodyPr wrap="square" lIns="182816" tIns="91408" rIns="182816" bIns="91408" rtlCol="0">
            <a:spAutoFit/>
          </a:bodyPr>
          <a:lstStyle/>
          <a:p>
            <a:pPr algn="ctr"/>
            <a:r>
              <a:rPr lang="en-US" sz="3200" b="1" dirty="0">
                <a:solidFill>
                  <a:schemeClr val="bg1"/>
                </a:solidFill>
              </a:rPr>
              <a:t>2</a:t>
            </a:r>
          </a:p>
        </p:txBody>
      </p:sp>
      <p:sp>
        <p:nvSpPr>
          <p:cNvPr id="10" name="TextBox 9"/>
          <p:cNvSpPr txBox="1"/>
          <p:nvPr/>
        </p:nvSpPr>
        <p:spPr>
          <a:xfrm>
            <a:off x="7496706" y="4852712"/>
            <a:ext cx="822531" cy="677108"/>
          </a:xfrm>
          <a:prstGeom prst="rect">
            <a:avLst/>
          </a:prstGeom>
          <a:solidFill>
            <a:schemeClr val="bg1">
              <a:lumMod val="65000"/>
            </a:schemeClr>
          </a:solidFill>
        </p:spPr>
        <p:txBody>
          <a:bodyPr wrap="square" lIns="182816" tIns="91408" rIns="182816" bIns="91408" rtlCol="0">
            <a:spAutoFit/>
          </a:bodyPr>
          <a:lstStyle/>
          <a:p>
            <a:pPr algn="ctr"/>
            <a:r>
              <a:rPr lang="en-US" sz="3200" b="1" dirty="0">
                <a:solidFill>
                  <a:schemeClr val="bg1"/>
                </a:solidFill>
              </a:rPr>
              <a:t>3</a:t>
            </a:r>
          </a:p>
        </p:txBody>
      </p:sp>
      <p:sp>
        <p:nvSpPr>
          <p:cNvPr id="7" name="Left Arrow 6"/>
          <p:cNvSpPr/>
          <p:nvPr/>
        </p:nvSpPr>
        <p:spPr>
          <a:xfrm>
            <a:off x="14171911" y="6354156"/>
            <a:ext cx="2205603" cy="464712"/>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spcCol="0" rtlCol="0" anchor="ctr"/>
          <a:lstStyle/>
          <a:p>
            <a:pPr algn="ctr"/>
            <a:r>
              <a:rPr lang="en-US" sz="1600" dirty="0"/>
              <a:t>Pointer to DPC </a:t>
            </a:r>
          </a:p>
        </p:txBody>
      </p:sp>
    </p:spTree>
    <p:extLst>
      <p:ext uri="{BB962C8B-B14F-4D97-AF65-F5344CB8AC3E}">
        <p14:creationId xmlns:p14="http://schemas.microsoft.com/office/powerpoint/2010/main" val="3679318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p:cNvGraphicFramePr/>
          <p:nvPr>
            <p:extLst>
              <p:ext uri="{D42A27DB-BD31-4B8C-83A1-F6EECF244321}">
                <p14:modId xmlns:p14="http://schemas.microsoft.com/office/powerpoint/2010/main" val="220920376"/>
              </p:ext>
            </p:extLst>
          </p:nvPr>
        </p:nvGraphicFramePr>
        <p:xfrm>
          <a:off x="1777074" y="1828800"/>
          <a:ext cx="9367718" cy="571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a:spLocks noGrp="1"/>
          </p:cNvSpPr>
          <p:nvPr>
            <p:ph type="title"/>
          </p:nvPr>
        </p:nvSpPr>
        <p:spPr/>
        <p:txBody>
          <a:bodyPr/>
          <a:lstStyle/>
          <a:p>
            <a:r>
              <a:rPr lang="en-US" dirty="0"/>
              <a:t>DPC: Data Processing Chain</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17</a:t>
            </a:fld>
            <a:endParaRPr lang="en-US"/>
          </a:p>
        </p:txBody>
      </p:sp>
      <p:sp>
        <p:nvSpPr>
          <p:cNvPr id="20" name="Rectangle 19"/>
          <p:cNvSpPr/>
          <p:nvPr/>
        </p:nvSpPr>
        <p:spPr>
          <a:xfrm>
            <a:off x="11868316" y="1930400"/>
            <a:ext cx="6168985" cy="55756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t"/>
          <a:lstStyle/>
          <a:p>
            <a:pPr marL="342780" indent="-342780">
              <a:buFont typeface="Arial" panose="020B0604020202020204" pitchFamily="34" charset="0"/>
              <a:buChar char="•"/>
            </a:pPr>
            <a:r>
              <a:rPr lang="en-US" sz="2000" dirty="0">
                <a:solidFill>
                  <a:schemeClr val="tx1"/>
                </a:solidFill>
              </a:rPr>
              <a:t>All external DPC APIs starts with DPC_. DPC unique name follows next (follows coding guidelines). </a:t>
            </a:r>
          </a:p>
          <a:p>
            <a:pPr marL="1104303" lvl="1" indent="-342780">
              <a:buFont typeface="Arial" panose="020B0604020202020204" pitchFamily="34" charset="0"/>
              <a:buChar char="•"/>
            </a:pPr>
            <a:r>
              <a:rPr lang="en-US" sz="2000" dirty="0" err="1">
                <a:solidFill>
                  <a:schemeClr val="tx1"/>
                </a:solidFill>
              </a:rPr>
              <a:t>DPC_ObjectDetection_Init</a:t>
            </a:r>
            <a:endParaRPr lang="en-US" sz="2000" dirty="0">
              <a:solidFill>
                <a:schemeClr val="tx1"/>
              </a:solidFill>
            </a:endParaRPr>
          </a:p>
          <a:p>
            <a:pPr marL="342780" indent="-342780">
              <a:buFont typeface="Arial" panose="020B0604020202020204" pitchFamily="34" charset="0"/>
              <a:buChar char="•"/>
            </a:pPr>
            <a:endParaRPr lang="en-US" sz="2000" dirty="0">
              <a:solidFill>
                <a:schemeClr val="tx1"/>
              </a:solidFill>
            </a:endParaRPr>
          </a:p>
          <a:p>
            <a:pPr marL="342780" indent="-342780">
              <a:buFont typeface="Arial" panose="020B0604020202020204" pitchFamily="34" charset="0"/>
              <a:buChar char="•"/>
            </a:pPr>
            <a:r>
              <a:rPr lang="en-US" sz="2000" dirty="0">
                <a:solidFill>
                  <a:schemeClr val="tx1"/>
                </a:solidFill>
              </a:rPr>
              <a:t>External Mandatory APIs follows the prototype defined by the “</a:t>
            </a:r>
            <a:r>
              <a:rPr lang="en-US" sz="2000" dirty="0" err="1">
                <a:solidFill>
                  <a:schemeClr val="tx1"/>
                </a:solidFill>
              </a:rPr>
              <a:t>Datapath</a:t>
            </a:r>
            <a:r>
              <a:rPr lang="en-US" sz="2000" dirty="0">
                <a:solidFill>
                  <a:schemeClr val="tx1"/>
                </a:solidFill>
              </a:rPr>
              <a:t> Manager”</a:t>
            </a:r>
          </a:p>
          <a:p>
            <a:pPr marL="342780" indent="-342780">
              <a:buFont typeface="Arial" panose="020B0604020202020204" pitchFamily="34" charset="0"/>
              <a:buChar char="•"/>
            </a:pPr>
            <a:endParaRPr lang="en-US" sz="2000" dirty="0">
              <a:solidFill>
                <a:schemeClr val="tx1"/>
              </a:solidFill>
            </a:endParaRPr>
          </a:p>
          <a:p>
            <a:pPr marL="342780" indent="-342780">
              <a:buFont typeface="Arial" panose="020B0604020202020204" pitchFamily="34" charset="0"/>
              <a:buChar char="•"/>
            </a:pPr>
            <a:r>
              <a:rPr lang="en-US" sz="2000" dirty="0">
                <a:solidFill>
                  <a:schemeClr val="tx1"/>
                </a:solidFill>
              </a:rPr>
              <a:t>DPCs have flexibility in defining their own content within the individual structure</a:t>
            </a:r>
          </a:p>
          <a:p>
            <a:pPr marL="342780" indent="-342780">
              <a:buFont typeface="Arial" panose="020B0604020202020204" pitchFamily="34" charset="0"/>
              <a:buChar char="•"/>
            </a:pPr>
            <a:endParaRPr lang="en-US" sz="2000" dirty="0">
              <a:solidFill>
                <a:schemeClr val="tx1"/>
              </a:solidFill>
            </a:endParaRPr>
          </a:p>
          <a:p>
            <a:pPr marL="342780" indent="-342780">
              <a:buFont typeface="Arial" panose="020B0604020202020204" pitchFamily="34" charset="0"/>
              <a:buChar char="•"/>
            </a:pPr>
            <a:r>
              <a:rPr lang="en-US" sz="2000" dirty="0">
                <a:solidFill>
                  <a:schemeClr val="tx1"/>
                </a:solidFill>
              </a:rPr>
              <a:t>DPC that is split between MSS and DSS will expose two set of APIs - one for MSS and one for DSS. Depending on the functionality split between the two domains, not all APIs need to be implemented on the two domains</a:t>
            </a:r>
          </a:p>
          <a:p>
            <a:r>
              <a:rPr lang="en-US" dirty="0">
                <a:solidFill>
                  <a:schemeClr val="tx1"/>
                </a:solidFill>
              </a:rPr>
              <a:t>  </a:t>
            </a:r>
          </a:p>
          <a:p>
            <a:pPr marL="342780" indent="-342780">
              <a:buFont typeface="Arial" panose="020B0604020202020204" pitchFamily="34" charset="0"/>
              <a:buChar char="•"/>
            </a:pPr>
            <a:endParaRPr lang="en-US" dirty="0">
              <a:solidFill>
                <a:schemeClr val="tx1"/>
              </a:solidFill>
            </a:endParaRPr>
          </a:p>
          <a:p>
            <a:pPr marL="342780" indent="-342780">
              <a:buFont typeface="Arial" panose="020B0604020202020204" pitchFamily="34" charset="0"/>
              <a:buChar char="•"/>
            </a:pPr>
            <a:endParaRPr lang="en-US" dirty="0">
              <a:solidFill>
                <a:schemeClr val="tx1"/>
              </a:solidFill>
            </a:endParaRPr>
          </a:p>
        </p:txBody>
      </p:sp>
      <p:sp>
        <p:nvSpPr>
          <p:cNvPr id="6" name="Oval 5"/>
          <p:cNvSpPr/>
          <p:nvPr/>
        </p:nvSpPr>
        <p:spPr>
          <a:xfrm>
            <a:off x="12628766" y="7813965"/>
            <a:ext cx="5234290" cy="138545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dirty="0">
                <a:solidFill>
                  <a:schemeClr val="tx1"/>
                </a:solidFill>
              </a:rPr>
              <a:t>For more details, refer to docs folder in each of the DPCs </a:t>
            </a:r>
          </a:p>
        </p:txBody>
      </p:sp>
    </p:spTree>
    <p:extLst>
      <p:ext uri="{BB962C8B-B14F-4D97-AF65-F5344CB8AC3E}">
        <p14:creationId xmlns:p14="http://schemas.microsoft.com/office/powerpoint/2010/main" val="1656508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DPC Initialization</a:t>
            </a:r>
          </a:p>
        </p:txBody>
      </p:sp>
      <p:sp>
        <p:nvSpPr>
          <p:cNvPr id="2" name="Content Placeholder 1"/>
          <p:cNvSpPr>
            <a:spLocks noGrp="1"/>
          </p:cNvSpPr>
          <p:nvPr>
            <p:ph idx="1"/>
          </p:nvPr>
        </p:nvSpPr>
        <p:spPr>
          <a:xfrm>
            <a:off x="628332" y="1282703"/>
            <a:ext cx="6378418" cy="6958326"/>
          </a:xfrm>
        </p:spPr>
        <p:txBody>
          <a:bodyPr>
            <a:normAutofit fontScale="85000" lnSpcReduction="20000"/>
          </a:bodyPr>
          <a:lstStyle/>
          <a:p>
            <a:pPr marL="789985" indent="-571300">
              <a:buFont typeface="Arial" panose="020B0604020202020204" pitchFamily="34" charset="0"/>
              <a:buChar char="•"/>
            </a:pPr>
            <a:r>
              <a:rPr lang="en-US" sz="3200" dirty="0"/>
              <a:t>Application registers the DPC with DPM during DPM creation.</a:t>
            </a:r>
          </a:p>
          <a:p>
            <a:pPr marL="789985" indent="-571300">
              <a:buFont typeface="Arial" panose="020B0604020202020204" pitchFamily="34" charset="0"/>
              <a:buChar char="•"/>
            </a:pPr>
            <a:r>
              <a:rPr lang="en-US" sz="3200" dirty="0"/>
              <a:t>Application calls DPM </a:t>
            </a:r>
            <a:r>
              <a:rPr lang="en-US" sz="3200" dirty="0" err="1"/>
              <a:t>init</a:t>
            </a:r>
            <a:r>
              <a:rPr lang="en-US" sz="3200" dirty="0"/>
              <a:t> which calls the DPC’s registered </a:t>
            </a:r>
            <a:r>
              <a:rPr lang="en-US" sz="3200" dirty="0" err="1"/>
              <a:t>init</a:t>
            </a:r>
            <a:r>
              <a:rPr lang="en-US" sz="3200" dirty="0"/>
              <a:t> function</a:t>
            </a:r>
          </a:p>
          <a:p>
            <a:pPr marL="789985" indent="-571300">
              <a:buFont typeface="Arial" panose="020B0604020202020204" pitchFamily="34" charset="0"/>
              <a:buChar char="•"/>
            </a:pPr>
            <a:r>
              <a:rPr lang="en-US" sz="3200" dirty="0"/>
              <a:t>Application calls </a:t>
            </a:r>
            <a:r>
              <a:rPr lang="en-US" sz="3200" dirty="0" err="1"/>
              <a:t>DPM_ioctl</a:t>
            </a:r>
            <a:r>
              <a:rPr lang="en-US" sz="3200" dirty="0"/>
              <a:t> with different message types</a:t>
            </a:r>
          </a:p>
          <a:p>
            <a:pPr marL="789985" indent="-571300">
              <a:buFont typeface="Arial" panose="020B0604020202020204" pitchFamily="34" charset="0"/>
              <a:buChar char="•"/>
            </a:pPr>
            <a:r>
              <a:rPr lang="en-US" sz="3200" dirty="0" err="1"/>
              <a:t>DPM_ioctl</a:t>
            </a:r>
            <a:r>
              <a:rPr lang="en-US" sz="3200" dirty="0"/>
              <a:t> invokes the DPC’s registered </a:t>
            </a:r>
            <a:r>
              <a:rPr lang="en-US" sz="3200" dirty="0" err="1"/>
              <a:t>ioctl</a:t>
            </a:r>
            <a:r>
              <a:rPr lang="en-US" sz="3200" dirty="0"/>
              <a:t> function with:</a:t>
            </a:r>
          </a:p>
          <a:p>
            <a:pPr marL="1485066" lvl="1" indent="-571300">
              <a:buFont typeface="Arial" panose="020B0604020202020204" pitchFamily="34" charset="0"/>
              <a:buChar char="•"/>
            </a:pPr>
            <a:r>
              <a:rPr lang="en-US" sz="2800" dirty="0"/>
              <a:t>Pre-start common </a:t>
            </a:r>
            <a:r>
              <a:rPr lang="en-US" sz="2800" dirty="0" err="1"/>
              <a:t>config</a:t>
            </a:r>
            <a:r>
              <a:rPr lang="en-US" sz="2800" dirty="0"/>
              <a:t> message (common to all sub-frames) and</a:t>
            </a:r>
          </a:p>
          <a:p>
            <a:pPr marL="1485066" lvl="1" indent="-571300">
              <a:buFont typeface="Arial" panose="020B0604020202020204" pitchFamily="34" charset="0"/>
              <a:buChar char="•"/>
            </a:pPr>
            <a:r>
              <a:rPr lang="en-US" sz="2800" dirty="0"/>
              <a:t>Sub-frame specific Pre-start </a:t>
            </a:r>
            <a:r>
              <a:rPr lang="en-US" sz="2800" dirty="0" err="1"/>
              <a:t>config</a:t>
            </a:r>
            <a:r>
              <a:rPr lang="en-US" sz="2800" dirty="0"/>
              <a:t> messages.</a:t>
            </a:r>
          </a:p>
          <a:p>
            <a:pPr marL="789985" indent="-571300">
              <a:buFont typeface="Arial" panose="020B0604020202020204" pitchFamily="34" charset="0"/>
              <a:buChar char="•"/>
            </a:pPr>
            <a:r>
              <a:rPr lang="en-US" sz="3200" dirty="0"/>
              <a:t>DPC handles the messages in the </a:t>
            </a:r>
            <a:r>
              <a:rPr lang="en-US" sz="3200" dirty="0" err="1"/>
              <a:t>ioctl</a:t>
            </a:r>
            <a:r>
              <a:rPr lang="en-US" sz="3200" dirty="0"/>
              <a:t> function and performs the corresponding configuration.</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18</a:t>
            </a:fld>
            <a:endParaRPr lang="en-US"/>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3071" y="1440179"/>
            <a:ext cx="9328359" cy="6515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873071" y="8069936"/>
            <a:ext cx="9931305" cy="1200328"/>
          </a:xfrm>
          <a:prstGeom prst="rect">
            <a:avLst/>
          </a:prstGeom>
          <a:noFill/>
        </p:spPr>
        <p:txBody>
          <a:bodyPr wrap="square" lIns="182816" tIns="91408" rIns="182816" bIns="91408" rtlCol="0">
            <a:spAutoFit/>
          </a:bodyPr>
          <a:lstStyle/>
          <a:p>
            <a:r>
              <a:rPr lang="en-US" sz="2200" dirty="0">
                <a:solidFill>
                  <a:srgbClr val="FF0000"/>
                </a:solidFill>
              </a:rPr>
              <a:t>Source: MMWAVE-SDK HTML documentation</a:t>
            </a:r>
          </a:p>
          <a:p>
            <a:r>
              <a:rPr lang="en-US" sz="2200" dirty="0"/>
              <a:t>C:\ti\mmwave_sdk_03_xx_xx_xx\docs\mmwave_sdk_module_documentation.html</a:t>
            </a:r>
          </a:p>
        </p:txBody>
      </p:sp>
    </p:spTree>
    <p:extLst>
      <p:ext uri="{BB962C8B-B14F-4D97-AF65-F5344CB8AC3E}">
        <p14:creationId xmlns:p14="http://schemas.microsoft.com/office/powerpoint/2010/main" val="22229936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DPC Initialization</a:t>
            </a:r>
          </a:p>
        </p:txBody>
      </p:sp>
      <p:sp>
        <p:nvSpPr>
          <p:cNvPr id="14" name="Content Placeholder 1"/>
          <p:cNvSpPr>
            <a:spLocks noGrp="1"/>
          </p:cNvSpPr>
          <p:nvPr>
            <p:ph idx="1"/>
          </p:nvPr>
        </p:nvSpPr>
        <p:spPr>
          <a:xfrm>
            <a:off x="628332" y="1282703"/>
            <a:ext cx="6378418" cy="4432298"/>
          </a:xfrm>
        </p:spPr>
        <p:txBody>
          <a:bodyPr>
            <a:normAutofit fontScale="62500" lnSpcReduction="20000"/>
          </a:bodyPr>
          <a:lstStyle/>
          <a:p>
            <a:pPr marL="789985" indent="-571300">
              <a:buFont typeface="Arial" panose="020B0604020202020204" pitchFamily="34" charset="0"/>
              <a:buChar char="•"/>
            </a:pPr>
            <a:r>
              <a:rPr lang="en-US" sz="3200" dirty="0"/>
              <a:t>Application registers the DPC with DPM during DPM creation.</a:t>
            </a:r>
          </a:p>
          <a:p>
            <a:pPr marL="789985" indent="-571300">
              <a:buFont typeface="Arial" panose="020B0604020202020204" pitchFamily="34" charset="0"/>
              <a:buChar char="•"/>
            </a:pPr>
            <a:r>
              <a:rPr lang="en-US" sz="3200" dirty="0"/>
              <a:t>Application calls DPM </a:t>
            </a:r>
            <a:r>
              <a:rPr lang="en-US" sz="3200" dirty="0" err="1"/>
              <a:t>init</a:t>
            </a:r>
            <a:r>
              <a:rPr lang="en-US" sz="3200" dirty="0"/>
              <a:t> which calls the DPC’s registered </a:t>
            </a:r>
            <a:r>
              <a:rPr lang="en-US" sz="3200" dirty="0" err="1"/>
              <a:t>init</a:t>
            </a:r>
            <a:r>
              <a:rPr lang="en-US" sz="3200" dirty="0"/>
              <a:t> function</a:t>
            </a:r>
          </a:p>
          <a:p>
            <a:pPr marL="789985" indent="-571300">
              <a:buFont typeface="Arial" panose="020B0604020202020204" pitchFamily="34" charset="0"/>
              <a:buChar char="•"/>
            </a:pPr>
            <a:r>
              <a:rPr lang="en-US" sz="3200" dirty="0">
                <a:solidFill>
                  <a:schemeClr val="accent2">
                    <a:lumMod val="40000"/>
                    <a:lumOff val="60000"/>
                  </a:schemeClr>
                </a:solidFill>
              </a:rPr>
              <a:t>Application calls </a:t>
            </a:r>
            <a:r>
              <a:rPr lang="en-US" sz="3200" dirty="0" err="1">
                <a:solidFill>
                  <a:schemeClr val="accent2">
                    <a:lumMod val="40000"/>
                    <a:lumOff val="60000"/>
                  </a:schemeClr>
                </a:solidFill>
              </a:rPr>
              <a:t>DPM_ioctl</a:t>
            </a:r>
            <a:r>
              <a:rPr lang="en-US" sz="3200" dirty="0">
                <a:solidFill>
                  <a:schemeClr val="accent2">
                    <a:lumMod val="40000"/>
                    <a:lumOff val="60000"/>
                  </a:schemeClr>
                </a:solidFill>
              </a:rPr>
              <a:t> with different message types</a:t>
            </a:r>
          </a:p>
          <a:p>
            <a:pPr marL="789985" indent="-571300">
              <a:buFont typeface="Arial" panose="020B0604020202020204" pitchFamily="34" charset="0"/>
              <a:buChar char="•"/>
            </a:pPr>
            <a:r>
              <a:rPr lang="en-US" sz="3200" dirty="0" err="1">
                <a:solidFill>
                  <a:schemeClr val="accent2">
                    <a:lumMod val="40000"/>
                    <a:lumOff val="60000"/>
                  </a:schemeClr>
                </a:solidFill>
              </a:rPr>
              <a:t>DPM_ioctl</a:t>
            </a:r>
            <a:r>
              <a:rPr lang="en-US" sz="3200" dirty="0">
                <a:solidFill>
                  <a:schemeClr val="accent2">
                    <a:lumMod val="40000"/>
                    <a:lumOff val="60000"/>
                  </a:schemeClr>
                </a:solidFill>
              </a:rPr>
              <a:t> internally invokes the DPC’s registered </a:t>
            </a:r>
            <a:r>
              <a:rPr lang="en-US" sz="3200" dirty="0" err="1">
                <a:solidFill>
                  <a:schemeClr val="accent2">
                    <a:lumMod val="40000"/>
                    <a:lumOff val="60000"/>
                  </a:schemeClr>
                </a:solidFill>
              </a:rPr>
              <a:t>ioctl</a:t>
            </a:r>
            <a:r>
              <a:rPr lang="en-US" sz="3200" dirty="0">
                <a:solidFill>
                  <a:schemeClr val="accent2">
                    <a:lumMod val="40000"/>
                    <a:lumOff val="60000"/>
                  </a:schemeClr>
                </a:solidFill>
              </a:rPr>
              <a:t> function and passes the message to it</a:t>
            </a:r>
          </a:p>
          <a:p>
            <a:pPr marL="789985" indent="-571300">
              <a:buFont typeface="Arial" panose="020B0604020202020204" pitchFamily="34" charset="0"/>
              <a:buChar char="•"/>
            </a:pPr>
            <a:r>
              <a:rPr lang="en-US" sz="3200" dirty="0">
                <a:solidFill>
                  <a:schemeClr val="accent2">
                    <a:lumMod val="40000"/>
                    <a:lumOff val="60000"/>
                  </a:schemeClr>
                </a:solidFill>
              </a:rPr>
              <a:t>DPC handles the message in the </a:t>
            </a:r>
            <a:r>
              <a:rPr lang="en-US" sz="3200" dirty="0" err="1">
                <a:solidFill>
                  <a:schemeClr val="accent2">
                    <a:lumMod val="40000"/>
                    <a:lumOff val="60000"/>
                  </a:schemeClr>
                </a:solidFill>
              </a:rPr>
              <a:t>ioctl</a:t>
            </a:r>
            <a:r>
              <a:rPr lang="en-US" sz="3200" dirty="0">
                <a:solidFill>
                  <a:schemeClr val="accent2">
                    <a:lumMod val="40000"/>
                    <a:lumOff val="60000"/>
                  </a:schemeClr>
                </a:solidFill>
              </a:rPr>
              <a:t> function and performs the corresponding configuration</a:t>
            </a:r>
          </a:p>
          <a:p>
            <a:pPr marL="789985" indent="-571300">
              <a:buFont typeface="Arial" panose="020B0604020202020204" pitchFamily="34" charset="0"/>
              <a:buChar char="•"/>
            </a:pPr>
            <a:r>
              <a:rPr lang="en-US" sz="3200" dirty="0"/>
              <a:t>Refer to the call flow below</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19</a:t>
            </a:fld>
            <a:endParaRPr lang="en-US"/>
          </a:p>
        </p:txBody>
      </p:sp>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3212" y="1377318"/>
            <a:ext cx="7385643" cy="3814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33212" y="5417164"/>
            <a:ext cx="7385643" cy="3709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r="18897" b="50000"/>
          <a:stretch/>
        </p:blipFill>
        <p:spPr bwMode="auto">
          <a:xfrm>
            <a:off x="1678380" y="5767849"/>
            <a:ext cx="7339949" cy="33592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6496324" y="1650352"/>
            <a:ext cx="822531" cy="677108"/>
          </a:xfrm>
          <a:prstGeom prst="rect">
            <a:avLst/>
          </a:prstGeom>
          <a:solidFill>
            <a:schemeClr val="bg1">
              <a:lumMod val="65000"/>
            </a:schemeClr>
          </a:solidFill>
        </p:spPr>
        <p:txBody>
          <a:bodyPr wrap="square" lIns="182816" tIns="91408" rIns="182816" bIns="91408" rtlCol="0">
            <a:spAutoFit/>
          </a:bodyPr>
          <a:lstStyle/>
          <a:p>
            <a:pPr algn="ctr"/>
            <a:r>
              <a:rPr lang="en-US" sz="3200" b="1" dirty="0">
                <a:solidFill>
                  <a:schemeClr val="bg1"/>
                </a:solidFill>
              </a:rPr>
              <a:t>1</a:t>
            </a:r>
          </a:p>
        </p:txBody>
      </p:sp>
      <p:sp>
        <p:nvSpPr>
          <p:cNvPr id="9" name="TextBox 8"/>
          <p:cNvSpPr txBox="1"/>
          <p:nvPr/>
        </p:nvSpPr>
        <p:spPr>
          <a:xfrm>
            <a:off x="16496323" y="5674937"/>
            <a:ext cx="822531" cy="677108"/>
          </a:xfrm>
          <a:prstGeom prst="rect">
            <a:avLst/>
          </a:prstGeom>
          <a:solidFill>
            <a:schemeClr val="bg1">
              <a:lumMod val="65000"/>
            </a:schemeClr>
          </a:solidFill>
        </p:spPr>
        <p:txBody>
          <a:bodyPr wrap="square" lIns="182816" tIns="91408" rIns="182816" bIns="91408" rtlCol="0">
            <a:spAutoFit/>
          </a:bodyPr>
          <a:lstStyle/>
          <a:p>
            <a:pPr algn="ctr"/>
            <a:r>
              <a:rPr lang="en-US" sz="3200" b="1" dirty="0">
                <a:solidFill>
                  <a:schemeClr val="bg1"/>
                </a:solidFill>
              </a:rPr>
              <a:t>2</a:t>
            </a:r>
          </a:p>
        </p:txBody>
      </p:sp>
    </p:spTree>
    <p:extLst>
      <p:ext uri="{BB962C8B-B14F-4D97-AF65-F5344CB8AC3E}">
        <p14:creationId xmlns:p14="http://schemas.microsoft.com/office/powerpoint/2010/main" val="2200008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33122" y="194604"/>
            <a:ext cx="16949228" cy="1220946"/>
          </a:xfrm>
        </p:spPr>
        <p:txBody>
          <a:bodyPr/>
          <a:lstStyle/>
          <a:p>
            <a:r>
              <a:rPr lang="en-US" sz="4798" dirty="0"/>
              <a:t>MMWAVE-SDK deep dive</a:t>
            </a:r>
          </a:p>
        </p:txBody>
      </p:sp>
      <p:sp>
        <p:nvSpPr>
          <p:cNvPr id="10243" name="Rectangle 3"/>
          <p:cNvSpPr>
            <a:spLocks noGrp="1" noChangeArrowheads="1"/>
          </p:cNvSpPr>
          <p:nvPr>
            <p:ph idx="1"/>
          </p:nvPr>
        </p:nvSpPr>
        <p:spPr>
          <a:xfrm>
            <a:off x="666408" y="1308714"/>
            <a:ext cx="17155104" cy="4164262"/>
          </a:xfrm>
          <a:ln w="25400">
            <a:solidFill>
              <a:schemeClr val="accent3"/>
            </a:solidFill>
          </a:ln>
        </p:spPr>
        <p:txBody>
          <a:bodyPr>
            <a:normAutofit fontScale="92500"/>
          </a:bodyPr>
          <a:lstStyle/>
          <a:p>
            <a:pPr marL="0" indent="0">
              <a:buNone/>
            </a:pPr>
            <a:r>
              <a:rPr lang="en-US" sz="2799" dirty="0"/>
              <a:t>TI's MMWAVE-SDK (</a:t>
            </a:r>
            <a:r>
              <a:rPr lang="en-US" sz="2799" dirty="0" err="1"/>
              <a:t>MilliMeter</a:t>
            </a:r>
            <a:r>
              <a:rPr lang="en-US" sz="2799" dirty="0"/>
              <a:t> Wave Software Development Kit) is a unified software platform for the TI </a:t>
            </a:r>
            <a:r>
              <a:rPr lang="en-US" sz="2799" dirty="0" err="1"/>
              <a:t>mmWave</a:t>
            </a:r>
            <a:r>
              <a:rPr lang="en-US" sz="2799" dirty="0"/>
              <a:t> Sensing Portfolio, providing easy setup and fast out-of-the-box access to evaluation and development.</a:t>
            </a:r>
          </a:p>
          <a:p>
            <a:pPr marL="0" indent="0">
              <a:buNone/>
            </a:pPr>
            <a:r>
              <a:rPr lang="en-US" sz="2799" dirty="0"/>
              <a:t>This training provides an overview of the MMWAVE-SDK 3.x architecture and the various building blocks such as Data Processing Units (DPUs) and Data Processing Chains(DPCs). It also provides a deeper look into the components with software execution flows accompanied with source code references from the MMWAVE-SDK Out of Box Demo point cloud processing chain.</a:t>
            </a:r>
          </a:p>
          <a:p>
            <a:pPr marL="0" indent="0">
              <a:buNone/>
            </a:pPr>
            <a:r>
              <a:rPr lang="en-US" sz="2799" dirty="0"/>
              <a:t>We also present some example applications where the Out of box point cloud detection chain is extended to develop more complex </a:t>
            </a:r>
            <a:r>
              <a:rPr lang="en-US" sz="2799" dirty="0" err="1"/>
              <a:t>mmWave</a:t>
            </a:r>
            <a:r>
              <a:rPr lang="en-US" sz="2799" dirty="0"/>
              <a:t> applications such as Long Range People Detection and Tracking Demo</a:t>
            </a:r>
            <a:r>
              <a:rPr lang="en-US" sz="2800" dirty="0"/>
              <a:t>, Traffic Monitoring Demo and Area Scanner Demo</a:t>
            </a:r>
            <a:r>
              <a:rPr lang="en-US" sz="2799" dirty="0"/>
              <a:t>.</a:t>
            </a:r>
          </a:p>
        </p:txBody>
      </p:sp>
      <p:sp>
        <p:nvSpPr>
          <p:cNvPr id="10244" name="Slide Number Placeholder 3"/>
          <p:cNvSpPr>
            <a:spLocks noGrp="1"/>
          </p:cNvSpPr>
          <p:nvPr>
            <p:ph type="sldNum" sz="quarter" idx="10"/>
          </p:nvPr>
        </p:nvSpPr>
        <p:spPr>
          <a:xfrm>
            <a:off x="14013497" y="9879060"/>
            <a:ext cx="4264978" cy="309403"/>
          </a:xfrm>
        </p:spPr>
        <p:txBody>
          <a:bodyPr/>
          <a:lstStyle/>
          <a:p>
            <a:fld id="{8622773B-7332-4E92-84CF-34A277FF245B}" type="slidenum">
              <a:rPr lang="en-US" smtClean="0">
                <a:solidFill>
                  <a:srgbClr val="000000"/>
                </a:solidFill>
              </a:rPr>
              <a:pPr/>
              <a:t>2</a:t>
            </a:fld>
            <a:endParaRPr lang="en-US">
              <a:solidFill>
                <a:srgbClr val="000000"/>
              </a:solidFill>
            </a:endParaRPr>
          </a:p>
        </p:txBody>
      </p:sp>
      <p:sp>
        <p:nvSpPr>
          <p:cNvPr id="2" name="Rectangle 1"/>
          <p:cNvSpPr/>
          <p:nvPr/>
        </p:nvSpPr>
        <p:spPr>
          <a:xfrm>
            <a:off x="648055" y="5795729"/>
            <a:ext cx="17166836" cy="2369110"/>
          </a:xfrm>
          <a:prstGeom prst="rect">
            <a:avLst/>
          </a:prstGeom>
        </p:spPr>
        <p:txBody>
          <a:bodyPr wrap="square">
            <a:spAutoFit/>
          </a:bodyPr>
          <a:lstStyle/>
          <a:p>
            <a:r>
              <a:rPr lang="en-US" sz="2799" b="1" dirty="0">
                <a:solidFill>
                  <a:srgbClr val="000000"/>
                </a:solidFill>
              </a:rPr>
              <a:t>What you’ll learn:</a:t>
            </a:r>
            <a:r>
              <a:rPr lang="en-US" sz="2399" dirty="0">
                <a:solidFill>
                  <a:srgbClr val="000000"/>
                </a:solidFill>
              </a:rPr>
              <a:t> </a:t>
            </a:r>
          </a:p>
          <a:p>
            <a:pPr marL="571214" indent="-342729">
              <a:buFont typeface="Arial" panose="020B0604020202020204" pitchFamily="34" charset="0"/>
              <a:buChar char="•"/>
            </a:pPr>
            <a:r>
              <a:rPr lang="en-US" sz="2399" dirty="0">
                <a:solidFill>
                  <a:srgbClr val="000000"/>
                </a:solidFill>
              </a:rPr>
              <a:t>TI MMWAVE-SDK architecture and it’s various building blocks such as DPCs and DPUs</a:t>
            </a:r>
          </a:p>
          <a:p>
            <a:pPr marL="571214" indent="-342729">
              <a:buFont typeface="Arial" panose="020B0604020202020204" pitchFamily="34" charset="0"/>
              <a:buChar char="•"/>
            </a:pPr>
            <a:r>
              <a:rPr lang="en-US" sz="2399" dirty="0">
                <a:solidFill>
                  <a:srgbClr val="000000"/>
                </a:solidFill>
              </a:rPr>
              <a:t>Understand DPM, DPC and DPU execution flows e.g. </a:t>
            </a:r>
            <a:r>
              <a:rPr lang="en-US" sz="2399">
                <a:solidFill>
                  <a:srgbClr val="000000"/>
                </a:solidFill>
              </a:rPr>
              <a:t>initialization </a:t>
            </a:r>
            <a:r>
              <a:rPr lang="en-US" sz="2399" dirty="0">
                <a:solidFill>
                  <a:srgbClr val="000000"/>
                </a:solidFill>
              </a:rPr>
              <a:t>and runtime operation using source code references  </a:t>
            </a:r>
          </a:p>
          <a:p>
            <a:pPr marL="571214" indent="-342729">
              <a:buFont typeface="Arial" panose="020B0604020202020204" pitchFamily="34" charset="0"/>
              <a:buChar char="•"/>
            </a:pPr>
            <a:r>
              <a:rPr lang="en-US" sz="2399" dirty="0">
                <a:solidFill>
                  <a:srgbClr val="000000"/>
                </a:solidFill>
              </a:rPr>
              <a:t>Developing custom components to extend the out of box processing chain and available examples. </a:t>
            </a:r>
          </a:p>
          <a:p>
            <a:pPr marL="228486"/>
            <a:endParaRPr lang="en-US" sz="2399" dirty="0">
              <a:solidFill>
                <a:srgbClr val="000000"/>
              </a:solidFill>
            </a:endParaRPr>
          </a:p>
          <a:p>
            <a:pPr marL="571214" indent="-571214">
              <a:buFontTx/>
              <a:buChar char="-"/>
            </a:pPr>
            <a:endParaRPr lang="en-US" sz="2399" dirty="0">
              <a:solidFill>
                <a:srgbClr val="000000"/>
              </a:solidFill>
            </a:endParaRPr>
          </a:p>
        </p:txBody>
      </p:sp>
    </p:spTree>
    <p:extLst>
      <p:ext uri="{BB962C8B-B14F-4D97-AF65-F5344CB8AC3E}">
        <p14:creationId xmlns:p14="http://schemas.microsoft.com/office/powerpoint/2010/main" val="25131968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DPC Configuration</a:t>
            </a:r>
          </a:p>
        </p:txBody>
      </p:sp>
      <p:sp>
        <p:nvSpPr>
          <p:cNvPr id="14" name="Content Placeholder 1"/>
          <p:cNvSpPr>
            <a:spLocks noGrp="1"/>
          </p:cNvSpPr>
          <p:nvPr>
            <p:ph idx="1"/>
          </p:nvPr>
        </p:nvSpPr>
        <p:spPr>
          <a:xfrm>
            <a:off x="628332" y="1282703"/>
            <a:ext cx="6378418" cy="4432298"/>
          </a:xfrm>
        </p:spPr>
        <p:txBody>
          <a:bodyPr>
            <a:normAutofit fontScale="62500" lnSpcReduction="20000"/>
          </a:bodyPr>
          <a:lstStyle/>
          <a:p>
            <a:pPr marL="789985" indent="-571300">
              <a:buFont typeface="Arial" panose="020B0604020202020204" pitchFamily="34" charset="0"/>
              <a:buChar char="•"/>
            </a:pPr>
            <a:r>
              <a:rPr lang="en-US" sz="3200" dirty="0">
                <a:solidFill>
                  <a:srgbClr val="D9DDDF"/>
                </a:solidFill>
              </a:rPr>
              <a:t>Application registers the DPC with DPM during DPM creation.</a:t>
            </a:r>
          </a:p>
          <a:p>
            <a:pPr marL="789985" indent="-571300">
              <a:buFont typeface="Arial" panose="020B0604020202020204" pitchFamily="34" charset="0"/>
              <a:buChar char="•"/>
            </a:pPr>
            <a:r>
              <a:rPr lang="en-US" sz="3200" dirty="0">
                <a:solidFill>
                  <a:srgbClr val="D9DDDF"/>
                </a:solidFill>
              </a:rPr>
              <a:t>Application calls DPM </a:t>
            </a:r>
            <a:r>
              <a:rPr lang="en-US" sz="3200" dirty="0" err="1">
                <a:solidFill>
                  <a:srgbClr val="D9DDDF"/>
                </a:solidFill>
              </a:rPr>
              <a:t>init</a:t>
            </a:r>
            <a:r>
              <a:rPr lang="en-US" sz="3200" dirty="0">
                <a:solidFill>
                  <a:srgbClr val="D9DDDF"/>
                </a:solidFill>
              </a:rPr>
              <a:t> which calls the DPC’s registered </a:t>
            </a:r>
            <a:r>
              <a:rPr lang="en-US" sz="3200" dirty="0" err="1">
                <a:solidFill>
                  <a:srgbClr val="D9DDDF"/>
                </a:solidFill>
              </a:rPr>
              <a:t>init</a:t>
            </a:r>
            <a:r>
              <a:rPr lang="en-US" sz="3200" dirty="0">
                <a:solidFill>
                  <a:srgbClr val="D9DDDF"/>
                </a:solidFill>
              </a:rPr>
              <a:t> function</a:t>
            </a:r>
          </a:p>
          <a:p>
            <a:pPr marL="789985" indent="-571300">
              <a:buFont typeface="Arial" panose="020B0604020202020204" pitchFamily="34" charset="0"/>
              <a:buChar char="•"/>
            </a:pPr>
            <a:r>
              <a:rPr lang="en-US" sz="3200" dirty="0"/>
              <a:t>Application calls </a:t>
            </a:r>
            <a:r>
              <a:rPr lang="en-US" sz="3200" dirty="0" err="1"/>
              <a:t>DPM_ioctl</a:t>
            </a:r>
            <a:r>
              <a:rPr lang="en-US" sz="3200" dirty="0"/>
              <a:t> with different message types (i.e. commands)</a:t>
            </a:r>
          </a:p>
          <a:p>
            <a:pPr marL="789985" indent="-571300">
              <a:buFont typeface="Arial" panose="020B0604020202020204" pitchFamily="34" charset="0"/>
              <a:buChar char="•"/>
            </a:pPr>
            <a:r>
              <a:rPr lang="en-US" sz="3200" dirty="0" err="1">
                <a:solidFill>
                  <a:schemeClr val="accent2">
                    <a:lumMod val="40000"/>
                    <a:lumOff val="60000"/>
                  </a:schemeClr>
                </a:solidFill>
              </a:rPr>
              <a:t>DPM_ioctl</a:t>
            </a:r>
            <a:r>
              <a:rPr lang="en-US" sz="3200" dirty="0">
                <a:solidFill>
                  <a:schemeClr val="accent2">
                    <a:lumMod val="40000"/>
                    <a:lumOff val="60000"/>
                  </a:schemeClr>
                </a:solidFill>
              </a:rPr>
              <a:t> internally invokes the DPC’s registered </a:t>
            </a:r>
            <a:r>
              <a:rPr lang="en-US" sz="3200" dirty="0" err="1">
                <a:solidFill>
                  <a:schemeClr val="accent2">
                    <a:lumMod val="40000"/>
                    <a:lumOff val="60000"/>
                  </a:schemeClr>
                </a:solidFill>
              </a:rPr>
              <a:t>ioctl</a:t>
            </a:r>
            <a:r>
              <a:rPr lang="en-US" sz="3200" dirty="0">
                <a:solidFill>
                  <a:schemeClr val="accent2">
                    <a:lumMod val="40000"/>
                    <a:lumOff val="60000"/>
                  </a:schemeClr>
                </a:solidFill>
              </a:rPr>
              <a:t> function and passes the message to it</a:t>
            </a:r>
          </a:p>
          <a:p>
            <a:pPr marL="789985" indent="-571300">
              <a:buFont typeface="Arial" panose="020B0604020202020204" pitchFamily="34" charset="0"/>
              <a:buChar char="•"/>
            </a:pPr>
            <a:r>
              <a:rPr lang="en-US" sz="3200" dirty="0">
                <a:solidFill>
                  <a:schemeClr val="accent2">
                    <a:lumMod val="40000"/>
                    <a:lumOff val="60000"/>
                  </a:schemeClr>
                </a:solidFill>
              </a:rPr>
              <a:t>DPC handles the message in the </a:t>
            </a:r>
            <a:r>
              <a:rPr lang="en-US" sz="3200" dirty="0" err="1">
                <a:solidFill>
                  <a:schemeClr val="accent2">
                    <a:lumMod val="40000"/>
                    <a:lumOff val="60000"/>
                  </a:schemeClr>
                </a:solidFill>
              </a:rPr>
              <a:t>ioctl</a:t>
            </a:r>
            <a:r>
              <a:rPr lang="en-US" sz="3200" dirty="0">
                <a:solidFill>
                  <a:schemeClr val="accent2">
                    <a:lumMod val="40000"/>
                    <a:lumOff val="60000"/>
                  </a:schemeClr>
                </a:solidFill>
              </a:rPr>
              <a:t> function and performs the corresponding configuration</a:t>
            </a:r>
            <a:endParaRPr lang="en-US" sz="3200" dirty="0"/>
          </a:p>
          <a:p>
            <a:pPr marL="789985" indent="-571300">
              <a:buFont typeface="Arial" panose="020B0604020202020204" pitchFamily="34" charset="0"/>
              <a:buChar char="•"/>
            </a:pPr>
            <a:r>
              <a:rPr lang="en-US" sz="3200" dirty="0"/>
              <a:t>Refer to the call flow below</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20</a:t>
            </a:fld>
            <a:endParaRPr lang="en-US"/>
          </a:p>
        </p:txBody>
      </p:sp>
      <p:pic>
        <p:nvPicPr>
          <p:cNvPr id="1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r="18897" b="50000"/>
          <a:stretch/>
        </p:blipFill>
        <p:spPr bwMode="auto">
          <a:xfrm>
            <a:off x="1678380" y="5767849"/>
            <a:ext cx="7339949" cy="33592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56861" y="1689725"/>
            <a:ext cx="8091414" cy="237858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56860" y="4298314"/>
            <a:ext cx="8130099" cy="48287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5649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DPC Configuration (continued)</a:t>
            </a:r>
          </a:p>
        </p:txBody>
      </p:sp>
      <p:sp>
        <p:nvSpPr>
          <p:cNvPr id="14" name="Content Placeholder 1"/>
          <p:cNvSpPr>
            <a:spLocks noGrp="1"/>
          </p:cNvSpPr>
          <p:nvPr>
            <p:ph idx="1"/>
          </p:nvPr>
        </p:nvSpPr>
        <p:spPr>
          <a:xfrm>
            <a:off x="628332" y="1282703"/>
            <a:ext cx="6378418" cy="4432298"/>
          </a:xfrm>
        </p:spPr>
        <p:txBody>
          <a:bodyPr>
            <a:normAutofit fontScale="70000" lnSpcReduction="20000"/>
          </a:bodyPr>
          <a:lstStyle/>
          <a:p>
            <a:pPr marL="789985" indent="-571300">
              <a:buFont typeface="Arial" panose="020B0604020202020204" pitchFamily="34" charset="0"/>
              <a:buChar char="•"/>
            </a:pPr>
            <a:r>
              <a:rPr lang="en-US" sz="2800" dirty="0">
                <a:solidFill>
                  <a:srgbClr val="D9DDDF"/>
                </a:solidFill>
              </a:rPr>
              <a:t>Application registers the DPC with DPM during DPM creation.</a:t>
            </a:r>
          </a:p>
          <a:p>
            <a:pPr marL="789985" indent="-571300">
              <a:buFont typeface="Arial" panose="020B0604020202020204" pitchFamily="34" charset="0"/>
              <a:buChar char="•"/>
            </a:pPr>
            <a:r>
              <a:rPr lang="en-US" sz="2800" dirty="0">
                <a:solidFill>
                  <a:srgbClr val="D9DDDF"/>
                </a:solidFill>
              </a:rPr>
              <a:t>Application calls DPM </a:t>
            </a:r>
            <a:r>
              <a:rPr lang="en-US" sz="2800" dirty="0" err="1">
                <a:solidFill>
                  <a:srgbClr val="D9DDDF"/>
                </a:solidFill>
              </a:rPr>
              <a:t>init</a:t>
            </a:r>
            <a:r>
              <a:rPr lang="en-US" sz="2800" dirty="0">
                <a:solidFill>
                  <a:srgbClr val="D9DDDF"/>
                </a:solidFill>
              </a:rPr>
              <a:t> which calls the DPC’s registered </a:t>
            </a:r>
            <a:r>
              <a:rPr lang="en-US" sz="2800" dirty="0" err="1">
                <a:solidFill>
                  <a:srgbClr val="D9DDDF"/>
                </a:solidFill>
              </a:rPr>
              <a:t>init</a:t>
            </a:r>
            <a:r>
              <a:rPr lang="en-US" sz="2800" dirty="0">
                <a:solidFill>
                  <a:srgbClr val="D9DDDF"/>
                </a:solidFill>
              </a:rPr>
              <a:t> function</a:t>
            </a:r>
          </a:p>
          <a:p>
            <a:pPr marL="789985" indent="-571300">
              <a:buFont typeface="Arial" panose="020B0604020202020204" pitchFamily="34" charset="0"/>
              <a:buChar char="•"/>
            </a:pPr>
            <a:r>
              <a:rPr lang="en-US" sz="2800" dirty="0">
                <a:solidFill>
                  <a:srgbClr val="D9DDDF"/>
                </a:solidFill>
              </a:rPr>
              <a:t>Application calls </a:t>
            </a:r>
            <a:r>
              <a:rPr lang="en-US" sz="2800" dirty="0" err="1">
                <a:solidFill>
                  <a:srgbClr val="D9DDDF"/>
                </a:solidFill>
              </a:rPr>
              <a:t>DPM_ioctl</a:t>
            </a:r>
            <a:r>
              <a:rPr lang="en-US" sz="2800" dirty="0">
                <a:solidFill>
                  <a:srgbClr val="D9DDDF"/>
                </a:solidFill>
              </a:rPr>
              <a:t> with different message types</a:t>
            </a:r>
          </a:p>
          <a:p>
            <a:pPr marL="789985" indent="-571300">
              <a:buFont typeface="Arial" panose="020B0604020202020204" pitchFamily="34" charset="0"/>
              <a:buChar char="•"/>
            </a:pPr>
            <a:r>
              <a:rPr lang="en-US" sz="2800" dirty="0" err="1"/>
              <a:t>DPM_ioctl</a:t>
            </a:r>
            <a:r>
              <a:rPr lang="en-US" sz="2800" dirty="0"/>
              <a:t> internally invokes the DPC’s registered </a:t>
            </a:r>
            <a:r>
              <a:rPr lang="en-US" sz="2800" dirty="0" err="1"/>
              <a:t>ioctl</a:t>
            </a:r>
            <a:r>
              <a:rPr lang="en-US" sz="2800" dirty="0"/>
              <a:t> function and passes the message to it</a:t>
            </a:r>
          </a:p>
          <a:p>
            <a:pPr marL="789985" indent="-571300">
              <a:buFont typeface="Arial" panose="020B0604020202020204" pitchFamily="34" charset="0"/>
              <a:buChar char="•"/>
            </a:pPr>
            <a:r>
              <a:rPr lang="en-US" sz="2800" dirty="0"/>
              <a:t>DPC handles the message in the </a:t>
            </a:r>
            <a:r>
              <a:rPr lang="en-US" sz="2800" dirty="0" err="1"/>
              <a:t>ioctl</a:t>
            </a:r>
            <a:r>
              <a:rPr lang="en-US" sz="2800" dirty="0"/>
              <a:t> function and performs the corresponding configuration</a:t>
            </a:r>
          </a:p>
          <a:p>
            <a:pPr marL="789985" indent="-571300">
              <a:buFont typeface="Arial" panose="020B0604020202020204" pitchFamily="34" charset="0"/>
              <a:buChar char="•"/>
            </a:pPr>
            <a:r>
              <a:rPr lang="en-US" sz="2800" dirty="0"/>
              <a:t>Refer to the call flow below</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21</a:t>
            </a:fld>
            <a:endParaRPr lang="en-US"/>
          </a:p>
        </p:txBody>
      </p:sp>
      <p:pic>
        <p:nvPicPr>
          <p:cNvPr id="1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r="18897" b="50000"/>
          <a:stretch/>
        </p:blipFill>
        <p:spPr bwMode="auto">
          <a:xfrm>
            <a:off x="1678380" y="5767849"/>
            <a:ext cx="7339949" cy="33592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10449963" y="1351171"/>
            <a:ext cx="7149734" cy="7738322"/>
            <a:chOff x="5227704" y="675585"/>
            <a:chExt cx="3576730" cy="3869161"/>
          </a:xfrm>
        </p:grpSpPr>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7705" y="675585"/>
              <a:ext cx="3576729" cy="253144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7704" y="3235407"/>
              <a:ext cx="3576730" cy="130933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
        <p:nvSpPr>
          <p:cNvPr id="9" name="TextBox 8"/>
          <p:cNvSpPr txBox="1"/>
          <p:nvPr/>
        </p:nvSpPr>
        <p:spPr>
          <a:xfrm>
            <a:off x="16777166" y="1652208"/>
            <a:ext cx="822531" cy="677108"/>
          </a:xfrm>
          <a:prstGeom prst="rect">
            <a:avLst/>
          </a:prstGeom>
          <a:solidFill>
            <a:schemeClr val="bg1">
              <a:lumMod val="65000"/>
            </a:schemeClr>
          </a:solidFill>
        </p:spPr>
        <p:txBody>
          <a:bodyPr wrap="square" lIns="182816" tIns="91408" rIns="182816" bIns="91408" rtlCol="0">
            <a:spAutoFit/>
          </a:bodyPr>
          <a:lstStyle/>
          <a:p>
            <a:pPr algn="ctr"/>
            <a:r>
              <a:rPr lang="en-US" sz="3200" b="1" dirty="0">
                <a:solidFill>
                  <a:schemeClr val="bg1"/>
                </a:solidFill>
              </a:rPr>
              <a:t>5</a:t>
            </a:r>
          </a:p>
        </p:txBody>
      </p:sp>
      <p:sp>
        <p:nvSpPr>
          <p:cNvPr id="10" name="TextBox 9"/>
          <p:cNvSpPr txBox="1"/>
          <p:nvPr/>
        </p:nvSpPr>
        <p:spPr>
          <a:xfrm>
            <a:off x="16777166" y="6733030"/>
            <a:ext cx="822531" cy="677108"/>
          </a:xfrm>
          <a:prstGeom prst="rect">
            <a:avLst/>
          </a:prstGeom>
          <a:solidFill>
            <a:schemeClr val="bg1">
              <a:lumMod val="65000"/>
            </a:schemeClr>
          </a:solidFill>
        </p:spPr>
        <p:txBody>
          <a:bodyPr wrap="square" lIns="182816" tIns="91408" rIns="182816" bIns="91408" rtlCol="0">
            <a:spAutoFit/>
          </a:bodyPr>
          <a:lstStyle/>
          <a:p>
            <a:pPr algn="ctr"/>
            <a:r>
              <a:rPr lang="en-US" sz="3200" b="1" dirty="0">
                <a:solidFill>
                  <a:schemeClr val="bg1"/>
                </a:solidFill>
              </a:rPr>
              <a:t>6</a:t>
            </a:r>
          </a:p>
        </p:txBody>
      </p:sp>
    </p:spTree>
    <p:extLst>
      <p:ext uri="{BB962C8B-B14F-4D97-AF65-F5344CB8AC3E}">
        <p14:creationId xmlns:p14="http://schemas.microsoft.com/office/powerpoint/2010/main" val="39215759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DPU: Data Processing Units</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22</a:t>
            </a:fld>
            <a:endParaRPr lang="en-US"/>
          </a:p>
        </p:txBody>
      </p:sp>
      <p:graphicFrame>
        <p:nvGraphicFramePr>
          <p:cNvPr id="17" name="Diagram 16"/>
          <p:cNvGraphicFramePr/>
          <p:nvPr>
            <p:extLst>
              <p:ext uri="{D42A27DB-BD31-4B8C-83A1-F6EECF244321}">
                <p14:modId xmlns:p14="http://schemas.microsoft.com/office/powerpoint/2010/main" val="2612012691"/>
              </p:ext>
            </p:extLst>
          </p:nvPr>
        </p:nvGraphicFramePr>
        <p:xfrm>
          <a:off x="139627" y="1231900"/>
          <a:ext cx="10400168" cy="812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 name="Rectangle 19"/>
          <p:cNvSpPr/>
          <p:nvPr/>
        </p:nvSpPr>
        <p:spPr>
          <a:xfrm>
            <a:off x="10872134" y="997530"/>
            <a:ext cx="7165168" cy="68639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t">
            <a:normAutofit fontScale="92500" lnSpcReduction="20000"/>
          </a:bodyPr>
          <a:lstStyle/>
          <a:p>
            <a:pPr marL="339607" indent="-339607">
              <a:buFont typeface="Arial" panose="020B0604020202020204" pitchFamily="34" charset="0"/>
              <a:buChar char="•"/>
            </a:pPr>
            <a:r>
              <a:rPr lang="en-US" dirty="0">
                <a:solidFill>
                  <a:schemeClr val="tx1"/>
                </a:solidFill>
              </a:rPr>
              <a:t>All external DPU APIs start with the prefix DPU_. DPU unique name follows </a:t>
            </a:r>
            <a:r>
              <a:rPr lang="en-US" dirty="0" err="1">
                <a:solidFill>
                  <a:schemeClr val="tx1"/>
                </a:solidFill>
              </a:rPr>
              <a:t>next..Ex</a:t>
            </a:r>
            <a:r>
              <a:rPr lang="en-US" dirty="0">
                <a:solidFill>
                  <a:schemeClr val="tx1"/>
                </a:solidFill>
              </a:rPr>
              <a:t>: </a:t>
            </a:r>
            <a:r>
              <a:rPr lang="en-US" dirty="0" err="1">
                <a:solidFill>
                  <a:schemeClr val="tx1"/>
                </a:solidFill>
              </a:rPr>
              <a:t>DPU_RangeProcHWA_init</a:t>
            </a:r>
            <a:endParaRPr lang="en-US" dirty="0">
              <a:solidFill>
                <a:schemeClr val="tx1"/>
              </a:solidFill>
            </a:endParaRPr>
          </a:p>
          <a:p>
            <a:pPr marL="1101130" lvl="1" indent="-339607">
              <a:buFont typeface="Arial" panose="020B0604020202020204" pitchFamily="34" charset="0"/>
              <a:buChar char="•"/>
            </a:pPr>
            <a:endParaRPr lang="en-US" dirty="0">
              <a:solidFill>
                <a:schemeClr val="tx1"/>
              </a:solidFill>
            </a:endParaRPr>
          </a:p>
          <a:p>
            <a:pPr marL="339607" indent="-339607">
              <a:buFont typeface="Arial" panose="020B0604020202020204" pitchFamily="34" charset="0"/>
              <a:buChar char="•"/>
            </a:pPr>
            <a:r>
              <a:rPr lang="en-US" dirty="0">
                <a:solidFill>
                  <a:schemeClr val="tx1"/>
                </a:solidFill>
              </a:rPr>
              <a:t>Standard external APIs:</a:t>
            </a:r>
          </a:p>
          <a:p>
            <a:pPr marL="1101130" lvl="1" indent="-339607">
              <a:buFont typeface="Arial" panose="020B0604020202020204" pitchFamily="34" charset="0"/>
              <a:buChar char="•"/>
            </a:pPr>
            <a:r>
              <a:rPr lang="en-US" b="1" dirty="0" err="1">
                <a:solidFill>
                  <a:schemeClr val="accent3"/>
                </a:solidFill>
              </a:rPr>
              <a:t>Init</a:t>
            </a:r>
            <a:r>
              <a:rPr lang="en-US" dirty="0">
                <a:solidFill>
                  <a:schemeClr val="tx1"/>
                </a:solidFill>
              </a:rPr>
              <a:t>: one time initialization of DPU</a:t>
            </a:r>
          </a:p>
          <a:p>
            <a:pPr marL="1101130" lvl="1" indent="-339607">
              <a:buFont typeface="Arial" panose="020B0604020202020204" pitchFamily="34" charset="0"/>
              <a:buChar char="•"/>
            </a:pPr>
            <a:r>
              <a:rPr lang="en-US" b="1" dirty="0" err="1">
                <a:solidFill>
                  <a:schemeClr val="accent3"/>
                </a:solidFill>
              </a:rPr>
              <a:t>Config</a:t>
            </a:r>
            <a:r>
              <a:rPr lang="en-US" dirty="0">
                <a:solidFill>
                  <a:schemeClr val="tx1"/>
                </a:solidFill>
              </a:rPr>
              <a:t>: complete configuration of the DPU: hardware resources, static and dynamic (if supported by DPU)</a:t>
            </a:r>
          </a:p>
          <a:p>
            <a:pPr marL="1862654" lvl="2" indent="-339607">
              <a:buFont typeface="Arial" panose="020B0604020202020204" pitchFamily="34" charset="0"/>
              <a:buChar char="•"/>
            </a:pPr>
            <a:r>
              <a:rPr lang="en-US" b="1" dirty="0">
                <a:solidFill>
                  <a:schemeClr val="tx1"/>
                </a:solidFill>
              </a:rPr>
              <a:t>static </a:t>
            </a:r>
            <a:r>
              <a:rPr lang="en-US" b="1" dirty="0" err="1">
                <a:solidFill>
                  <a:schemeClr val="tx1"/>
                </a:solidFill>
              </a:rPr>
              <a:t>config</a:t>
            </a:r>
            <a:r>
              <a:rPr lang="en-US" dirty="0">
                <a:solidFill>
                  <a:schemeClr val="tx1"/>
                </a:solidFill>
              </a:rPr>
              <a:t>: </a:t>
            </a:r>
            <a:r>
              <a:rPr lang="en-US" dirty="0" err="1">
                <a:solidFill>
                  <a:schemeClr val="tx1"/>
                </a:solidFill>
              </a:rPr>
              <a:t>config</a:t>
            </a:r>
            <a:r>
              <a:rPr lang="en-US" dirty="0">
                <a:solidFill>
                  <a:schemeClr val="tx1"/>
                </a:solidFill>
              </a:rPr>
              <a:t> that is static during ongoing frames</a:t>
            </a:r>
          </a:p>
          <a:p>
            <a:pPr marL="1862654" lvl="2" indent="-339607">
              <a:buFont typeface="Arial" panose="020B0604020202020204" pitchFamily="34" charset="0"/>
              <a:buChar char="•"/>
            </a:pPr>
            <a:r>
              <a:rPr lang="en-US" b="1" dirty="0">
                <a:solidFill>
                  <a:schemeClr val="tx1"/>
                </a:solidFill>
              </a:rPr>
              <a:t>dynamic </a:t>
            </a:r>
            <a:r>
              <a:rPr lang="en-US" b="1" dirty="0" err="1">
                <a:solidFill>
                  <a:schemeClr val="tx1"/>
                </a:solidFill>
              </a:rPr>
              <a:t>config</a:t>
            </a:r>
            <a:r>
              <a:rPr lang="en-US" dirty="0">
                <a:solidFill>
                  <a:schemeClr val="tx1"/>
                </a:solidFill>
              </a:rPr>
              <a:t>: </a:t>
            </a:r>
            <a:r>
              <a:rPr lang="en-US" dirty="0" err="1">
                <a:solidFill>
                  <a:schemeClr val="tx1"/>
                </a:solidFill>
              </a:rPr>
              <a:t>config</a:t>
            </a:r>
            <a:r>
              <a:rPr lang="en-US" dirty="0">
                <a:solidFill>
                  <a:schemeClr val="tx1"/>
                </a:solidFill>
              </a:rPr>
              <a:t> that can be changed from frame to frame but only when process is not ongoing - ideally </a:t>
            </a:r>
            <a:r>
              <a:rPr lang="en-US" dirty="0" err="1">
                <a:solidFill>
                  <a:schemeClr val="tx1"/>
                </a:solidFill>
              </a:rPr>
              <a:t>interframe</a:t>
            </a:r>
            <a:r>
              <a:rPr lang="en-US" dirty="0">
                <a:solidFill>
                  <a:schemeClr val="tx1"/>
                </a:solidFill>
              </a:rPr>
              <a:t> time after DPC has exported the results for the frame</a:t>
            </a:r>
          </a:p>
          <a:p>
            <a:pPr marL="1101130" lvl="1" indent="-339607">
              <a:buFont typeface="Arial" panose="020B0604020202020204" pitchFamily="34" charset="0"/>
              <a:buChar char="•"/>
            </a:pPr>
            <a:r>
              <a:rPr lang="en-US" b="1" dirty="0">
                <a:solidFill>
                  <a:schemeClr val="accent3"/>
                </a:solidFill>
              </a:rPr>
              <a:t>Process</a:t>
            </a:r>
            <a:r>
              <a:rPr lang="en-US" dirty="0">
                <a:solidFill>
                  <a:schemeClr val="tx1"/>
                </a:solidFill>
              </a:rPr>
              <a:t>: the actual processing function of the DPU </a:t>
            </a:r>
          </a:p>
          <a:p>
            <a:pPr marL="1101130" lvl="1" indent="-339607">
              <a:buFont typeface="Arial" panose="020B0604020202020204" pitchFamily="34" charset="0"/>
              <a:buChar char="•"/>
            </a:pPr>
            <a:r>
              <a:rPr lang="en-US" b="1" dirty="0">
                <a:solidFill>
                  <a:schemeClr val="accent3"/>
                </a:solidFill>
              </a:rPr>
              <a:t>Control</a:t>
            </a:r>
            <a:r>
              <a:rPr lang="en-US" dirty="0">
                <a:solidFill>
                  <a:schemeClr val="tx1"/>
                </a:solidFill>
              </a:rPr>
              <a:t>: </a:t>
            </a:r>
            <a:r>
              <a:rPr lang="en-US" dirty="0" err="1">
                <a:solidFill>
                  <a:schemeClr val="tx1"/>
                </a:solidFill>
              </a:rPr>
              <a:t>ioctl</a:t>
            </a:r>
            <a:r>
              <a:rPr lang="en-US" dirty="0">
                <a:solidFill>
                  <a:schemeClr val="tx1"/>
                </a:solidFill>
              </a:rPr>
              <a:t> interface that allows higher layer to switch dynamic configuration during </a:t>
            </a:r>
            <a:r>
              <a:rPr lang="en-US" dirty="0" err="1">
                <a:solidFill>
                  <a:schemeClr val="tx1"/>
                </a:solidFill>
              </a:rPr>
              <a:t>interframe</a:t>
            </a:r>
            <a:r>
              <a:rPr lang="en-US" dirty="0">
                <a:solidFill>
                  <a:schemeClr val="tx1"/>
                </a:solidFill>
              </a:rPr>
              <a:t> time</a:t>
            </a:r>
          </a:p>
          <a:p>
            <a:pPr marL="1101130" lvl="1" indent="-339607">
              <a:buFont typeface="Arial" panose="020B0604020202020204" pitchFamily="34" charset="0"/>
              <a:buChar char="•"/>
            </a:pPr>
            <a:r>
              <a:rPr lang="en-US" b="1" dirty="0">
                <a:solidFill>
                  <a:schemeClr val="accent3"/>
                </a:solidFill>
              </a:rPr>
              <a:t>De-</a:t>
            </a:r>
            <a:r>
              <a:rPr lang="en-US" b="1" dirty="0" err="1">
                <a:solidFill>
                  <a:schemeClr val="accent3"/>
                </a:solidFill>
              </a:rPr>
              <a:t>init</a:t>
            </a:r>
            <a:r>
              <a:rPr lang="en-US" dirty="0">
                <a:solidFill>
                  <a:schemeClr val="tx1"/>
                </a:solidFill>
              </a:rPr>
              <a:t>: de-initialization of DPU</a:t>
            </a:r>
          </a:p>
          <a:p>
            <a:pPr marL="1101130" lvl="1" indent="-339607">
              <a:buFont typeface="Arial" panose="020B0604020202020204" pitchFamily="34" charset="0"/>
              <a:buChar char="•"/>
            </a:pPr>
            <a:endParaRPr lang="en-US" dirty="0">
              <a:solidFill>
                <a:schemeClr val="tx1"/>
              </a:solidFill>
            </a:endParaRPr>
          </a:p>
          <a:p>
            <a:pPr marL="339607" indent="-339607">
              <a:buFont typeface="Arial" panose="020B0604020202020204" pitchFamily="34" charset="0"/>
              <a:buChar char="•"/>
            </a:pPr>
            <a:r>
              <a:rPr lang="en-US" dirty="0">
                <a:solidFill>
                  <a:schemeClr val="tx1"/>
                </a:solidFill>
              </a:rPr>
              <a:t>All memory allocations for I/O buffers and scratch buffers are outside the DPU since </a:t>
            </a:r>
            <a:r>
              <a:rPr lang="en-US" dirty="0" err="1">
                <a:solidFill>
                  <a:schemeClr val="tx1"/>
                </a:solidFill>
              </a:rPr>
              <a:t>mmWave</a:t>
            </a:r>
            <a:r>
              <a:rPr lang="en-US" dirty="0">
                <a:solidFill>
                  <a:schemeClr val="tx1"/>
                </a:solidFill>
              </a:rPr>
              <a:t> applications rely on memory overlay technique for optimization and that is best handled at application level</a:t>
            </a:r>
          </a:p>
          <a:p>
            <a:pPr marL="1101130" lvl="1" indent="-339607">
              <a:buFont typeface="Arial" panose="020B0604020202020204" pitchFamily="34" charset="0"/>
              <a:buChar char="•"/>
            </a:pPr>
            <a:endParaRPr lang="en-US" dirty="0">
              <a:solidFill>
                <a:schemeClr val="tx1"/>
              </a:solidFill>
            </a:endParaRPr>
          </a:p>
          <a:p>
            <a:pPr marL="339607" indent="-339607">
              <a:buFont typeface="Arial" panose="020B0604020202020204" pitchFamily="34" charset="0"/>
              <a:buChar char="•"/>
            </a:pPr>
            <a:r>
              <a:rPr lang="en-US" dirty="0">
                <a:solidFill>
                  <a:schemeClr val="tx1"/>
                </a:solidFill>
              </a:rPr>
              <a:t>All H/W resources must be allocated by application and passed to the DPU. This helps in keeping DPU platform agnostic as well as allows application to share the resources across DPU when DPU processing doesn't overlap in time.</a:t>
            </a:r>
          </a:p>
          <a:p>
            <a:pPr marL="1101130" lvl="1" indent="-339607">
              <a:buFont typeface="Arial" panose="020B0604020202020204" pitchFamily="34" charset="0"/>
              <a:buChar char="•"/>
            </a:pPr>
            <a:endParaRPr lang="en-US" dirty="0">
              <a:solidFill>
                <a:schemeClr val="tx1"/>
              </a:solidFill>
            </a:endParaRPr>
          </a:p>
          <a:p>
            <a:pPr marL="339607" indent="-339607">
              <a:buFont typeface="Arial" panose="020B0604020202020204" pitchFamily="34" charset="0"/>
              <a:buChar char="•"/>
            </a:pPr>
            <a:r>
              <a:rPr lang="en-US" dirty="0">
                <a:solidFill>
                  <a:schemeClr val="tx1"/>
                </a:solidFill>
              </a:rPr>
              <a:t>DPUs are OS agnostic and use OSAL APIs for needed OS services.</a:t>
            </a:r>
          </a:p>
          <a:p>
            <a:pPr marL="339607" lvl="1" indent="-339607">
              <a:buFont typeface="Arial" panose="020B0604020202020204" pitchFamily="34" charset="0"/>
              <a:buChar char="•"/>
            </a:pPr>
            <a:endParaRPr lang="en-US" dirty="0">
              <a:solidFill>
                <a:schemeClr val="tx1"/>
              </a:solidFill>
            </a:endParaRPr>
          </a:p>
          <a:p>
            <a:pPr marL="339607" lvl="1" indent="-339607">
              <a:buFont typeface="Arial" panose="020B0604020202020204" pitchFamily="34" charset="0"/>
              <a:buChar char="•"/>
            </a:pPr>
            <a:endParaRPr lang="en-US" dirty="0">
              <a:solidFill>
                <a:schemeClr val="tx1"/>
              </a:solidFill>
            </a:endParaRPr>
          </a:p>
        </p:txBody>
      </p:sp>
      <p:sp>
        <p:nvSpPr>
          <p:cNvPr id="7" name="Oval 6"/>
          <p:cNvSpPr/>
          <p:nvPr/>
        </p:nvSpPr>
        <p:spPr>
          <a:xfrm>
            <a:off x="11837573" y="7932715"/>
            <a:ext cx="5234290" cy="138545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1400" dirty="0">
                <a:solidFill>
                  <a:schemeClr val="tx1"/>
                </a:solidFill>
              </a:rPr>
              <a:t>For more details, refer to docs folder in each of the DPUs </a:t>
            </a:r>
          </a:p>
        </p:txBody>
      </p:sp>
    </p:spTree>
    <p:extLst>
      <p:ext uri="{BB962C8B-B14F-4D97-AF65-F5344CB8AC3E}">
        <p14:creationId xmlns:p14="http://schemas.microsoft.com/office/powerpoint/2010/main" val="3351477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DPU Initialization</a:t>
            </a:r>
          </a:p>
        </p:txBody>
      </p:sp>
      <p:sp>
        <p:nvSpPr>
          <p:cNvPr id="14" name="Content Placeholder 1"/>
          <p:cNvSpPr>
            <a:spLocks noGrp="1"/>
          </p:cNvSpPr>
          <p:nvPr>
            <p:ph idx="1"/>
          </p:nvPr>
        </p:nvSpPr>
        <p:spPr>
          <a:xfrm>
            <a:off x="628332" y="1282703"/>
            <a:ext cx="8389998" cy="4432298"/>
          </a:xfrm>
        </p:spPr>
        <p:txBody>
          <a:bodyPr>
            <a:normAutofit/>
          </a:bodyPr>
          <a:lstStyle/>
          <a:p>
            <a:pPr marL="218685" indent="0">
              <a:buNone/>
            </a:pPr>
            <a:r>
              <a:rPr lang="en-US" sz="2800" dirty="0">
                <a:solidFill>
                  <a:schemeClr val="bg2">
                    <a:lumMod val="40000"/>
                    <a:lumOff val="60000"/>
                  </a:schemeClr>
                </a:solidFill>
              </a:rPr>
              <a:t>Recall from DPC Configuration…</a:t>
            </a:r>
          </a:p>
          <a:p>
            <a:pPr marL="789985" indent="-571300">
              <a:buFont typeface="Arial" panose="020B0604020202020204" pitchFamily="34" charset="0"/>
              <a:buChar char="•"/>
            </a:pPr>
            <a:r>
              <a:rPr lang="en-US" sz="2800" dirty="0">
                <a:solidFill>
                  <a:schemeClr val="bg2">
                    <a:lumMod val="40000"/>
                    <a:lumOff val="60000"/>
                  </a:schemeClr>
                </a:solidFill>
              </a:rPr>
              <a:t>Application calls DPM </a:t>
            </a:r>
            <a:r>
              <a:rPr lang="en-US" sz="2800" dirty="0" err="1">
                <a:solidFill>
                  <a:schemeClr val="bg2">
                    <a:lumMod val="40000"/>
                    <a:lumOff val="60000"/>
                  </a:schemeClr>
                </a:solidFill>
              </a:rPr>
              <a:t>init</a:t>
            </a:r>
            <a:r>
              <a:rPr lang="en-US" sz="2800" dirty="0">
                <a:solidFill>
                  <a:schemeClr val="bg2">
                    <a:lumMod val="40000"/>
                    <a:lumOff val="60000"/>
                  </a:schemeClr>
                </a:solidFill>
              </a:rPr>
              <a:t> which calls the DPC’s registered </a:t>
            </a:r>
            <a:r>
              <a:rPr lang="en-US" sz="2800" dirty="0" err="1">
                <a:solidFill>
                  <a:schemeClr val="bg2">
                    <a:lumMod val="40000"/>
                    <a:lumOff val="60000"/>
                  </a:schemeClr>
                </a:solidFill>
              </a:rPr>
              <a:t>init</a:t>
            </a:r>
            <a:r>
              <a:rPr lang="en-US" sz="2800" dirty="0">
                <a:solidFill>
                  <a:schemeClr val="bg2">
                    <a:lumMod val="40000"/>
                    <a:lumOff val="60000"/>
                  </a:schemeClr>
                </a:solidFill>
              </a:rPr>
              <a:t> function</a:t>
            </a:r>
          </a:p>
          <a:p>
            <a:pPr marL="789985" indent="-571300">
              <a:buFont typeface="Arial" panose="020B0604020202020204" pitchFamily="34" charset="0"/>
              <a:buChar char="•"/>
            </a:pPr>
            <a:r>
              <a:rPr lang="en-US" sz="2800" dirty="0" err="1"/>
              <a:t>DPC_init</a:t>
            </a:r>
            <a:r>
              <a:rPr lang="en-US" sz="2800" dirty="0"/>
              <a:t> calls the various DPU </a:t>
            </a:r>
            <a:r>
              <a:rPr lang="en-US" sz="2800" dirty="0" err="1"/>
              <a:t>init</a:t>
            </a:r>
            <a:r>
              <a:rPr lang="en-US" sz="2800" dirty="0"/>
              <a:t> functions in sequence, to create separate DPU instances for the number of sub-frames configured.</a:t>
            </a:r>
          </a:p>
          <a:p>
            <a:pPr marL="789985" indent="-571300">
              <a:buFont typeface="Arial" panose="020B0604020202020204" pitchFamily="34" charset="0"/>
              <a:buChar char="•"/>
            </a:pPr>
            <a:r>
              <a:rPr lang="en-US" sz="2800" dirty="0"/>
              <a:t>Refer to the call flow below</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23</a:t>
            </a:fld>
            <a:endParaRPr lang="en-US"/>
          </a:p>
        </p:txBody>
      </p:sp>
      <p:pic>
        <p:nvPicPr>
          <p:cNvPr id="1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r="18897" b="50000"/>
          <a:stretch/>
        </p:blipFill>
        <p:spPr bwMode="auto">
          <a:xfrm>
            <a:off x="1678380" y="5767849"/>
            <a:ext cx="7339949" cy="33592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10399604" y="1353495"/>
            <a:ext cx="7184290" cy="7939234"/>
            <a:chOff x="5202511" y="676747"/>
            <a:chExt cx="3594017" cy="3969617"/>
          </a:xfrm>
        </p:grpSpPr>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02511" y="676747"/>
              <a:ext cx="3594017" cy="1766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2511" y="2449227"/>
              <a:ext cx="3594017" cy="2197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4627392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DPU Configuration</a:t>
            </a:r>
          </a:p>
        </p:txBody>
      </p:sp>
      <p:sp>
        <p:nvSpPr>
          <p:cNvPr id="14" name="Content Placeholder 1"/>
          <p:cNvSpPr>
            <a:spLocks noGrp="1"/>
          </p:cNvSpPr>
          <p:nvPr>
            <p:ph idx="1"/>
          </p:nvPr>
        </p:nvSpPr>
        <p:spPr>
          <a:xfrm>
            <a:off x="628332" y="1282703"/>
            <a:ext cx="8389998" cy="4432298"/>
          </a:xfrm>
        </p:spPr>
        <p:txBody>
          <a:bodyPr>
            <a:normAutofit fontScale="70000" lnSpcReduction="20000"/>
          </a:bodyPr>
          <a:lstStyle/>
          <a:p>
            <a:pPr marL="218685" indent="0">
              <a:buNone/>
            </a:pPr>
            <a:r>
              <a:rPr lang="en-US" sz="3200" dirty="0">
                <a:solidFill>
                  <a:schemeClr val="bg2">
                    <a:lumMod val="40000"/>
                    <a:lumOff val="60000"/>
                  </a:schemeClr>
                </a:solidFill>
              </a:rPr>
              <a:t>Recall from DPC Configuration…</a:t>
            </a:r>
          </a:p>
          <a:p>
            <a:pPr marL="789985" indent="-571300">
              <a:buFont typeface="Arial" panose="020B0604020202020204" pitchFamily="34" charset="0"/>
              <a:buChar char="•"/>
            </a:pPr>
            <a:r>
              <a:rPr lang="en-US" sz="3200" dirty="0">
                <a:solidFill>
                  <a:schemeClr val="bg2">
                    <a:lumMod val="40000"/>
                    <a:lumOff val="60000"/>
                  </a:schemeClr>
                </a:solidFill>
              </a:rPr>
              <a:t>Application calls </a:t>
            </a:r>
            <a:r>
              <a:rPr lang="en-US" sz="3200" dirty="0" err="1">
                <a:solidFill>
                  <a:schemeClr val="bg2">
                    <a:lumMod val="40000"/>
                    <a:lumOff val="60000"/>
                  </a:schemeClr>
                </a:solidFill>
              </a:rPr>
              <a:t>DPM_ioctl</a:t>
            </a:r>
            <a:r>
              <a:rPr lang="en-US" sz="3200" dirty="0">
                <a:solidFill>
                  <a:schemeClr val="bg2">
                    <a:lumMod val="40000"/>
                    <a:lumOff val="60000"/>
                  </a:schemeClr>
                </a:solidFill>
              </a:rPr>
              <a:t> with different message types</a:t>
            </a:r>
          </a:p>
          <a:p>
            <a:pPr marL="789985" indent="-571300">
              <a:buFont typeface="Arial" panose="020B0604020202020204" pitchFamily="34" charset="0"/>
              <a:buChar char="•"/>
            </a:pPr>
            <a:r>
              <a:rPr lang="en-US" sz="3200" dirty="0" err="1">
                <a:solidFill>
                  <a:schemeClr val="bg2">
                    <a:lumMod val="40000"/>
                    <a:lumOff val="60000"/>
                  </a:schemeClr>
                </a:solidFill>
              </a:rPr>
              <a:t>DPM_ioctl</a:t>
            </a:r>
            <a:r>
              <a:rPr lang="en-US" sz="3200" dirty="0">
                <a:solidFill>
                  <a:schemeClr val="bg2">
                    <a:lumMod val="40000"/>
                    <a:lumOff val="60000"/>
                  </a:schemeClr>
                </a:solidFill>
              </a:rPr>
              <a:t> internally invokes the DPC’s registered </a:t>
            </a:r>
            <a:r>
              <a:rPr lang="en-US" sz="3200" dirty="0" err="1">
                <a:solidFill>
                  <a:schemeClr val="bg2">
                    <a:lumMod val="40000"/>
                    <a:lumOff val="60000"/>
                  </a:schemeClr>
                </a:solidFill>
              </a:rPr>
              <a:t>ioctl</a:t>
            </a:r>
            <a:r>
              <a:rPr lang="en-US" sz="3200" dirty="0">
                <a:solidFill>
                  <a:schemeClr val="bg2">
                    <a:lumMod val="40000"/>
                    <a:lumOff val="60000"/>
                  </a:schemeClr>
                </a:solidFill>
              </a:rPr>
              <a:t> function and passes the message to it</a:t>
            </a:r>
          </a:p>
          <a:p>
            <a:pPr marL="789985" indent="-571300">
              <a:buFont typeface="Arial" panose="020B0604020202020204" pitchFamily="34" charset="0"/>
              <a:buChar char="•"/>
            </a:pPr>
            <a:r>
              <a:rPr lang="en-US" sz="3200" dirty="0"/>
              <a:t>DPC performs DPU configuration when handling the PRE_START_CFG command</a:t>
            </a:r>
          </a:p>
          <a:p>
            <a:pPr marL="1485066" lvl="1" indent="-571300">
              <a:buFont typeface="Arial" panose="020B0604020202020204" pitchFamily="34" charset="0"/>
              <a:buChar char="•"/>
            </a:pPr>
            <a:r>
              <a:rPr lang="en-US" sz="2800" dirty="0"/>
              <a:t>The PRE_START_CFG handler calls wrapper functions for each DPU, e.g. </a:t>
            </a:r>
            <a:r>
              <a:rPr lang="en-US" sz="2800" dirty="0" err="1"/>
              <a:t>DPC_ObjDet_rangeConfig</a:t>
            </a:r>
            <a:endParaRPr lang="en-US" sz="2800" dirty="0"/>
          </a:p>
          <a:p>
            <a:pPr marL="1485066" lvl="1" indent="-571300">
              <a:buFont typeface="Arial" panose="020B0604020202020204" pitchFamily="34" charset="0"/>
              <a:buChar char="•"/>
            </a:pPr>
            <a:r>
              <a:rPr lang="en-US" sz="2800" dirty="0"/>
              <a:t>The wrapper allocates the resources required for the DPU and calls the corresponding DPU </a:t>
            </a:r>
            <a:r>
              <a:rPr lang="en-US" sz="2800" dirty="0" err="1"/>
              <a:t>config</a:t>
            </a:r>
            <a:r>
              <a:rPr lang="en-US" sz="2800" dirty="0"/>
              <a:t> function e.g. </a:t>
            </a:r>
            <a:r>
              <a:rPr lang="en-US" sz="2800" dirty="0" err="1"/>
              <a:t>DPU_RangeProcHWA_config</a:t>
            </a:r>
            <a:r>
              <a:rPr lang="en-US" sz="2800" dirty="0"/>
              <a:t>.     </a:t>
            </a:r>
          </a:p>
          <a:p>
            <a:pPr marL="789985" indent="-571300">
              <a:buFont typeface="Arial" panose="020B0604020202020204" pitchFamily="34" charset="0"/>
              <a:buChar char="•"/>
            </a:pPr>
            <a:r>
              <a:rPr lang="en-US" sz="3200" dirty="0"/>
              <a:t>Refer to the call flow below</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24</a:t>
            </a:fld>
            <a:endParaRPr lang="en-US"/>
          </a:p>
        </p:txBody>
      </p:sp>
      <p:pic>
        <p:nvPicPr>
          <p:cNvPr id="1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r="18897" b="50000"/>
          <a:stretch/>
        </p:blipFill>
        <p:spPr bwMode="auto">
          <a:xfrm>
            <a:off x="1678380" y="5767849"/>
            <a:ext cx="7339949" cy="33592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9926482" y="1709991"/>
            <a:ext cx="7681783" cy="7282566"/>
            <a:chOff x="4965827" y="710946"/>
            <a:chExt cx="3842893" cy="3641283"/>
          </a:xfrm>
        </p:grpSpPr>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5827" y="710946"/>
              <a:ext cx="3842893" cy="1149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65827" y="1863951"/>
              <a:ext cx="3842893" cy="646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65827" y="2519663"/>
              <a:ext cx="3842893" cy="527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65827" y="3054728"/>
              <a:ext cx="3842893" cy="1297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486591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DPIF: </a:t>
            </a:r>
            <a:r>
              <a:rPr lang="en-US" dirty="0" err="1"/>
              <a:t>Datapath</a:t>
            </a:r>
            <a:r>
              <a:rPr lang="en-US" dirty="0"/>
              <a:t> Interface</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25</a:t>
            </a:fld>
            <a:endParaRPr lang="en-US"/>
          </a:p>
        </p:txBody>
      </p:sp>
      <p:graphicFrame>
        <p:nvGraphicFramePr>
          <p:cNvPr id="17" name="Diagram 16"/>
          <p:cNvGraphicFramePr/>
          <p:nvPr>
            <p:extLst>
              <p:ext uri="{D42A27DB-BD31-4B8C-83A1-F6EECF244321}">
                <p14:modId xmlns:p14="http://schemas.microsoft.com/office/powerpoint/2010/main" val="2463716128"/>
              </p:ext>
            </p:extLst>
          </p:nvPr>
        </p:nvGraphicFramePr>
        <p:xfrm>
          <a:off x="2513291" y="1214846"/>
          <a:ext cx="7558171" cy="8145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a:extLst>
              <a:ext uri="{FF2B5EF4-FFF2-40B4-BE49-F238E27FC236}">
                <a16:creationId xmlns:a16="http://schemas.microsoft.com/office/drawing/2014/main" xmlns="" id="{9549DCD1-2569-4B25-A77F-65FE6F91036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87466" y="1575030"/>
            <a:ext cx="6311814" cy="3291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6">
            <a:extLst>
              <a:ext uri="{FF2B5EF4-FFF2-40B4-BE49-F238E27FC236}">
                <a16:creationId xmlns:a16="http://schemas.microsoft.com/office/drawing/2014/main" xmlns="" id="{483B4FF4-D16D-4D1E-90F9-7CD7F315C42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87465" y="5020610"/>
            <a:ext cx="6311815" cy="4183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90703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Datapath</a:t>
            </a:r>
            <a:r>
              <a:rPr lang="en-US" dirty="0"/>
              <a:t> Execution – Runtime View</a:t>
            </a:r>
          </a:p>
        </p:txBody>
      </p:sp>
      <p:sp>
        <p:nvSpPr>
          <p:cNvPr id="2" name="Content Placeholder 1"/>
          <p:cNvSpPr>
            <a:spLocks noGrp="1"/>
          </p:cNvSpPr>
          <p:nvPr>
            <p:ph idx="1"/>
          </p:nvPr>
        </p:nvSpPr>
        <p:spPr>
          <a:xfrm>
            <a:off x="628332" y="1282702"/>
            <a:ext cx="6911540" cy="7612272"/>
          </a:xfrm>
        </p:spPr>
        <p:txBody>
          <a:bodyPr>
            <a:normAutofit fontScale="70000" lnSpcReduction="20000"/>
          </a:bodyPr>
          <a:lstStyle/>
          <a:p>
            <a:pPr marL="789985" indent="-571300">
              <a:buFont typeface="Arial" panose="020B0604020202020204" pitchFamily="34" charset="0"/>
              <a:buChar char="•"/>
            </a:pPr>
            <a:r>
              <a:rPr lang="en-US" sz="3200" b="1" dirty="0"/>
              <a:t>At sensor start:</a:t>
            </a:r>
            <a:r>
              <a:rPr lang="en-US" sz="3200" dirty="0"/>
              <a:t>  Application calls </a:t>
            </a:r>
            <a:r>
              <a:rPr lang="en-US" sz="3200" dirty="0" err="1"/>
              <a:t>DPM_start</a:t>
            </a:r>
            <a:r>
              <a:rPr lang="en-US" sz="3200" dirty="0"/>
              <a:t> which calls the DPC’s pre-registered start function </a:t>
            </a:r>
            <a:r>
              <a:rPr lang="en-US" sz="3200" dirty="0" err="1"/>
              <a:t>DPC_ObjectDetection_start</a:t>
            </a:r>
            <a:r>
              <a:rPr lang="en-US" sz="3200" dirty="0"/>
              <a:t>.</a:t>
            </a:r>
          </a:p>
          <a:p>
            <a:pPr marL="1485066" lvl="1" indent="-571300">
              <a:buFont typeface="Arial" panose="020B0604020202020204" pitchFamily="34" charset="0"/>
              <a:buChar char="•"/>
            </a:pPr>
            <a:r>
              <a:rPr lang="en-US" sz="2800" dirty="0"/>
              <a:t>The </a:t>
            </a:r>
            <a:r>
              <a:rPr lang="en-US" sz="2800" dirty="0" err="1"/>
              <a:t>mmw</a:t>
            </a:r>
            <a:r>
              <a:rPr lang="en-US" sz="2800" dirty="0"/>
              <a:t> demo does this in the </a:t>
            </a:r>
            <a:r>
              <a:rPr lang="en-US" sz="2800" dirty="0" err="1"/>
              <a:t>sensorStart</a:t>
            </a:r>
            <a:r>
              <a:rPr lang="en-US" sz="2800" dirty="0"/>
              <a:t> CLI command handler function.</a:t>
            </a:r>
          </a:p>
          <a:p>
            <a:pPr marL="789985" indent="-571300">
              <a:buFont typeface="Arial" panose="020B0604020202020204" pitchFamily="34" charset="0"/>
              <a:buChar char="•"/>
            </a:pPr>
            <a:r>
              <a:rPr lang="en-US" sz="3200" b="1" dirty="0"/>
              <a:t>At every frame interrupt:</a:t>
            </a:r>
            <a:r>
              <a:rPr lang="en-US" sz="3200" dirty="0"/>
              <a:t> The DPC’s pre-registered frame start call back function, </a:t>
            </a:r>
            <a:r>
              <a:rPr lang="en-US" sz="3200" dirty="0" err="1"/>
              <a:t>DPC_ObjectDetection_frameStart</a:t>
            </a:r>
            <a:r>
              <a:rPr lang="en-US" sz="3200" dirty="0"/>
              <a:t> is invoked.</a:t>
            </a:r>
          </a:p>
          <a:p>
            <a:pPr marL="1485066" lvl="1" indent="-571300">
              <a:buFont typeface="Arial" panose="020B0604020202020204" pitchFamily="34" charset="0"/>
              <a:buChar char="•"/>
            </a:pPr>
            <a:r>
              <a:rPr lang="en-US" sz="2800" b="1" dirty="0">
                <a:solidFill>
                  <a:schemeClr val="bg2">
                    <a:lumMod val="40000"/>
                    <a:lumOff val="60000"/>
                  </a:schemeClr>
                </a:solidFill>
              </a:rPr>
              <a:t>Recall from </a:t>
            </a:r>
            <a:r>
              <a:rPr lang="en-US" sz="2800" b="1" dirty="0" err="1">
                <a:solidFill>
                  <a:schemeClr val="bg2">
                    <a:lumMod val="40000"/>
                    <a:lumOff val="60000"/>
                  </a:schemeClr>
                </a:solidFill>
              </a:rPr>
              <a:t>DPC_init</a:t>
            </a:r>
            <a:r>
              <a:rPr lang="en-US" sz="2800" b="1" dirty="0">
                <a:solidFill>
                  <a:schemeClr val="bg2">
                    <a:lumMod val="40000"/>
                    <a:lumOff val="60000"/>
                  </a:schemeClr>
                </a:solidFill>
              </a:rPr>
              <a:t>:</a:t>
            </a:r>
            <a:r>
              <a:rPr lang="en-US" sz="2800" dirty="0"/>
              <a:t> The DPC’s </a:t>
            </a:r>
            <a:r>
              <a:rPr lang="en-US" sz="2800" dirty="0" err="1"/>
              <a:t>frameStart</a:t>
            </a:r>
            <a:r>
              <a:rPr lang="en-US" sz="2800" dirty="0"/>
              <a:t> callback is registered with the DPM during DPC initialization</a:t>
            </a:r>
          </a:p>
          <a:p>
            <a:pPr marL="789985" indent="-571300">
              <a:buFont typeface="Arial" panose="020B0604020202020204" pitchFamily="34" charset="0"/>
              <a:buChar char="•"/>
            </a:pPr>
            <a:r>
              <a:rPr lang="en-US" sz="3200" dirty="0"/>
              <a:t>This invokes the DPC’s registered execute function, e.g. </a:t>
            </a:r>
            <a:r>
              <a:rPr lang="en-US" sz="3200" dirty="0" err="1"/>
              <a:t>DPC_ObjectDetection_execute</a:t>
            </a:r>
            <a:endParaRPr lang="en-US" sz="3200" dirty="0"/>
          </a:p>
          <a:p>
            <a:pPr marL="1485066" lvl="1" indent="-571300">
              <a:buFont typeface="Arial" panose="020B0604020202020204" pitchFamily="34" charset="0"/>
              <a:buChar char="•"/>
            </a:pPr>
            <a:r>
              <a:rPr lang="en-US" sz="2800" b="1" dirty="0">
                <a:solidFill>
                  <a:schemeClr val="bg2">
                    <a:lumMod val="40000"/>
                    <a:lumOff val="60000"/>
                  </a:schemeClr>
                </a:solidFill>
              </a:rPr>
              <a:t>Under the hood:</a:t>
            </a:r>
            <a:r>
              <a:rPr lang="en-US" sz="2800" dirty="0">
                <a:solidFill>
                  <a:schemeClr val="bg2">
                    <a:lumMod val="40000"/>
                    <a:lumOff val="60000"/>
                  </a:schemeClr>
                </a:solidFill>
              </a:rPr>
              <a:t> The Frame Start handler calls </a:t>
            </a:r>
            <a:r>
              <a:rPr lang="en-US" sz="2800" dirty="0" err="1">
                <a:solidFill>
                  <a:schemeClr val="bg2">
                    <a:lumMod val="40000"/>
                    <a:lumOff val="60000"/>
                  </a:schemeClr>
                </a:solidFill>
              </a:rPr>
              <a:t>DPM_notifyExecute</a:t>
            </a:r>
            <a:r>
              <a:rPr lang="en-US" sz="2800" dirty="0">
                <a:solidFill>
                  <a:schemeClr val="bg2">
                    <a:lumMod val="40000"/>
                    <a:lumOff val="60000"/>
                  </a:schemeClr>
                </a:solidFill>
              </a:rPr>
              <a:t> which posts the semaphore for </a:t>
            </a:r>
            <a:r>
              <a:rPr lang="en-US" sz="2800" dirty="0" err="1">
                <a:solidFill>
                  <a:schemeClr val="bg2">
                    <a:lumMod val="40000"/>
                    <a:lumOff val="60000"/>
                  </a:schemeClr>
                </a:solidFill>
              </a:rPr>
              <a:t>DPM_execute</a:t>
            </a:r>
            <a:endParaRPr lang="en-US" sz="2800" dirty="0">
              <a:solidFill>
                <a:schemeClr val="bg2">
                  <a:lumMod val="40000"/>
                  <a:lumOff val="60000"/>
                </a:schemeClr>
              </a:solidFill>
            </a:endParaRPr>
          </a:p>
          <a:p>
            <a:pPr marL="1485066" lvl="1" indent="-571300">
              <a:buFont typeface="Arial" panose="020B0604020202020204" pitchFamily="34" charset="0"/>
              <a:buChar char="•"/>
            </a:pPr>
            <a:r>
              <a:rPr lang="en-US" sz="2800" dirty="0" err="1">
                <a:solidFill>
                  <a:schemeClr val="bg2">
                    <a:lumMod val="40000"/>
                    <a:lumOff val="60000"/>
                  </a:schemeClr>
                </a:solidFill>
              </a:rPr>
              <a:t>DPM_execute</a:t>
            </a:r>
            <a:r>
              <a:rPr lang="en-US" sz="2800" dirty="0">
                <a:solidFill>
                  <a:schemeClr val="bg2">
                    <a:lumMod val="40000"/>
                    <a:lumOff val="60000"/>
                  </a:schemeClr>
                </a:solidFill>
              </a:rPr>
              <a:t> then calls the DPC’s pre-registered execute function.</a:t>
            </a:r>
          </a:p>
          <a:p>
            <a:pPr marL="789985" indent="-571300">
              <a:buFont typeface="Arial" panose="020B0604020202020204" pitchFamily="34" charset="0"/>
              <a:buChar char="•"/>
            </a:pPr>
            <a:r>
              <a:rPr lang="en-US" sz="3200" dirty="0" err="1"/>
              <a:t>DPC_ObjectDetection_execute</a:t>
            </a:r>
            <a:r>
              <a:rPr lang="en-US" sz="3200" dirty="0"/>
              <a:t> performs the frame processing and populates the output in  </a:t>
            </a:r>
            <a:r>
              <a:rPr lang="en-US" sz="3200" dirty="0" err="1"/>
              <a:t>DPC_ObjectDetection_ExecuteResult</a:t>
            </a:r>
            <a:r>
              <a:rPr lang="en-US" sz="3200" dirty="0"/>
              <a:t> structure and returns.</a:t>
            </a:r>
          </a:p>
          <a:p>
            <a:pPr marL="789985" indent="-571300">
              <a:buFont typeface="Arial" panose="020B0604020202020204" pitchFamily="34" charset="0"/>
              <a:buChar char="•"/>
            </a:pPr>
            <a:r>
              <a:rPr lang="en-US" sz="3200" dirty="0"/>
              <a:t>Application reads the output structure and sends it over UART. This completes the frame processing.</a:t>
            </a:r>
          </a:p>
          <a:p>
            <a:pPr marL="789985" indent="-571300">
              <a:buFont typeface="Arial" panose="020B0604020202020204" pitchFamily="34" charset="0"/>
              <a:buChar char="•"/>
            </a:pPr>
            <a:endParaRPr lang="en-US" sz="3200"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26</a:t>
            </a:fld>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513" y="1415438"/>
            <a:ext cx="9758349" cy="7479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59515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Datapath</a:t>
            </a:r>
            <a:r>
              <a:rPr lang="en-US" dirty="0"/>
              <a:t> Execution – Runtime View</a:t>
            </a:r>
          </a:p>
        </p:txBody>
      </p:sp>
      <p:sp>
        <p:nvSpPr>
          <p:cNvPr id="2" name="Content Placeholder 1"/>
          <p:cNvSpPr>
            <a:spLocks noGrp="1"/>
          </p:cNvSpPr>
          <p:nvPr>
            <p:ph idx="1"/>
          </p:nvPr>
        </p:nvSpPr>
        <p:spPr>
          <a:xfrm>
            <a:off x="628332" y="1282702"/>
            <a:ext cx="6911540" cy="7612272"/>
          </a:xfrm>
        </p:spPr>
        <p:txBody>
          <a:bodyPr>
            <a:normAutofit fontScale="70000" lnSpcReduction="20000"/>
          </a:bodyPr>
          <a:lstStyle/>
          <a:p>
            <a:pPr marL="789985" indent="-571300">
              <a:buFont typeface="Arial" panose="020B0604020202020204" pitchFamily="34" charset="0"/>
              <a:buChar char="•"/>
            </a:pPr>
            <a:r>
              <a:rPr lang="en-US" sz="3200" b="1" dirty="0"/>
              <a:t>At sensor start:</a:t>
            </a:r>
            <a:r>
              <a:rPr lang="en-US" sz="3200" dirty="0"/>
              <a:t>  Application calls </a:t>
            </a:r>
            <a:r>
              <a:rPr lang="en-US" sz="3200" dirty="0" err="1"/>
              <a:t>DPM_start</a:t>
            </a:r>
            <a:r>
              <a:rPr lang="en-US" sz="3200" dirty="0"/>
              <a:t> which calls the DPC’s pre-registered start function </a:t>
            </a:r>
            <a:r>
              <a:rPr lang="en-US" sz="3200" dirty="0" err="1"/>
              <a:t>DPC_ObjectDetection_start</a:t>
            </a:r>
            <a:r>
              <a:rPr lang="en-US" sz="3200" dirty="0"/>
              <a:t>.</a:t>
            </a:r>
          </a:p>
          <a:p>
            <a:pPr marL="1485066" lvl="1" indent="-571300">
              <a:buFont typeface="Arial" panose="020B0604020202020204" pitchFamily="34" charset="0"/>
              <a:buChar char="•"/>
            </a:pPr>
            <a:r>
              <a:rPr lang="en-US" sz="2800" dirty="0"/>
              <a:t>The </a:t>
            </a:r>
            <a:r>
              <a:rPr lang="en-US" sz="2800" dirty="0" err="1"/>
              <a:t>mmw</a:t>
            </a:r>
            <a:r>
              <a:rPr lang="en-US" sz="2800" dirty="0"/>
              <a:t> demo does this in the </a:t>
            </a:r>
            <a:r>
              <a:rPr lang="en-US" sz="2800" dirty="0" err="1"/>
              <a:t>sensorStart</a:t>
            </a:r>
            <a:r>
              <a:rPr lang="en-US" sz="2800" dirty="0"/>
              <a:t> CLI command handler function.</a:t>
            </a:r>
          </a:p>
          <a:p>
            <a:pPr marL="789985" indent="-571300">
              <a:buFont typeface="Arial" panose="020B0604020202020204" pitchFamily="34" charset="0"/>
              <a:buChar char="•"/>
            </a:pPr>
            <a:r>
              <a:rPr lang="en-US" sz="3200" b="1" dirty="0">
                <a:solidFill>
                  <a:schemeClr val="bg2">
                    <a:lumMod val="40000"/>
                    <a:lumOff val="60000"/>
                  </a:schemeClr>
                </a:solidFill>
              </a:rPr>
              <a:t>At every frame interrupt:</a:t>
            </a:r>
            <a:r>
              <a:rPr lang="en-US" sz="3200" dirty="0">
                <a:solidFill>
                  <a:schemeClr val="bg2">
                    <a:lumMod val="40000"/>
                    <a:lumOff val="60000"/>
                  </a:schemeClr>
                </a:solidFill>
              </a:rPr>
              <a:t> The DPC’s pre-registered frame start call back function, </a:t>
            </a:r>
            <a:r>
              <a:rPr lang="en-US" sz="3200" dirty="0" err="1">
                <a:solidFill>
                  <a:schemeClr val="bg2">
                    <a:lumMod val="40000"/>
                    <a:lumOff val="60000"/>
                  </a:schemeClr>
                </a:solidFill>
              </a:rPr>
              <a:t>DPC_ObjectDetection_frameStart</a:t>
            </a:r>
            <a:r>
              <a:rPr lang="en-US" sz="3200" dirty="0">
                <a:solidFill>
                  <a:schemeClr val="bg2">
                    <a:lumMod val="40000"/>
                    <a:lumOff val="60000"/>
                  </a:schemeClr>
                </a:solidFill>
              </a:rPr>
              <a:t> is invoked.</a:t>
            </a:r>
          </a:p>
          <a:p>
            <a:pPr marL="1485066" lvl="1" indent="-571300">
              <a:buFont typeface="Arial" panose="020B0604020202020204" pitchFamily="34" charset="0"/>
              <a:buChar char="•"/>
            </a:pPr>
            <a:r>
              <a:rPr lang="en-US" sz="2800" b="1" dirty="0">
                <a:solidFill>
                  <a:schemeClr val="bg2">
                    <a:lumMod val="40000"/>
                    <a:lumOff val="60000"/>
                  </a:schemeClr>
                </a:solidFill>
              </a:rPr>
              <a:t>Recall from </a:t>
            </a:r>
            <a:r>
              <a:rPr lang="en-US" sz="2800" b="1" dirty="0" err="1">
                <a:solidFill>
                  <a:schemeClr val="bg2">
                    <a:lumMod val="40000"/>
                    <a:lumOff val="60000"/>
                  </a:schemeClr>
                </a:solidFill>
              </a:rPr>
              <a:t>DPC_init</a:t>
            </a:r>
            <a:r>
              <a:rPr lang="en-US" sz="2800" b="1" dirty="0">
                <a:solidFill>
                  <a:schemeClr val="bg2">
                    <a:lumMod val="40000"/>
                    <a:lumOff val="60000"/>
                  </a:schemeClr>
                </a:solidFill>
              </a:rPr>
              <a:t>:</a:t>
            </a:r>
            <a:r>
              <a:rPr lang="en-US" sz="2800" dirty="0">
                <a:solidFill>
                  <a:schemeClr val="bg2">
                    <a:lumMod val="40000"/>
                    <a:lumOff val="60000"/>
                  </a:schemeClr>
                </a:solidFill>
              </a:rPr>
              <a:t> The DPC’s </a:t>
            </a:r>
            <a:r>
              <a:rPr lang="en-US" sz="2800" dirty="0" err="1">
                <a:solidFill>
                  <a:schemeClr val="bg2">
                    <a:lumMod val="40000"/>
                    <a:lumOff val="60000"/>
                  </a:schemeClr>
                </a:solidFill>
              </a:rPr>
              <a:t>frameStart</a:t>
            </a:r>
            <a:r>
              <a:rPr lang="en-US" sz="2800" dirty="0">
                <a:solidFill>
                  <a:schemeClr val="bg2">
                    <a:lumMod val="40000"/>
                    <a:lumOff val="60000"/>
                  </a:schemeClr>
                </a:solidFill>
              </a:rPr>
              <a:t> callback is registered with the DPM during DPC initialization</a:t>
            </a:r>
          </a:p>
          <a:p>
            <a:pPr marL="789985" indent="-571300">
              <a:buFont typeface="Arial" panose="020B0604020202020204" pitchFamily="34" charset="0"/>
              <a:buChar char="•"/>
            </a:pPr>
            <a:r>
              <a:rPr lang="en-US" sz="3200" dirty="0">
                <a:solidFill>
                  <a:schemeClr val="bg2">
                    <a:lumMod val="40000"/>
                    <a:lumOff val="60000"/>
                  </a:schemeClr>
                </a:solidFill>
              </a:rPr>
              <a:t>This invokes the DPC’s registered execute function, e.g. </a:t>
            </a:r>
            <a:r>
              <a:rPr lang="en-US" sz="3200" dirty="0" err="1">
                <a:solidFill>
                  <a:schemeClr val="bg2">
                    <a:lumMod val="40000"/>
                    <a:lumOff val="60000"/>
                  </a:schemeClr>
                </a:solidFill>
              </a:rPr>
              <a:t>DPC_ObjectDetection_execute</a:t>
            </a:r>
            <a:endParaRPr lang="en-US" sz="3200" dirty="0">
              <a:solidFill>
                <a:schemeClr val="bg2">
                  <a:lumMod val="40000"/>
                  <a:lumOff val="60000"/>
                </a:schemeClr>
              </a:solidFill>
            </a:endParaRPr>
          </a:p>
          <a:p>
            <a:pPr marL="1485066" lvl="1" indent="-571300">
              <a:buFont typeface="Arial" panose="020B0604020202020204" pitchFamily="34" charset="0"/>
              <a:buChar char="•"/>
            </a:pPr>
            <a:r>
              <a:rPr lang="en-US" sz="2800" b="1" dirty="0">
                <a:solidFill>
                  <a:schemeClr val="bg2">
                    <a:lumMod val="40000"/>
                    <a:lumOff val="60000"/>
                  </a:schemeClr>
                </a:solidFill>
              </a:rPr>
              <a:t>Under the hood:</a:t>
            </a:r>
            <a:r>
              <a:rPr lang="en-US" sz="2800" dirty="0">
                <a:solidFill>
                  <a:schemeClr val="bg2">
                    <a:lumMod val="40000"/>
                    <a:lumOff val="60000"/>
                  </a:schemeClr>
                </a:solidFill>
              </a:rPr>
              <a:t> The Frame Start handler calls </a:t>
            </a:r>
            <a:r>
              <a:rPr lang="en-US" sz="2800" dirty="0" err="1">
                <a:solidFill>
                  <a:schemeClr val="bg2">
                    <a:lumMod val="40000"/>
                    <a:lumOff val="60000"/>
                  </a:schemeClr>
                </a:solidFill>
              </a:rPr>
              <a:t>DPM_notifyExecute</a:t>
            </a:r>
            <a:r>
              <a:rPr lang="en-US" sz="2800" dirty="0">
                <a:solidFill>
                  <a:schemeClr val="bg2">
                    <a:lumMod val="40000"/>
                    <a:lumOff val="60000"/>
                  </a:schemeClr>
                </a:solidFill>
              </a:rPr>
              <a:t> which posts the semaphore for </a:t>
            </a:r>
            <a:r>
              <a:rPr lang="en-US" sz="2800" dirty="0" err="1">
                <a:solidFill>
                  <a:schemeClr val="bg2">
                    <a:lumMod val="40000"/>
                    <a:lumOff val="60000"/>
                  </a:schemeClr>
                </a:solidFill>
              </a:rPr>
              <a:t>DPM_execute</a:t>
            </a:r>
            <a:endParaRPr lang="en-US" sz="2800" dirty="0">
              <a:solidFill>
                <a:schemeClr val="bg2">
                  <a:lumMod val="40000"/>
                  <a:lumOff val="60000"/>
                </a:schemeClr>
              </a:solidFill>
            </a:endParaRPr>
          </a:p>
          <a:p>
            <a:pPr marL="1485066" lvl="1" indent="-571300">
              <a:buFont typeface="Arial" panose="020B0604020202020204" pitchFamily="34" charset="0"/>
              <a:buChar char="•"/>
            </a:pPr>
            <a:r>
              <a:rPr lang="en-US" sz="2800" dirty="0" err="1">
                <a:solidFill>
                  <a:schemeClr val="bg2">
                    <a:lumMod val="40000"/>
                    <a:lumOff val="60000"/>
                  </a:schemeClr>
                </a:solidFill>
              </a:rPr>
              <a:t>DPM_execute</a:t>
            </a:r>
            <a:r>
              <a:rPr lang="en-US" sz="2800" dirty="0">
                <a:solidFill>
                  <a:schemeClr val="bg2">
                    <a:lumMod val="40000"/>
                    <a:lumOff val="60000"/>
                  </a:schemeClr>
                </a:solidFill>
              </a:rPr>
              <a:t> then calls the DPC’s pre-registered execute function.</a:t>
            </a:r>
          </a:p>
          <a:p>
            <a:pPr marL="789985" indent="-571300">
              <a:buFont typeface="Arial" panose="020B0604020202020204" pitchFamily="34" charset="0"/>
              <a:buChar char="•"/>
            </a:pPr>
            <a:r>
              <a:rPr lang="en-US" sz="3200" dirty="0" err="1">
                <a:solidFill>
                  <a:schemeClr val="bg2">
                    <a:lumMod val="40000"/>
                    <a:lumOff val="60000"/>
                  </a:schemeClr>
                </a:solidFill>
              </a:rPr>
              <a:t>DPC_ObjectDetection_execute</a:t>
            </a:r>
            <a:r>
              <a:rPr lang="en-US" sz="3200" dirty="0">
                <a:solidFill>
                  <a:schemeClr val="bg2">
                    <a:lumMod val="40000"/>
                    <a:lumOff val="60000"/>
                  </a:schemeClr>
                </a:solidFill>
              </a:rPr>
              <a:t> performs the frame processing and populates the output in  </a:t>
            </a:r>
            <a:r>
              <a:rPr lang="en-US" sz="3200" dirty="0" err="1">
                <a:solidFill>
                  <a:schemeClr val="bg2">
                    <a:lumMod val="40000"/>
                    <a:lumOff val="60000"/>
                  </a:schemeClr>
                </a:solidFill>
              </a:rPr>
              <a:t>DPC_ObjectDetection_ExecuteResult</a:t>
            </a:r>
            <a:r>
              <a:rPr lang="en-US" sz="3200" dirty="0">
                <a:solidFill>
                  <a:schemeClr val="bg2">
                    <a:lumMod val="40000"/>
                    <a:lumOff val="60000"/>
                  </a:schemeClr>
                </a:solidFill>
              </a:rPr>
              <a:t> structure and returns.</a:t>
            </a:r>
          </a:p>
          <a:p>
            <a:pPr marL="789985" indent="-571300">
              <a:buFont typeface="Arial" panose="020B0604020202020204" pitchFamily="34" charset="0"/>
              <a:buChar char="•"/>
            </a:pPr>
            <a:r>
              <a:rPr lang="en-US" sz="3200" dirty="0">
                <a:solidFill>
                  <a:schemeClr val="bg2">
                    <a:lumMod val="40000"/>
                    <a:lumOff val="60000"/>
                  </a:schemeClr>
                </a:solidFill>
              </a:rPr>
              <a:t>Application reads the output structure and sends it over UART. This completes the frame processing.</a:t>
            </a:r>
          </a:p>
          <a:p>
            <a:pPr marL="789985" indent="-571300">
              <a:buFont typeface="Arial" panose="020B0604020202020204" pitchFamily="34" charset="0"/>
              <a:buChar char="•"/>
            </a:pPr>
            <a:endParaRPr lang="en-US" sz="2800" dirty="0">
              <a:solidFill>
                <a:schemeClr val="bg2">
                  <a:lumMod val="40000"/>
                  <a:lumOff val="60000"/>
                </a:schemeClr>
              </a:solidFill>
            </a:endParaRP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27</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4624" y="4792349"/>
            <a:ext cx="8397940" cy="3923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64624" y="1297229"/>
            <a:ext cx="8397944" cy="3291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00188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Datapath</a:t>
            </a:r>
            <a:r>
              <a:rPr lang="en-US" dirty="0"/>
              <a:t> Execution – Runtime View</a:t>
            </a:r>
          </a:p>
        </p:txBody>
      </p:sp>
      <p:sp>
        <p:nvSpPr>
          <p:cNvPr id="2" name="Content Placeholder 1"/>
          <p:cNvSpPr>
            <a:spLocks noGrp="1"/>
          </p:cNvSpPr>
          <p:nvPr>
            <p:ph idx="1"/>
          </p:nvPr>
        </p:nvSpPr>
        <p:spPr>
          <a:xfrm>
            <a:off x="628332" y="1282702"/>
            <a:ext cx="6911540" cy="7612272"/>
          </a:xfrm>
        </p:spPr>
        <p:txBody>
          <a:bodyPr>
            <a:normAutofit fontScale="70000" lnSpcReduction="20000"/>
          </a:bodyPr>
          <a:lstStyle/>
          <a:p>
            <a:pPr marL="789985" indent="-571300">
              <a:buFont typeface="Arial" panose="020B0604020202020204" pitchFamily="34" charset="0"/>
              <a:buChar char="•"/>
            </a:pPr>
            <a:r>
              <a:rPr lang="en-US" sz="3200" b="1" dirty="0">
                <a:solidFill>
                  <a:schemeClr val="bg2">
                    <a:lumMod val="40000"/>
                    <a:lumOff val="60000"/>
                  </a:schemeClr>
                </a:solidFill>
              </a:rPr>
              <a:t>At sensor start:</a:t>
            </a:r>
            <a:r>
              <a:rPr lang="en-US" sz="3200" dirty="0">
                <a:solidFill>
                  <a:schemeClr val="bg2">
                    <a:lumMod val="40000"/>
                    <a:lumOff val="60000"/>
                  </a:schemeClr>
                </a:solidFill>
              </a:rPr>
              <a:t>  Application calls </a:t>
            </a:r>
            <a:r>
              <a:rPr lang="en-US" sz="3200" dirty="0" err="1">
                <a:solidFill>
                  <a:schemeClr val="bg2">
                    <a:lumMod val="40000"/>
                    <a:lumOff val="60000"/>
                  </a:schemeClr>
                </a:solidFill>
              </a:rPr>
              <a:t>DPM_start</a:t>
            </a:r>
            <a:r>
              <a:rPr lang="en-US" sz="3200" dirty="0">
                <a:solidFill>
                  <a:schemeClr val="bg2">
                    <a:lumMod val="40000"/>
                    <a:lumOff val="60000"/>
                  </a:schemeClr>
                </a:solidFill>
              </a:rPr>
              <a:t> which calls the DPC’s pre-registered start function </a:t>
            </a:r>
            <a:r>
              <a:rPr lang="en-US" sz="3200" dirty="0" err="1">
                <a:solidFill>
                  <a:schemeClr val="bg2">
                    <a:lumMod val="40000"/>
                    <a:lumOff val="60000"/>
                  </a:schemeClr>
                </a:solidFill>
              </a:rPr>
              <a:t>DPC_ObjectDetection_start</a:t>
            </a:r>
            <a:r>
              <a:rPr lang="en-US" sz="3200" dirty="0">
                <a:solidFill>
                  <a:schemeClr val="bg2">
                    <a:lumMod val="40000"/>
                    <a:lumOff val="60000"/>
                  </a:schemeClr>
                </a:solidFill>
              </a:rPr>
              <a:t>.</a:t>
            </a:r>
          </a:p>
          <a:p>
            <a:pPr marL="1485066" lvl="1" indent="-571300">
              <a:buFont typeface="Arial" panose="020B0604020202020204" pitchFamily="34" charset="0"/>
              <a:buChar char="•"/>
            </a:pPr>
            <a:r>
              <a:rPr lang="en-US" sz="2800" dirty="0">
                <a:solidFill>
                  <a:schemeClr val="bg2">
                    <a:lumMod val="40000"/>
                    <a:lumOff val="60000"/>
                  </a:schemeClr>
                </a:solidFill>
              </a:rPr>
              <a:t>The </a:t>
            </a:r>
            <a:r>
              <a:rPr lang="en-US" sz="2800" dirty="0" err="1">
                <a:solidFill>
                  <a:schemeClr val="bg2">
                    <a:lumMod val="40000"/>
                    <a:lumOff val="60000"/>
                  </a:schemeClr>
                </a:solidFill>
              </a:rPr>
              <a:t>mmw</a:t>
            </a:r>
            <a:r>
              <a:rPr lang="en-US" sz="2800" dirty="0">
                <a:solidFill>
                  <a:schemeClr val="bg2">
                    <a:lumMod val="40000"/>
                    <a:lumOff val="60000"/>
                  </a:schemeClr>
                </a:solidFill>
              </a:rPr>
              <a:t> demo does this in the </a:t>
            </a:r>
            <a:r>
              <a:rPr lang="en-US" sz="2800" dirty="0" err="1">
                <a:solidFill>
                  <a:schemeClr val="bg2">
                    <a:lumMod val="40000"/>
                    <a:lumOff val="60000"/>
                  </a:schemeClr>
                </a:solidFill>
              </a:rPr>
              <a:t>sensorStart</a:t>
            </a:r>
            <a:r>
              <a:rPr lang="en-US" sz="2800" dirty="0">
                <a:solidFill>
                  <a:schemeClr val="bg2">
                    <a:lumMod val="40000"/>
                    <a:lumOff val="60000"/>
                  </a:schemeClr>
                </a:solidFill>
              </a:rPr>
              <a:t> CLI command handler function.</a:t>
            </a:r>
          </a:p>
          <a:p>
            <a:pPr marL="789985" indent="-571300">
              <a:buFont typeface="Arial" panose="020B0604020202020204" pitchFamily="34" charset="0"/>
              <a:buChar char="•"/>
            </a:pPr>
            <a:r>
              <a:rPr lang="en-US" sz="3200" b="1" dirty="0"/>
              <a:t>At every frame interrupt:</a:t>
            </a:r>
            <a:r>
              <a:rPr lang="en-US" sz="3200" dirty="0"/>
              <a:t> The DPC’s pre-registered frame start call back function, </a:t>
            </a:r>
            <a:r>
              <a:rPr lang="en-US" sz="3200" dirty="0" err="1"/>
              <a:t>DPC_ObjectDetection_frameStart</a:t>
            </a:r>
            <a:r>
              <a:rPr lang="en-US" sz="3200" dirty="0"/>
              <a:t> is invoked.</a:t>
            </a:r>
          </a:p>
          <a:p>
            <a:pPr marL="1485066" lvl="1" indent="-571300">
              <a:buFont typeface="Arial" panose="020B0604020202020204" pitchFamily="34" charset="0"/>
              <a:buChar char="•"/>
            </a:pPr>
            <a:r>
              <a:rPr lang="en-US" sz="2800" b="1" dirty="0">
                <a:solidFill>
                  <a:schemeClr val="bg2">
                    <a:lumMod val="40000"/>
                    <a:lumOff val="60000"/>
                  </a:schemeClr>
                </a:solidFill>
              </a:rPr>
              <a:t>Recall from </a:t>
            </a:r>
            <a:r>
              <a:rPr lang="en-US" sz="2800" b="1" dirty="0" err="1">
                <a:solidFill>
                  <a:schemeClr val="bg2">
                    <a:lumMod val="40000"/>
                    <a:lumOff val="60000"/>
                  </a:schemeClr>
                </a:solidFill>
              </a:rPr>
              <a:t>DPC_init</a:t>
            </a:r>
            <a:r>
              <a:rPr lang="en-US" sz="2800" b="1" dirty="0">
                <a:solidFill>
                  <a:schemeClr val="bg2">
                    <a:lumMod val="40000"/>
                    <a:lumOff val="60000"/>
                  </a:schemeClr>
                </a:solidFill>
              </a:rPr>
              <a:t>:</a:t>
            </a:r>
            <a:r>
              <a:rPr lang="en-US" sz="2800" dirty="0">
                <a:solidFill>
                  <a:schemeClr val="bg2">
                    <a:lumMod val="40000"/>
                    <a:lumOff val="60000"/>
                  </a:schemeClr>
                </a:solidFill>
              </a:rPr>
              <a:t> The DPC’s </a:t>
            </a:r>
            <a:r>
              <a:rPr lang="en-US" sz="2800" dirty="0" err="1">
                <a:solidFill>
                  <a:schemeClr val="bg2">
                    <a:lumMod val="40000"/>
                    <a:lumOff val="60000"/>
                  </a:schemeClr>
                </a:solidFill>
              </a:rPr>
              <a:t>frameStart</a:t>
            </a:r>
            <a:r>
              <a:rPr lang="en-US" sz="2800" dirty="0">
                <a:solidFill>
                  <a:schemeClr val="bg2">
                    <a:lumMod val="40000"/>
                    <a:lumOff val="60000"/>
                  </a:schemeClr>
                </a:solidFill>
              </a:rPr>
              <a:t> callback is registered with the DPM during DPC initialization</a:t>
            </a:r>
          </a:p>
          <a:p>
            <a:pPr marL="789985" indent="-571300">
              <a:buFont typeface="Arial" panose="020B0604020202020204" pitchFamily="34" charset="0"/>
              <a:buChar char="•"/>
            </a:pPr>
            <a:r>
              <a:rPr lang="en-US" sz="3200" dirty="0"/>
              <a:t>This invokes the DPC’s registered execute function, e.g. </a:t>
            </a:r>
            <a:r>
              <a:rPr lang="en-US" sz="3200" dirty="0" err="1"/>
              <a:t>DPC_ObjectDetection_execute</a:t>
            </a:r>
            <a:endParaRPr lang="en-US" sz="3200" dirty="0"/>
          </a:p>
          <a:p>
            <a:pPr marL="1485066" lvl="1" indent="-571300">
              <a:buFont typeface="Arial" panose="020B0604020202020204" pitchFamily="34" charset="0"/>
              <a:buChar char="•"/>
            </a:pPr>
            <a:r>
              <a:rPr lang="en-US" sz="2800" b="1" dirty="0">
                <a:solidFill>
                  <a:schemeClr val="bg2">
                    <a:lumMod val="40000"/>
                    <a:lumOff val="60000"/>
                  </a:schemeClr>
                </a:solidFill>
              </a:rPr>
              <a:t>Under the hood:</a:t>
            </a:r>
            <a:r>
              <a:rPr lang="en-US" sz="2800" dirty="0">
                <a:solidFill>
                  <a:schemeClr val="bg2">
                    <a:lumMod val="40000"/>
                    <a:lumOff val="60000"/>
                  </a:schemeClr>
                </a:solidFill>
              </a:rPr>
              <a:t> The Frame Start handler calls </a:t>
            </a:r>
            <a:r>
              <a:rPr lang="en-US" sz="2800" dirty="0" err="1">
                <a:solidFill>
                  <a:schemeClr val="bg2">
                    <a:lumMod val="40000"/>
                    <a:lumOff val="60000"/>
                  </a:schemeClr>
                </a:solidFill>
              </a:rPr>
              <a:t>DPM_notifyExecute</a:t>
            </a:r>
            <a:r>
              <a:rPr lang="en-US" sz="2800" dirty="0">
                <a:solidFill>
                  <a:schemeClr val="bg2">
                    <a:lumMod val="40000"/>
                    <a:lumOff val="60000"/>
                  </a:schemeClr>
                </a:solidFill>
              </a:rPr>
              <a:t> which posts the semaphore for </a:t>
            </a:r>
            <a:r>
              <a:rPr lang="en-US" sz="2800" dirty="0" err="1">
                <a:solidFill>
                  <a:schemeClr val="bg2">
                    <a:lumMod val="40000"/>
                    <a:lumOff val="60000"/>
                  </a:schemeClr>
                </a:solidFill>
              </a:rPr>
              <a:t>DPM_execute</a:t>
            </a:r>
            <a:endParaRPr lang="en-US" sz="2800" dirty="0">
              <a:solidFill>
                <a:schemeClr val="bg2">
                  <a:lumMod val="40000"/>
                  <a:lumOff val="60000"/>
                </a:schemeClr>
              </a:solidFill>
            </a:endParaRPr>
          </a:p>
          <a:p>
            <a:pPr marL="1485066" lvl="1" indent="-571300">
              <a:buFont typeface="Arial" panose="020B0604020202020204" pitchFamily="34" charset="0"/>
              <a:buChar char="•"/>
            </a:pPr>
            <a:r>
              <a:rPr lang="en-US" sz="2800" dirty="0" err="1">
                <a:solidFill>
                  <a:schemeClr val="bg2">
                    <a:lumMod val="40000"/>
                    <a:lumOff val="60000"/>
                  </a:schemeClr>
                </a:solidFill>
              </a:rPr>
              <a:t>DPM_execute</a:t>
            </a:r>
            <a:r>
              <a:rPr lang="en-US" sz="2800" dirty="0">
                <a:solidFill>
                  <a:schemeClr val="bg2">
                    <a:lumMod val="40000"/>
                    <a:lumOff val="60000"/>
                  </a:schemeClr>
                </a:solidFill>
              </a:rPr>
              <a:t> then calls the DPC’s pre-registered execute function.</a:t>
            </a:r>
          </a:p>
          <a:p>
            <a:pPr marL="789985" indent="-571300">
              <a:buFont typeface="Arial" panose="020B0604020202020204" pitchFamily="34" charset="0"/>
              <a:buChar char="•"/>
            </a:pPr>
            <a:r>
              <a:rPr lang="en-US" sz="3200" dirty="0" err="1">
                <a:solidFill>
                  <a:schemeClr val="bg2">
                    <a:lumMod val="40000"/>
                    <a:lumOff val="60000"/>
                  </a:schemeClr>
                </a:solidFill>
              </a:rPr>
              <a:t>DPC_ObjectDetection_execute</a:t>
            </a:r>
            <a:r>
              <a:rPr lang="en-US" sz="3200" dirty="0">
                <a:solidFill>
                  <a:schemeClr val="bg2">
                    <a:lumMod val="40000"/>
                    <a:lumOff val="60000"/>
                  </a:schemeClr>
                </a:solidFill>
              </a:rPr>
              <a:t> performs the frame processing and populates the output in  </a:t>
            </a:r>
            <a:r>
              <a:rPr lang="en-US" sz="3200" dirty="0" err="1">
                <a:solidFill>
                  <a:schemeClr val="bg2">
                    <a:lumMod val="40000"/>
                    <a:lumOff val="60000"/>
                  </a:schemeClr>
                </a:solidFill>
              </a:rPr>
              <a:t>DPC_ObjectDetection_ExecuteResult</a:t>
            </a:r>
            <a:r>
              <a:rPr lang="en-US" sz="3200" dirty="0">
                <a:solidFill>
                  <a:schemeClr val="bg2">
                    <a:lumMod val="40000"/>
                    <a:lumOff val="60000"/>
                  </a:schemeClr>
                </a:solidFill>
              </a:rPr>
              <a:t> structure and returns.</a:t>
            </a:r>
          </a:p>
          <a:p>
            <a:pPr marL="789985" indent="-571300">
              <a:buFont typeface="Arial" panose="020B0604020202020204" pitchFamily="34" charset="0"/>
              <a:buChar char="•"/>
            </a:pPr>
            <a:r>
              <a:rPr lang="en-US" sz="3200" dirty="0">
                <a:solidFill>
                  <a:schemeClr val="bg2">
                    <a:lumMod val="40000"/>
                    <a:lumOff val="60000"/>
                  </a:schemeClr>
                </a:solidFill>
              </a:rPr>
              <a:t>Application reads the output structure and sends it over UART. This completes the frame processing.</a:t>
            </a:r>
          </a:p>
          <a:p>
            <a:pPr marL="789985" indent="-571300">
              <a:buFont typeface="Arial" panose="020B0604020202020204" pitchFamily="34" charset="0"/>
              <a:buChar char="•"/>
            </a:pPr>
            <a:endParaRPr lang="en-US" sz="3200" dirty="0">
              <a:solidFill>
                <a:schemeClr val="bg2">
                  <a:lumMod val="40000"/>
                  <a:lumOff val="60000"/>
                </a:schemeClr>
              </a:solidFill>
            </a:endParaRP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28</a:t>
            </a:fld>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4735" y="1415779"/>
            <a:ext cx="7081788" cy="3410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4736" y="4885637"/>
            <a:ext cx="7081790" cy="4095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11986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Datapath</a:t>
            </a:r>
            <a:r>
              <a:rPr lang="en-US" dirty="0"/>
              <a:t> Execution – Runtime View</a:t>
            </a:r>
          </a:p>
        </p:txBody>
      </p:sp>
      <p:sp>
        <p:nvSpPr>
          <p:cNvPr id="2" name="Content Placeholder 1"/>
          <p:cNvSpPr>
            <a:spLocks noGrp="1"/>
          </p:cNvSpPr>
          <p:nvPr>
            <p:ph idx="1"/>
          </p:nvPr>
        </p:nvSpPr>
        <p:spPr>
          <a:xfrm>
            <a:off x="628332" y="1282702"/>
            <a:ext cx="6911540" cy="7612272"/>
          </a:xfrm>
        </p:spPr>
        <p:txBody>
          <a:bodyPr>
            <a:normAutofit fontScale="70000" lnSpcReduction="20000"/>
          </a:bodyPr>
          <a:lstStyle/>
          <a:p>
            <a:pPr marL="789985" indent="-571300">
              <a:buFont typeface="Arial" panose="020B0604020202020204" pitchFamily="34" charset="0"/>
              <a:buChar char="•"/>
            </a:pPr>
            <a:r>
              <a:rPr lang="en-US" sz="3200" b="1" dirty="0">
                <a:solidFill>
                  <a:schemeClr val="bg2">
                    <a:lumMod val="40000"/>
                    <a:lumOff val="60000"/>
                  </a:schemeClr>
                </a:solidFill>
              </a:rPr>
              <a:t>At sensor start:</a:t>
            </a:r>
            <a:r>
              <a:rPr lang="en-US" sz="3200" dirty="0">
                <a:solidFill>
                  <a:schemeClr val="bg2">
                    <a:lumMod val="40000"/>
                    <a:lumOff val="60000"/>
                  </a:schemeClr>
                </a:solidFill>
              </a:rPr>
              <a:t>  Application calls </a:t>
            </a:r>
            <a:r>
              <a:rPr lang="en-US" sz="3200" dirty="0" err="1">
                <a:solidFill>
                  <a:schemeClr val="bg2">
                    <a:lumMod val="40000"/>
                    <a:lumOff val="60000"/>
                  </a:schemeClr>
                </a:solidFill>
              </a:rPr>
              <a:t>DPM_start</a:t>
            </a:r>
            <a:r>
              <a:rPr lang="en-US" sz="3200" dirty="0">
                <a:solidFill>
                  <a:schemeClr val="bg2">
                    <a:lumMod val="40000"/>
                    <a:lumOff val="60000"/>
                  </a:schemeClr>
                </a:solidFill>
              </a:rPr>
              <a:t> which calls the DPC’s pre-registered start function </a:t>
            </a:r>
            <a:r>
              <a:rPr lang="en-US" sz="3200" dirty="0" err="1">
                <a:solidFill>
                  <a:schemeClr val="bg2">
                    <a:lumMod val="40000"/>
                    <a:lumOff val="60000"/>
                  </a:schemeClr>
                </a:solidFill>
              </a:rPr>
              <a:t>DPC_ObjectDetection_start</a:t>
            </a:r>
            <a:r>
              <a:rPr lang="en-US" sz="3200" dirty="0">
                <a:solidFill>
                  <a:schemeClr val="bg2">
                    <a:lumMod val="40000"/>
                    <a:lumOff val="60000"/>
                  </a:schemeClr>
                </a:solidFill>
              </a:rPr>
              <a:t>.</a:t>
            </a:r>
          </a:p>
          <a:p>
            <a:pPr marL="1485066" lvl="1" indent="-571300">
              <a:buFont typeface="Arial" panose="020B0604020202020204" pitchFamily="34" charset="0"/>
              <a:buChar char="•"/>
            </a:pPr>
            <a:r>
              <a:rPr lang="en-US" sz="2800" dirty="0">
                <a:solidFill>
                  <a:schemeClr val="bg2">
                    <a:lumMod val="40000"/>
                    <a:lumOff val="60000"/>
                  </a:schemeClr>
                </a:solidFill>
              </a:rPr>
              <a:t>The </a:t>
            </a:r>
            <a:r>
              <a:rPr lang="en-US" sz="2800" dirty="0" err="1">
                <a:solidFill>
                  <a:schemeClr val="bg2">
                    <a:lumMod val="40000"/>
                    <a:lumOff val="60000"/>
                  </a:schemeClr>
                </a:solidFill>
              </a:rPr>
              <a:t>mmw</a:t>
            </a:r>
            <a:r>
              <a:rPr lang="en-US" sz="2800" dirty="0">
                <a:solidFill>
                  <a:schemeClr val="bg2">
                    <a:lumMod val="40000"/>
                    <a:lumOff val="60000"/>
                  </a:schemeClr>
                </a:solidFill>
              </a:rPr>
              <a:t> demo does this in the </a:t>
            </a:r>
            <a:r>
              <a:rPr lang="en-US" sz="2800" dirty="0" err="1">
                <a:solidFill>
                  <a:schemeClr val="bg2">
                    <a:lumMod val="40000"/>
                    <a:lumOff val="60000"/>
                  </a:schemeClr>
                </a:solidFill>
              </a:rPr>
              <a:t>sensorStart</a:t>
            </a:r>
            <a:r>
              <a:rPr lang="en-US" sz="2800" dirty="0">
                <a:solidFill>
                  <a:schemeClr val="bg2">
                    <a:lumMod val="40000"/>
                    <a:lumOff val="60000"/>
                  </a:schemeClr>
                </a:solidFill>
              </a:rPr>
              <a:t> CLI command handler function.</a:t>
            </a:r>
          </a:p>
          <a:p>
            <a:pPr marL="789985" indent="-571300">
              <a:buFont typeface="Arial" panose="020B0604020202020204" pitchFamily="34" charset="0"/>
              <a:buChar char="•"/>
            </a:pPr>
            <a:r>
              <a:rPr lang="en-US" sz="3200" b="1" dirty="0">
                <a:solidFill>
                  <a:schemeClr val="bg2">
                    <a:lumMod val="40000"/>
                    <a:lumOff val="60000"/>
                  </a:schemeClr>
                </a:solidFill>
              </a:rPr>
              <a:t>At every frame interrupt:</a:t>
            </a:r>
            <a:r>
              <a:rPr lang="en-US" sz="3200" dirty="0">
                <a:solidFill>
                  <a:schemeClr val="bg2">
                    <a:lumMod val="40000"/>
                    <a:lumOff val="60000"/>
                  </a:schemeClr>
                </a:solidFill>
              </a:rPr>
              <a:t> The DPC’s pre-registered frame start call back function, </a:t>
            </a:r>
            <a:r>
              <a:rPr lang="en-US" sz="3200" dirty="0" err="1">
                <a:solidFill>
                  <a:schemeClr val="bg2">
                    <a:lumMod val="40000"/>
                    <a:lumOff val="60000"/>
                  </a:schemeClr>
                </a:solidFill>
              </a:rPr>
              <a:t>DPC_ObjectDetection_frameStart</a:t>
            </a:r>
            <a:r>
              <a:rPr lang="en-US" sz="3200" dirty="0">
                <a:solidFill>
                  <a:schemeClr val="bg2">
                    <a:lumMod val="40000"/>
                    <a:lumOff val="60000"/>
                  </a:schemeClr>
                </a:solidFill>
              </a:rPr>
              <a:t> is invoked.</a:t>
            </a:r>
          </a:p>
          <a:p>
            <a:pPr marL="1485066" lvl="1" indent="-571300">
              <a:buFont typeface="Arial" panose="020B0604020202020204" pitchFamily="34" charset="0"/>
              <a:buChar char="•"/>
            </a:pPr>
            <a:r>
              <a:rPr lang="en-US" sz="2800" b="1" dirty="0">
                <a:solidFill>
                  <a:schemeClr val="bg2">
                    <a:lumMod val="40000"/>
                    <a:lumOff val="60000"/>
                  </a:schemeClr>
                </a:solidFill>
              </a:rPr>
              <a:t>Recall from </a:t>
            </a:r>
            <a:r>
              <a:rPr lang="en-US" sz="2800" b="1" dirty="0" err="1">
                <a:solidFill>
                  <a:schemeClr val="bg2">
                    <a:lumMod val="40000"/>
                    <a:lumOff val="60000"/>
                  </a:schemeClr>
                </a:solidFill>
              </a:rPr>
              <a:t>DPC_init</a:t>
            </a:r>
            <a:r>
              <a:rPr lang="en-US" sz="2800" b="1" dirty="0">
                <a:solidFill>
                  <a:schemeClr val="bg2">
                    <a:lumMod val="40000"/>
                    <a:lumOff val="60000"/>
                  </a:schemeClr>
                </a:solidFill>
              </a:rPr>
              <a:t>:</a:t>
            </a:r>
            <a:r>
              <a:rPr lang="en-US" sz="2800" dirty="0">
                <a:solidFill>
                  <a:schemeClr val="bg2">
                    <a:lumMod val="40000"/>
                    <a:lumOff val="60000"/>
                  </a:schemeClr>
                </a:solidFill>
              </a:rPr>
              <a:t> The DPC’s </a:t>
            </a:r>
            <a:r>
              <a:rPr lang="en-US" sz="2800" dirty="0" err="1">
                <a:solidFill>
                  <a:schemeClr val="bg2">
                    <a:lumMod val="40000"/>
                    <a:lumOff val="60000"/>
                  </a:schemeClr>
                </a:solidFill>
              </a:rPr>
              <a:t>frameStart</a:t>
            </a:r>
            <a:r>
              <a:rPr lang="en-US" sz="2800" dirty="0">
                <a:solidFill>
                  <a:schemeClr val="bg2">
                    <a:lumMod val="40000"/>
                    <a:lumOff val="60000"/>
                  </a:schemeClr>
                </a:solidFill>
              </a:rPr>
              <a:t> callback is registered with the DPM during DPC initialization</a:t>
            </a:r>
          </a:p>
          <a:p>
            <a:pPr marL="789985" indent="-571300">
              <a:buFont typeface="Arial" panose="020B0604020202020204" pitchFamily="34" charset="0"/>
              <a:buChar char="•"/>
            </a:pPr>
            <a:r>
              <a:rPr lang="en-US" sz="3200" dirty="0">
                <a:solidFill>
                  <a:schemeClr val="bg2">
                    <a:lumMod val="60000"/>
                    <a:lumOff val="40000"/>
                  </a:schemeClr>
                </a:solidFill>
              </a:rPr>
              <a:t>This invokes the DPC’s registered execute function, e.g. </a:t>
            </a:r>
            <a:r>
              <a:rPr lang="en-US" sz="3200" dirty="0" err="1">
                <a:solidFill>
                  <a:schemeClr val="bg2">
                    <a:lumMod val="60000"/>
                    <a:lumOff val="40000"/>
                  </a:schemeClr>
                </a:solidFill>
              </a:rPr>
              <a:t>DPC_ObjectDetection_execute</a:t>
            </a:r>
            <a:endParaRPr lang="en-US" sz="3200" dirty="0">
              <a:solidFill>
                <a:schemeClr val="bg2">
                  <a:lumMod val="60000"/>
                  <a:lumOff val="40000"/>
                </a:schemeClr>
              </a:solidFill>
            </a:endParaRPr>
          </a:p>
          <a:p>
            <a:pPr marL="1485066" lvl="1" indent="-571300">
              <a:buFont typeface="Arial" panose="020B0604020202020204" pitchFamily="34" charset="0"/>
              <a:buChar char="•"/>
            </a:pPr>
            <a:r>
              <a:rPr lang="en-US" sz="2800" b="1" dirty="0">
                <a:solidFill>
                  <a:schemeClr val="bg2">
                    <a:lumMod val="40000"/>
                    <a:lumOff val="60000"/>
                  </a:schemeClr>
                </a:solidFill>
              </a:rPr>
              <a:t>Under the hood:</a:t>
            </a:r>
            <a:r>
              <a:rPr lang="en-US" sz="2800" dirty="0">
                <a:solidFill>
                  <a:schemeClr val="bg2">
                    <a:lumMod val="40000"/>
                    <a:lumOff val="60000"/>
                  </a:schemeClr>
                </a:solidFill>
              </a:rPr>
              <a:t> The Frame Start handler calls </a:t>
            </a:r>
            <a:r>
              <a:rPr lang="en-US" sz="2800" dirty="0" err="1">
                <a:solidFill>
                  <a:schemeClr val="bg2">
                    <a:lumMod val="40000"/>
                    <a:lumOff val="60000"/>
                  </a:schemeClr>
                </a:solidFill>
              </a:rPr>
              <a:t>DPM_notifyExecute</a:t>
            </a:r>
            <a:r>
              <a:rPr lang="en-US" sz="2800" dirty="0">
                <a:solidFill>
                  <a:schemeClr val="bg2">
                    <a:lumMod val="40000"/>
                    <a:lumOff val="60000"/>
                  </a:schemeClr>
                </a:solidFill>
              </a:rPr>
              <a:t> which posts the semaphore for </a:t>
            </a:r>
            <a:r>
              <a:rPr lang="en-US" sz="2800" dirty="0" err="1">
                <a:solidFill>
                  <a:schemeClr val="bg2">
                    <a:lumMod val="40000"/>
                    <a:lumOff val="60000"/>
                  </a:schemeClr>
                </a:solidFill>
              </a:rPr>
              <a:t>DPM_execute</a:t>
            </a:r>
            <a:endParaRPr lang="en-US" sz="2800" dirty="0">
              <a:solidFill>
                <a:schemeClr val="bg2">
                  <a:lumMod val="40000"/>
                  <a:lumOff val="60000"/>
                </a:schemeClr>
              </a:solidFill>
            </a:endParaRPr>
          </a:p>
          <a:p>
            <a:pPr marL="1485066" lvl="1" indent="-571300">
              <a:buFont typeface="Arial" panose="020B0604020202020204" pitchFamily="34" charset="0"/>
              <a:buChar char="•"/>
            </a:pPr>
            <a:r>
              <a:rPr lang="en-US" sz="2800" dirty="0" err="1">
                <a:solidFill>
                  <a:schemeClr val="bg2">
                    <a:lumMod val="40000"/>
                    <a:lumOff val="60000"/>
                  </a:schemeClr>
                </a:solidFill>
              </a:rPr>
              <a:t>DPM_execute</a:t>
            </a:r>
            <a:r>
              <a:rPr lang="en-US" sz="2800" dirty="0">
                <a:solidFill>
                  <a:schemeClr val="bg2">
                    <a:lumMod val="40000"/>
                    <a:lumOff val="60000"/>
                  </a:schemeClr>
                </a:solidFill>
              </a:rPr>
              <a:t> then calls the DPC’s pre-registered execute function.</a:t>
            </a:r>
          </a:p>
          <a:p>
            <a:pPr marL="789985" indent="-571300">
              <a:buFont typeface="Arial" panose="020B0604020202020204" pitchFamily="34" charset="0"/>
              <a:buChar char="•"/>
            </a:pPr>
            <a:r>
              <a:rPr lang="en-US" sz="3200" dirty="0" err="1"/>
              <a:t>DPC_ObjectDetection_execute</a:t>
            </a:r>
            <a:r>
              <a:rPr lang="en-US" sz="3200" dirty="0"/>
              <a:t> performs the frame processing and populates the output in  </a:t>
            </a:r>
            <a:r>
              <a:rPr lang="en-US" sz="3200" dirty="0" err="1"/>
              <a:t>DPC_ObjectDetection_ExecuteResult</a:t>
            </a:r>
            <a:r>
              <a:rPr lang="en-US" sz="3200" dirty="0"/>
              <a:t> structure and returns.</a:t>
            </a:r>
          </a:p>
          <a:p>
            <a:pPr marL="789985" indent="-571300">
              <a:buFont typeface="Arial" panose="020B0604020202020204" pitchFamily="34" charset="0"/>
              <a:buChar char="•"/>
            </a:pPr>
            <a:r>
              <a:rPr lang="en-US" sz="3200" dirty="0"/>
              <a:t>Application reads the output structure and sends it over UART. This completes the frame processing.</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29</a:t>
            </a:fld>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1902" y="5987877"/>
            <a:ext cx="8754336" cy="193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1900" y="1409699"/>
            <a:ext cx="8754336" cy="4548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7996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309" y="259483"/>
            <a:ext cx="16907589" cy="1221582"/>
          </a:xfrm>
        </p:spPr>
        <p:txBody>
          <a:bodyPr/>
          <a:lstStyle/>
          <a:p>
            <a:r>
              <a:rPr lang="en-US" sz="5600" dirty="0"/>
              <a:t>Agenda</a:t>
            </a:r>
          </a:p>
        </p:txBody>
      </p:sp>
      <p:sp>
        <p:nvSpPr>
          <p:cNvPr id="3" name="Content Placeholder 2"/>
          <p:cNvSpPr>
            <a:spLocks noGrp="1"/>
          </p:cNvSpPr>
          <p:nvPr>
            <p:ph idx="1"/>
          </p:nvPr>
        </p:nvSpPr>
        <p:spPr>
          <a:xfrm>
            <a:off x="609284" y="1631759"/>
            <a:ext cx="16926629" cy="7418898"/>
          </a:xfrm>
        </p:spPr>
        <p:txBody>
          <a:bodyPr>
            <a:normAutofit fontScale="70000" lnSpcReduction="20000"/>
          </a:bodyPr>
          <a:lstStyle/>
          <a:p>
            <a:r>
              <a:rPr lang="en-US" dirty="0"/>
              <a:t>MMWAVE-SDK</a:t>
            </a:r>
          </a:p>
          <a:p>
            <a:pPr lvl="1"/>
            <a:r>
              <a:rPr lang="en-US" dirty="0"/>
              <a:t>Architecture overview</a:t>
            </a:r>
          </a:p>
          <a:p>
            <a:pPr lvl="1"/>
            <a:r>
              <a:rPr lang="en-US" dirty="0"/>
              <a:t>Data path design</a:t>
            </a:r>
          </a:p>
          <a:p>
            <a:r>
              <a:rPr lang="en-US" dirty="0"/>
              <a:t>Data path deep dive</a:t>
            </a:r>
          </a:p>
          <a:p>
            <a:pPr lvl="1"/>
            <a:r>
              <a:rPr lang="en-US" dirty="0"/>
              <a:t>Initialization</a:t>
            </a:r>
          </a:p>
          <a:p>
            <a:pPr lvl="1"/>
            <a:r>
              <a:rPr lang="en-US" dirty="0"/>
              <a:t>Configuration</a:t>
            </a:r>
          </a:p>
          <a:p>
            <a:pPr lvl="1"/>
            <a:r>
              <a:rPr lang="en-US" dirty="0"/>
              <a:t>Execution (Runtime view)</a:t>
            </a:r>
          </a:p>
          <a:p>
            <a:r>
              <a:rPr lang="en-US" dirty="0"/>
              <a:t>DPUs and DPCs in MMWAVE-SDK 3.x</a:t>
            </a:r>
          </a:p>
          <a:p>
            <a:pPr lvl="1"/>
            <a:r>
              <a:rPr lang="en-US" dirty="0"/>
              <a:t>DPUs: Range, Static-Clutter removal, Doppler, CFAR-CA and </a:t>
            </a:r>
            <a:r>
              <a:rPr lang="en-US" dirty="0" err="1"/>
              <a:t>AoA</a:t>
            </a:r>
            <a:endParaRPr lang="en-US" dirty="0"/>
          </a:p>
          <a:p>
            <a:pPr lvl="1"/>
            <a:r>
              <a:rPr lang="en-US" dirty="0"/>
              <a:t>DPCs: HWA and DSP based object detection chains</a:t>
            </a:r>
          </a:p>
          <a:p>
            <a:r>
              <a:rPr lang="en-US" dirty="0"/>
              <a:t>Software development and debugging</a:t>
            </a:r>
          </a:p>
          <a:p>
            <a:pPr lvl="1"/>
            <a:r>
              <a:rPr lang="en-US" dirty="0"/>
              <a:t>Development resources</a:t>
            </a:r>
          </a:p>
          <a:p>
            <a:pPr lvl="1"/>
            <a:r>
              <a:rPr lang="en-US" dirty="0"/>
              <a:t>MMWAVE-SDK debugging </a:t>
            </a:r>
          </a:p>
          <a:p>
            <a:r>
              <a:rPr lang="en-US" dirty="0"/>
              <a:t>Extending SDK architecture for advanced applications</a:t>
            </a:r>
          </a:p>
          <a:p>
            <a:pPr lvl="1"/>
            <a:r>
              <a:rPr lang="en-US" dirty="0"/>
              <a:t>Considerations for developing custom DPUs and DPCs</a:t>
            </a:r>
          </a:p>
          <a:p>
            <a:pPr lvl="1"/>
            <a:r>
              <a:rPr lang="en-US" dirty="0"/>
              <a:t>Custom DPUs and DPCs in Industrial Toolbox</a:t>
            </a:r>
          </a:p>
          <a:p>
            <a:pPr lvl="1"/>
            <a:r>
              <a:rPr lang="en-US" dirty="0"/>
              <a:t>Demo: Long Range People Tracking and, Traffic Monitoring</a:t>
            </a:r>
          </a:p>
          <a:p>
            <a:pPr lvl="1"/>
            <a:r>
              <a:rPr lang="en-US" dirty="0"/>
              <a:t>Demo: Area Scanner and, Automated Doors and Gates</a:t>
            </a:r>
          </a:p>
          <a:p>
            <a:pPr marL="0" indent="0">
              <a:buNone/>
            </a:pPr>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a:t>
            </a:fld>
            <a:endParaRPr lang="en-US">
              <a:solidFill>
                <a:srgbClr val="000000"/>
              </a:solidFill>
            </a:endParaRPr>
          </a:p>
        </p:txBody>
      </p:sp>
    </p:spTree>
    <p:extLst>
      <p:ext uri="{BB962C8B-B14F-4D97-AF65-F5344CB8AC3E}">
        <p14:creationId xmlns:p14="http://schemas.microsoft.com/office/powerpoint/2010/main" val="206069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Datapath</a:t>
            </a:r>
            <a:r>
              <a:rPr lang="en-US" dirty="0"/>
              <a:t> Execution – Runtime View</a:t>
            </a:r>
          </a:p>
        </p:txBody>
      </p:sp>
      <p:sp>
        <p:nvSpPr>
          <p:cNvPr id="2" name="Content Placeholder 1"/>
          <p:cNvSpPr>
            <a:spLocks noGrp="1"/>
          </p:cNvSpPr>
          <p:nvPr>
            <p:ph idx="1"/>
          </p:nvPr>
        </p:nvSpPr>
        <p:spPr>
          <a:xfrm>
            <a:off x="628332" y="1282702"/>
            <a:ext cx="6911540" cy="7612272"/>
          </a:xfrm>
        </p:spPr>
        <p:txBody>
          <a:bodyPr>
            <a:normAutofit fontScale="70000" lnSpcReduction="20000"/>
          </a:bodyPr>
          <a:lstStyle/>
          <a:p>
            <a:pPr marL="789985" indent="-571300">
              <a:buFont typeface="Arial" panose="020B0604020202020204" pitchFamily="34" charset="0"/>
              <a:buChar char="•"/>
            </a:pPr>
            <a:r>
              <a:rPr lang="en-US" sz="3200" b="1" dirty="0">
                <a:solidFill>
                  <a:schemeClr val="bg2">
                    <a:lumMod val="40000"/>
                    <a:lumOff val="60000"/>
                  </a:schemeClr>
                </a:solidFill>
              </a:rPr>
              <a:t>At sensor start:</a:t>
            </a:r>
            <a:r>
              <a:rPr lang="en-US" sz="3200" dirty="0">
                <a:solidFill>
                  <a:schemeClr val="bg2">
                    <a:lumMod val="40000"/>
                    <a:lumOff val="60000"/>
                  </a:schemeClr>
                </a:solidFill>
              </a:rPr>
              <a:t>  Application calls </a:t>
            </a:r>
            <a:r>
              <a:rPr lang="en-US" sz="3200" dirty="0" err="1">
                <a:solidFill>
                  <a:schemeClr val="bg2">
                    <a:lumMod val="40000"/>
                    <a:lumOff val="60000"/>
                  </a:schemeClr>
                </a:solidFill>
              </a:rPr>
              <a:t>DPM_start</a:t>
            </a:r>
            <a:r>
              <a:rPr lang="en-US" sz="3200" dirty="0">
                <a:solidFill>
                  <a:schemeClr val="bg2">
                    <a:lumMod val="40000"/>
                    <a:lumOff val="60000"/>
                  </a:schemeClr>
                </a:solidFill>
              </a:rPr>
              <a:t> which calls the DPC’s pre-registered start function </a:t>
            </a:r>
            <a:r>
              <a:rPr lang="en-US" sz="3200" dirty="0" err="1">
                <a:solidFill>
                  <a:schemeClr val="bg2">
                    <a:lumMod val="40000"/>
                    <a:lumOff val="60000"/>
                  </a:schemeClr>
                </a:solidFill>
              </a:rPr>
              <a:t>DPC_ObjectDetection_start</a:t>
            </a:r>
            <a:r>
              <a:rPr lang="en-US" sz="3200" dirty="0">
                <a:solidFill>
                  <a:schemeClr val="bg2">
                    <a:lumMod val="40000"/>
                    <a:lumOff val="60000"/>
                  </a:schemeClr>
                </a:solidFill>
              </a:rPr>
              <a:t>.</a:t>
            </a:r>
          </a:p>
          <a:p>
            <a:pPr marL="1485066" lvl="1" indent="-571300">
              <a:buFont typeface="Arial" panose="020B0604020202020204" pitchFamily="34" charset="0"/>
              <a:buChar char="•"/>
            </a:pPr>
            <a:r>
              <a:rPr lang="en-US" sz="2800" dirty="0">
                <a:solidFill>
                  <a:schemeClr val="bg2">
                    <a:lumMod val="40000"/>
                    <a:lumOff val="60000"/>
                  </a:schemeClr>
                </a:solidFill>
              </a:rPr>
              <a:t>The </a:t>
            </a:r>
            <a:r>
              <a:rPr lang="en-US" sz="2800" dirty="0" err="1">
                <a:solidFill>
                  <a:schemeClr val="bg2">
                    <a:lumMod val="40000"/>
                    <a:lumOff val="60000"/>
                  </a:schemeClr>
                </a:solidFill>
              </a:rPr>
              <a:t>mmw</a:t>
            </a:r>
            <a:r>
              <a:rPr lang="en-US" sz="2800" dirty="0">
                <a:solidFill>
                  <a:schemeClr val="bg2">
                    <a:lumMod val="40000"/>
                    <a:lumOff val="60000"/>
                  </a:schemeClr>
                </a:solidFill>
              </a:rPr>
              <a:t> demo does this in the </a:t>
            </a:r>
            <a:r>
              <a:rPr lang="en-US" sz="2800" dirty="0" err="1">
                <a:solidFill>
                  <a:schemeClr val="bg2">
                    <a:lumMod val="40000"/>
                    <a:lumOff val="60000"/>
                  </a:schemeClr>
                </a:solidFill>
              </a:rPr>
              <a:t>sensorStart</a:t>
            </a:r>
            <a:r>
              <a:rPr lang="en-US" sz="2800" dirty="0">
                <a:solidFill>
                  <a:schemeClr val="bg2">
                    <a:lumMod val="40000"/>
                    <a:lumOff val="60000"/>
                  </a:schemeClr>
                </a:solidFill>
              </a:rPr>
              <a:t> CLI command handler function.</a:t>
            </a:r>
          </a:p>
          <a:p>
            <a:pPr marL="789985" indent="-571300">
              <a:buFont typeface="Arial" panose="020B0604020202020204" pitchFamily="34" charset="0"/>
              <a:buChar char="•"/>
            </a:pPr>
            <a:r>
              <a:rPr lang="en-US" sz="3200" b="1" dirty="0">
                <a:solidFill>
                  <a:schemeClr val="bg2">
                    <a:lumMod val="40000"/>
                    <a:lumOff val="60000"/>
                  </a:schemeClr>
                </a:solidFill>
              </a:rPr>
              <a:t>At every frame interrupt:</a:t>
            </a:r>
            <a:r>
              <a:rPr lang="en-US" sz="3200" dirty="0">
                <a:solidFill>
                  <a:schemeClr val="bg2">
                    <a:lumMod val="40000"/>
                    <a:lumOff val="60000"/>
                  </a:schemeClr>
                </a:solidFill>
              </a:rPr>
              <a:t> The DPC’s pre-registered frame start call back function, </a:t>
            </a:r>
            <a:r>
              <a:rPr lang="en-US" sz="3200" dirty="0" err="1">
                <a:solidFill>
                  <a:schemeClr val="bg2">
                    <a:lumMod val="40000"/>
                    <a:lumOff val="60000"/>
                  </a:schemeClr>
                </a:solidFill>
              </a:rPr>
              <a:t>DPC_ObjectDetection_frameStart</a:t>
            </a:r>
            <a:r>
              <a:rPr lang="en-US" sz="3200" dirty="0">
                <a:solidFill>
                  <a:schemeClr val="bg2">
                    <a:lumMod val="40000"/>
                    <a:lumOff val="60000"/>
                  </a:schemeClr>
                </a:solidFill>
              </a:rPr>
              <a:t> is invoked.</a:t>
            </a:r>
          </a:p>
          <a:p>
            <a:pPr marL="1485066" lvl="1" indent="-571300">
              <a:buFont typeface="Arial" panose="020B0604020202020204" pitchFamily="34" charset="0"/>
              <a:buChar char="•"/>
            </a:pPr>
            <a:r>
              <a:rPr lang="en-US" sz="2800" b="1" dirty="0">
                <a:solidFill>
                  <a:schemeClr val="bg2">
                    <a:lumMod val="40000"/>
                    <a:lumOff val="60000"/>
                  </a:schemeClr>
                </a:solidFill>
              </a:rPr>
              <a:t>Recall from </a:t>
            </a:r>
            <a:r>
              <a:rPr lang="en-US" sz="2800" b="1" dirty="0" err="1">
                <a:solidFill>
                  <a:schemeClr val="bg2">
                    <a:lumMod val="40000"/>
                    <a:lumOff val="60000"/>
                  </a:schemeClr>
                </a:solidFill>
              </a:rPr>
              <a:t>DPC_init</a:t>
            </a:r>
            <a:r>
              <a:rPr lang="en-US" sz="2800" b="1" dirty="0">
                <a:solidFill>
                  <a:schemeClr val="bg2">
                    <a:lumMod val="40000"/>
                    <a:lumOff val="60000"/>
                  </a:schemeClr>
                </a:solidFill>
              </a:rPr>
              <a:t>:</a:t>
            </a:r>
            <a:r>
              <a:rPr lang="en-US" sz="2800" dirty="0">
                <a:solidFill>
                  <a:schemeClr val="bg2">
                    <a:lumMod val="40000"/>
                    <a:lumOff val="60000"/>
                  </a:schemeClr>
                </a:solidFill>
              </a:rPr>
              <a:t> The DPC’s </a:t>
            </a:r>
            <a:r>
              <a:rPr lang="en-US" sz="2800" dirty="0" err="1">
                <a:solidFill>
                  <a:schemeClr val="bg2">
                    <a:lumMod val="40000"/>
                    <a:lumOff val="60000"/>
                  </a:schemeClr>
                </a:solidFill>
              </a:rPr>
              <a:t>frameStart</a:t>
            </a:r>
            <a:r>
              <a:rPr lang="en-US" sz="2800" dirty="0">
                <a:solidFill>
                  <a:schemeClr val="bg2">
                    <a:lumMod val="40000"/>
                    <a:lumOff val="60000"/>
                  </a:schemeClr>
                </a:solidFill>
              </a:rPr>
              <a:t> callback is registered with the DPM during DPC initialization</a:t>
            </a:r>
          </a:p>
          <a:p>
            <a:pPr marL="789985" indent="-571300">
              <a:buFont typeface="Arial" panose="020B0604020202020204" pitchFamily="34" charset="0"/>
              <a:buChar char="•"/>
            </a:pPr>
            <a:r>
              <a:rPr lang="en-US" sz="3200" dirty="0">
                <a:solidFill>
                  <a:schemeClr val="bg2">
                    <a:lumMod val="60000"/>
                    <a:lumOff val="40000"/>
                  </a:schemeClr>
                </a:solidFill>
              </a:rPr>
              <a:t>This invokes the DPC’s registered execute function, e.g. </a:t>
            </a:r>
            <a:r>
              <a:rPr lang="en-US" sz="3200" dirty="0" err="1">
                <a:solidFill>
                  <a:schemeClr val="bg2">
                    <a:lumMod val="60000"/>
                    <a:lumOff val="40000"/>
                  </a:schemeClr>
                </a:solidFill>
              </a:rPr>
              <a:t>DPC_ObjectDetection_execute</a:t>
            </a:r>
            <a:endParaRPr lang="en-US" sz="3200" dirty="0">
              <a:solidFill>
                <a:schemeClr val="bg2">
                  <a:lumMod val="60000"/>
                  <a:lumOff val="40000"/>
                </a:schemeClr>
              </a:solidFill>
            </a:endParaRPr>
          </a:p>
          <a:p>
            <a:pPr marL="1485066" lvl="1" indent="-571300">
              <a:buFont typeface="Arial" panose="020B0604020202020204" pitchFamily="34" charset="0"/>
              <a:buChar char="•"/>
            </a:pPr>
            <a:r>
              <a:rPr lang="en-US" sz="2800" b="1" dirty="0">
                <a:solidFill>
                  <a:schemeClr val="bg2">
                    <a:lumMod val="40000"/>
                    <a:lumOff val="60000"/>
                  </a:schemeClr>
                </a:solidFill>
              </a:rPr>
              <a:t>Under the hood:</a:t>
            </a:r>
            <a:r>
              <a:rPr lang="en-US" sz="2800" dirty="0">
                <a:solidFill>
                  <a:schemeClr val="bg2">
                    <a:lumMod val="40000"/>
                    <a:lumOff val="60000"/>
                  </a:schemeClr>
                </a:solidFill>
              </a:rPr>
              <a:t> The Frame Start handler calls </a:t>
            </a:r>
            <a:r>
              <a:rPr lang="en-US" sz="2800" dirty="0" err="1">
                <a:solidFill>
                  <a:schemeClr val="bg2">
                    <a:lumMod val="40000"/>
                    <a:lumOff val="60000"/>
                  </a:schemeClr>
                </a:solidFill>
              </a:rPr>
              <a:t>DPM_notifyExecute</a:t>
            </a:r>
            <a:r>
              <a:rPr lang="en-US" sz="2800" dirty="0">
                <a:solidFill>
                  <a:schemeClr val="bg2">
                    <a:lumMod val="40000"/>
                    <a:lumOff val="60000"/>
                  </a:schemeClr>
                </a:solidFill>
              </a:rPr>
              <a:t> which posts the semaphore for </a:t>
            </a:r>
            <a:r>
              <a:rPr lang="en-US" sz="2800" dirty="0" err="1">
                <a:solidFill>
                  <a:schemeClr val="bg2">
                    <a:lumMod val="40000"/>
                    <a:lumOff val="60000"/>
                  </a:schemeClr>
                </a:solidFill>
              </a:rPr>
              <a:t>DPM_execute</a:t>
            </a:r>
            <a:endParaRPr lang="en-US" sz="2800" dirty="0">
              <a:solidFill>
                <a:schemeClr val="bg2">
                  <a:lumMod val="40000"/>
                  <a:lumOff val="60000"/>
                </a:schemeClr>
              </a:solidFill>
            </a:endParaRPr>
          </a:p>
          <a:p>
            <a:pPr marL="1485066" lvl="1" indent="-571300">
              <a:buFont typeface="Arial" panose="020B0604020202020204" pitchFamily="34" charset="0"/>
              <a:buChar char="•"/>
            </a:pPr>
            <a:r>
              <a:rPr lang="en-US" sz="2800" dirty="0" err="1">
                <a:solidFill>
                  <a:schemeClr val="bg2">
                    <a:lumMod val="40000"/>
                    <a:lumOff val="60000"/>
                  </a:schemeClr>
                </a:solidFill>
              </a:rPr>
              <a:t>DPM_execute</a:t>
            </a:r>
            <a:r>
              <a:rPr lang="en-US" sz="2800" dirty="0">
                <a:solidFill>
                  <a:schemeClr val="bg2">
                    <a:lumMod val="40000"/>
                    <a:lumOff val="60000"/>
                  </a:schemeClr>
                </a:solidFill>
              </a:rPr>
              <a:t> then calls the DPC’s pre-registered execute function.</a:t>
            </a:r>
          </a:p>
          <a:p>
            <a:pPr marL="789985" indent="-571300">
              <a:buFont typeface="Arial" panose="020B0604020202020204" pitchFamily="34" charset="0"/>
              <a:buChar char="•"/>
            </a:pPr>
            <a:r>
              <a:rPr lang="en-US" sz="3200" dirty="0" err="1">
                <a:solidFill>
                  <a:schemeClr val="bg2">
                    <a:lumMod val="60000"/>
                    <a:lumOff val="40000"/>
                  </a:schemeClr>
                </a:solidFill>
              </a:rPr>
              <a:t>DPC_ObjectDetection_execute</a:t>
            </a:r>
            <a:r>
              <a:rPr lang="en-US" sz="3200" dirty="0">
                <a:solidFill>
                  <a:schemeClr val="bg2">
                    <a:lumMod val="60000"/>
                    <a:lumOff val="40000"/>
                  </a:schemeClr>
                </a:solidFill>
              </a:rPr>
              <a:t> performs the frame processing and populates the output in  </a:t>
            </a:r>
            <a:r>
              <a:rPr lang="en-US" sz="3200" dirty="0" err="1">
                <a:solidFill>
                  <a:schemeClr val="bg2">
                    <a:lumMod val="60000"/>
                    <a:lumOff val="40000"/>
                  </a:schemeClr>
                </a:solidFill>
              </a:rPr>
              <a:t>DPC_ObjectDetection_ExecuteResult</a:t>
            </a:r>
            <a:r>
              <a:rPr lang="en-US" sz="3200" dirty="0">
                <a:solidFill>
                  <a:schemeClr val="bg2">
                    <a:lumMod val="60000"/>
                    <a:lumOff val="40000"/>
                  </a:schemeClr>
                </a:solidFill>
              </a:rPr>
              <a:t> structure and returns.</a:t>
            </a:r>
          </a:p>
          <a:p>
            <a:pPr marL="789985" indent="-571300">
              <a:buFont typeface="Arial" panose="020B0604020202020204" pitchFamily="34" charset="0"/>
              <a:buChar char="•"/>
            </a:pPr>
            <a:r>
              <a:rPr lang="en-US" sz="3200" dirty="0"/>
              <a:t>Application reads the output structure and sends it over UART. This completes the frame processing.</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30</a:t>
            </a:fld>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9133" y="1406527"/>
            <a:ext cx="8583899" cy="3967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9136" y="5410201"/>
            <a:ext cx="8583897" cy="3384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95723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r>
              <a:rPr lang="en-US" sz="6400" dirty="0"/>
              <a:t>DPUs and DPCs in SDK 3.x</a:t>
            </a:r>
          </a:p>
        </p:txBody>
      </p:sp>
      <p:sp>
        <p:nvSpPr>
          <p:cNvPr id="6148" name="Rectangle 24"/>
          <p:cNvSpPr>
            <a:spLocks noGrp="1" noChangeArrowheads="1"/>
          </p:cNvSpPr>
          <p:nvPr>
            <p:ph type="sldNum" sz="quarter" idx="10"/>
          </p:nvPr>
        </p:nvSpPr>
        <p:spPr/>
        <p:txBody>
          <a:bodyPr/>
          <a:lstStyle/>
          <a:p>
            <a:fld id="{07B5736C-021E-4EDA-A2F9-FF199D20DBAA}" type="slidenum">
              <a:rPr lang="en-US" smtClean="0"/>
              <a:pPr/>
              <a:t>31</a:t>
            </a:fld>
            <a:endParaRPr lang="en-US"/>
          </a:p>
        </p:txBody>
      </p:sp>
    </p:spTree>
    <p:extLst>
      <p:ext uri="{BB962C8B-B14F-4D97-AF65-F5344CB8AC3E}">
        <p14:creationId xmlns:p14="http://schemas.microsoft.com/office/powerpoint/2010/main" val="23630948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RangeProc</a:t>
            </a:r>
            <a:r>
              <a:rPr lang="en-US" dirty="0"/>
              <a:t> DPU</a:t>
            </a:r>
          </a:p>
        </p:txBody>
      </p:sp>
      <p:sp>
        <p:nvSpPr>
          <p:cNvPr id="2" name="Content Placeholder 1"/>
          <p:cNvSpPr>
            <a:spLocks noGrp="1"/>
          </p:cNvSpPr>
          <p:nvPr>
            <p:ph sz="half" idx="1"/>
          </p:nvPr>
        </p:nvSpPr>
        <p:spPr>
          <a:xfrm>
            <a:off x="666406" y="1778796"/>
            <a:ext cx="5744908" cy="7038976"/>
          </a:xfrm>
        </p:spPr>
        <p:txBody>
          <a:bodyPr>
            <a:normAutofit fontScale="70000" lnSpcReduction="20000"/>
          </a:bodyPr>
          <a:lstStyle/>
          <a:p>
            <a:pPr lvl="0"/>
            <a:r>
              <a:rPr lang="en-US" dirty="0"/>
              <a:t>Purpose: (1D FFT+ DC Range </a:t>
            </a:r>
            <a:r>
              <a:rPr lang="en-US" dirty="0" err="1"/>
              <a:t>Calib</a:t>
            </a:r>
            <a:r>
              <a:rPr lang="en-US" dirty="0"/>
              <a:t>) processing during active frame. </a:t>
            </a:r>
          </a:p>
          <a:p>
            <a:pPr lvl="1"/>
            <a:r>
              <a:rPr lang="en-US" dirty="0"/>
              <a:t>Takes </a:t>
            </a:r>
            <a:r>
              <a:rPr lang="en-US" dirty="0" err="1"/>
              <a:t>ADCBuf</a:t>
            </a:r>
            <a:r>
              <a:rPr lang="en-US" dirty="0"/>
              <a:t> as input  </a:t>
            </a:r>
          </a:p>
          <a:p>
            <a:pPr lvl="2"/>
            <a:r>
              <a:rPr lang="en-US" dirty="0"/>
              <a:t>interleaved or </a:t>
            </a:r>
            <a:r>
              <a:rPr lang="en-US" dirty="0" err="1"/>
              <a:t>nonInterleaved</a:t>
            </a:r>
            <a:r>
              <a:rPr lang="en-US" dirty="0"/>
              <a:t> format</a:t>
            </a:r>
          </a:p>
          <a:p>
            <a:pPr lvl="2"/>
            <a:r>
              <a:rPr lang="en-US" dirty="0"/>
              <a:t>Single chirp or </a:t>
            </a:r>
            <a:r>
              <a:rPr lang="en-US" dirty="0" err="1"/>
              <a:t>multichirp</a:t>
            </a:r>
            <a:r>
              <a:rPr lang="en-US" dirty="0"/>
              <a:t> (DSP mode only)</a:t>
            </a:r>
          </a:p>
          <a:p>
            <a:pPr lvl="2"/>
            <a:r>
              <a:rPr lang="en-US" dirty="0"/>
              <a:t>Either direct access (HWA mode only) or via EDMA</a:t>
            </a:r>
          </a:p>
          <a:p>
            <a:pPr lvl="1"/>
            <a:r>
              <a:rPr lang="en-US" dirty="0"/>
              <a:t>Produces </a:t>
            </a:r>
            <a:r>
              <a:rPr lang="en-US" dirty="0" err="1"/>
              <a:t>RadarCube</a:t>
            </a:r>
            <a:r>
              <a:rPr lang="en-US" dirty="0"/>
              <a:t> in L3 in user requested format (fixed set of formats described in data interface).</a:t>
            </a:r>
          </a:p>
          <a:p>
            <a:pPr lvl="1"/>
            <a:r>
              <a:rPr lang="en-US" dirty="0"/>
              <a:t>Performs FFT using HWA or DSP based on configuration. </a:t>
            </a:r>
          </a:p>
          <a:p>
            <a:pPr lvl="1"/>
            <a:r>
              <a:rPr lang="en-US" dirty="0"/>
              <a:t>Performs DC range calibration either inline (DSP mode) or at the end of all chirps (HWA mode).</a:t>
            </a:r>
          </a:p>
          <a:p>
            <a:pPr lvl="1"/>
            <a:endParaRPr lang="en-US" dirty="0"/>
          </a:p>
          <a:p>
            <a:r>
              <a:rPr lang="en-US" dirty="0"/>
              <a:t>Supported architecture</a:t>
            </a:r>
          </a:p>
          <a:p>
            <a:pPr lvl="1"/>
            <a:r>
              <a:rPr lang="en-US" dirty="0"/>
              <a:t>R4F, C674x</a:t>
            </a:r>
          </a:p>
          <a:p>
            <a:pPr lvl="1"/>
            <a:r>
              <a:rPr lang="en-US" dirty="0"/>
              <a:t>Different files for HWA based and S/W based implementation</a:t>
            </a:r>
          </a:p>
          <a:p>
            <a:pPr lvl="1"/>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606110" y="1764431"/>
            <a:ext cx="10862298" cy="2976170"/>
          </a:xfrm>
        </p:spPr>
      </p:pic>
      <p:sp>
        <p:nvSpPr>
          <p:cNvPr id="3" name="Slide Number Placeholder 2"/>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32</a:t>
            </a:fld>
            <a:endParaRPr lang="en-US">
              <a:solidFill>
                <a:srgbClr val="000000"/>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7496" y="6505030"/>
            <a:ext cx="11064016" cy="2017540"/>
          </a:xfrm>
          <a:prstGeom prst="rect">
            <a:avLst/>
          </a:prstGeom>
        </p:spPr>
      </p:pic>
    </p:spTree>
    <p:extLst>
      <p:ext uri="{BB962C8B-B14F-4D97-AF65-F5344CB8AC3E}">
        <p14:creationId xmlns:p14="http://schemas.microsoft.com/office/powerpoint/2010/main" val="2979167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Static Clutter DPU</a:t>
            </a:r>
          </a:p>
        </p:txBody>
      </p:sp>
      <p:sp>
        <p:nvSpPr>
          <p:cNvPr id="5" name="Content Placeholder 4"/>
          <p:cNvSpPr>
            <a:spLocks noGrp="1"/>
          </p:cNvSpPr>
          <p:nvPr>
            <p:ph sz="half" idx="1"/>
          </p:nvPr>
        </p:nvSpPr>
        <p:spPr>
          <a:xfrm>
            <a:off x="666399" y="1778796"/>
            <a:ext cx="5739441" cy="7038976"/>
          </a:xfrm>
        </p:spPr>
        <p:txBody>
          <a:bodyPr>
            <a:normAutofit/>
          </a:bodyPr>
          <a:lstStyle/>
          <a:p>
            <a:r>
              <a:rPr lang="en-US" dirty="0"/>
              <a:t>Purpose: (Clutter Removal) processing during inter frame. </a:t>
            </a:r>
          </a:p>
          <a:p>
            <a:pPr lvl="1"/>
            <a:r>
              <a:rPr lang="en-US" dirty="0"/>
              <a:t>Takes non-transposed formatted 1DOUT </a:t>
            </a:r>
            <a:r>
              <a:rPr lang="en-US" dirty="0" err="1"/>
              <a:t>Radarcube</a:t>
            </a:r>
            <a:r>
              <a:rPr lang="en-US" dirty="0"/>
              <a:t> as input</a:t>
            </a:r>
          </a:p>
          <a:p>
            <a:pPr lvl="1"/>
            <a:r>
              <a:rPr lang="en-US" dirty="0"/>
              <a:t>Updates the  </a:t>
            </a:r>
            <a:r>
              <a:rPr lang="en-US" dirty="0" err="1"/>
              <a:t>RadarCube</a:t>
            </a:r>
            <a:r>
              <a:rPr lang="en-US" dirty="0"/>
              <a:t> in L3 (keeping the same format)</a:t>
            </a:r>
          </a:p>
          <a:p>
            <a:pPr lvl="1"/>
            <a:r>
              <a:rPr lang="en-US" dirty="0"/>
              <a:t>S/W based only</a:t>
            </a:r>
          </a:p>
          <a:p>
            <a:pPr lvl="1"/>
            <a:endParaRPr lang="en-US" dirty="0"/>
          </a:p>
          <a:p>
            <a:r>
              <a:rPr lang="en-US" dirty="0"/>
              <a:t>Supported architecture</a:t>
            </a:r>
          </a:p>
          <a:p>
            <a:pPr lvl="1"/>
            <a:r>
              <a:rPr lang="en-US" dirty="0"/>
              <a:t>R4F, C674x</a:t>
            </a:r>
          </a:p>
          <a:p>
            <a:pPr lvl="1"/>
            <a:endParaRPr lang="en-US" dirty="0"/>
          </a:p>
          <a:p>
            <a:endParaRPr lang="en-US"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33</a:t>
            </a:fld>
            <a:endParaRPr lang="en-US">
              <a:solidFill>
                <a:srgbClr val="000000"/>
              </a:solidFill>
            </a:endParaRPr>
          </a:p>
        </p:txBody>
      </p:sp>
      <p:pic>
        <p:nvPicPr>
          <p:cNvPr id="1028"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053260" y="3493367"/>
            <a:ext cx="11492295" cy="3300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04812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Doppler DPU</a:t>
            </a:r>
          </a:p>
        </p:txBody>
      </p:sp>
      <p:sp>
        <p:nvSpPr>
          <p:cNvPr id="5" name="Content Placeholder 4"/>
          <p:cNvSpPr>
            <a:spLocks noGrp="1"/>
          </p:cNvSpPr>
          <p:nvPr>
            <p:ph sz="half" idx="1"/>
          </p:nvPr>
        </p:nvSpPr>
        <p:spPr>
          <a:xfrm>
            <a:off x="666403" y="1778796"/>
            <a:ext cx="5739441" cy="7038976"/>
          </a:xfrm>
        </p:spPr>
        <p:txBody>
          <a:bodyPr>
            <a:normAutofit fontScale="92500" lnSpcReduction="20000"/>
          </a:bodyPr>
          <a:lstStyle/>
          <a:p>
            <a:r>
              <a:rPr lang="en-US" dirty="0"/>
              <a:t>Purpose: (2D FFT + Energy Sum) processing during inter frame. </a:t>
            </a:r>
          </a:p>
          <a:p>
            <a:pPr lvl="1"/>
            <a:r>
              <a:rPr lang="en-US" dirty="0"/>
              <a:t>Takes non-transposed formatted 1DOUT </a:t>
            </a:r>
            <a:r>
              <a:rPr lang="en-US" dirty="0" err="1"/>
              <a:t>Radarcube</a:t>
            </a:r>
            <a:r>
              <a:rPr lang="en-US" dirty="0"/>
              <a:t> as input</a:t>
            </a:r>
          </a:p>
          <a:p>
            <a:pPr lvl="1"/>
            <a:r>
              <a:rPr lang="en-US" dirty="0"/>
              <a:t>Produces Detection Matrix in L3 in fixed format</a:t>
            </a:r>
          </a:p>
          <a:p>
            <a:pPr lvl="1"/>
            <a:r>
              <a:rPr lang="en-US" dirty="0"/>
              <a:t>Performs FFT and Energy Sum using H/W(HWA) </a:t>
            </a:r>
          </a:p>
          <a:p>
            <a:pPr lvl="2"/>
            <a:r>
              <a:rPr lang="en-US" dirty="0"/>
              <a:t>S/W(DSP) based implementation would be added in the SDK in future.</a:t>
            </a:r>
          </a:p>
          <a:p>
            <a:pPr lvl="1"/>
            <a:endParaRPr lang="en-US" dirty="0"/>
          </a:p>
          <a:p>
            <a:r>
              <a:rPr lang="en-US" dirty="0"/>
              <a:t>Supported architecture</a:t>
            </a:r>
          </a:p>
          <a:p>
            <a:pPr lvl="1"/>
            <a:r>
              <a:rPr lang="en-US" dirty="0"/>
              <a:t>R4F, C674x</a:t>
            </a:r>
          </a:p>
          <a:p>
            <a:pPr lvl="1"/>
            <a:endParaRPr lang="en-US" dirty="0"/>
          </a:p>
          <a:p>
            <a:endParaRPr lang="en-US" dirty="0"/>
          </a:p>
          <a:p>
            <a:endParaRPr lang="en-US"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34</a:t>
            </a:fld>
            <a:endParaRPr lang="en-US">
              <a:solidFill>
                <a:srgbClr val="000000"/>
              </a:solidFill>
            </a:endParaRPr>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90643" y="3774600"/>
            <a:ext cx="11017529" cy="2659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2037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CFAR-CA DPU</a:t>
            </a:r>
          </a:p>
        </p:txBody>
      </p:sp>
      <p:sp>
        <p:nvSpPr>
          <p:cNvPr id="5" name="Content Placeholder 4"/>
          <p:cNvSpPr>
            <a:spLocks noGrp="1"/>
          </p:cNvSpPr>
          <p:nvPr>
            <p:ph sz="half" idx="1"/>
          </p:nvPr>
        </p:nvSpPr>
        <p:spPr>
          <a:xfrm>
            <a:off x="666403" y="1778796"/>
            <a:ext cx="5739441" cy="7038976"/>
          </a:xfrm>
        </p:spPr>
        <p:txBody>
          <a:bodyPr>
            <a:normAutofit fontScale="70000" lnSpcReduction="20000"/>
          </a:bodyPr>
          <a:lstStyle/>
          <a:p>
            <a:r>
              <a:rPr lang="en-US" dirty="0"/>
              <a:t>Purpose: (CFAR-CA +peak grouping) processing during inter frame.</a:t>
            </a:r>
          </a:p>
          <a:p>
            <a:pPr lvl="1"/>
            <a:r>
              <a:rPr lang="en-US" dirty="0"/>
              <a:t>User can choose between various CFAR-CA implementation: CFAR-CA, CFAR-CASO, CFAR-CAGO</a:t>
            </a:r>
          </a:p>
          <a:p>
            <a:pPr lvl="1"/>
            <a:r>
              <a:rPr lang="en-US" dirty="0"/>
              <a:t>Fixed Point implementation</a:t>
            </a:r>
          </a:p>
          <a:p>
            <a:pPr lvl="1"/>
            <a:r>
              <a:rPr lang="en-US" dirty="0"/>
              <a:t>2 pass implementation: first pass (optional) in Doppler direction and then second pass in Range direction</a:t>
            </a:r>
          </a:p>
          <a:p>
            <a:pPr lvl="1"/>
            <a:r>
              <a:rPr lang="en-US" dirty="0"/>
              <a:t>Performs CFAR and </a:t>
            </a:r>
            <a:r>
              <a:rPr lang="en-US" dirty="0" err="1"/>
              <a:t>PeakGrouping</a:t>
            </a:r>
            <a:r>
              <a:rPr lang="en-US" dirty="0"/>
              <a:t> using H/W(HWA) </a:t>
            </a:r>
          </a:p>
          <a:p>
            <a:pPr lvl="2"/>
            <a:r>
              <a:rPr lang="en-US" dirty="0"/>
              <a:t>S/W(DSP) based implementation would be added in SDK in future</a:t>
            </a:r>
          </a:p>
          <a:p>
            <a:pPr lvl="1"/>
            <a:r>
              <a:rPr lang="en-US" dirty="0"/>
              <a:t>Takes Detection Matrix as input</a:t>
            </a:r>
          </a:p>
          <a:p>
            <a:pPr lvl="1"/>
            <a:r>
              <a:rPr lang="en-US" dirty="0"/>
              <a:t>Produces bitmask of peaks and SNR information for </a:t>
            </a:r>
            <a:r>
              <a:rPr lang="en-US" dirty="0" err="1"/>
              <a:t>AoA</a:t>
            </a:r>
            <a:r>
              <a:rPr lang="en-US" dirty="0"/>
              <a:t>.</a:t>
            </a:r>
          </a:p>
          <a:p>
            <a:pPr lvl="1"/>
            <a:endParaRPr lang="en-US" dirty="0"/>
          </a:p>
          <a:p>
            <a:r>
              <a:rPr lang="en-US" dirty="0"/>
              <a:t>Supported architecture</a:t>
            </a:r>
          </a:p>
          <a:p>
            <a:pPr lvl="1"/>
            <a:r>
              <a:rPr lang="en-US" dirty="0"/>
              <a:t>R4F, C674x</a:t>
            </a:r>
          </a:p>
          <a:p>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838504" y="3981409"/>
            <a:ext cx="10754528" cy="2324186"/>
          </a:xfrm>
        </p:spPr>
      </p:pic>
      <p:sp>
        <p:nvSpPr>
          <p:cNvPr id="3" name="Slide Number Placeholder 2"/>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35</a:t>
            </a:fld>
            <a:endParaRPr lang="en-US">
              <a:solidFill>
                <a:srgbClr val="000000"/>
              </a:solidFill>
            </a:endParaRPr>
          </a:p>
        </p:txBody>
      </p:sp>
    </p:spTree>
    <p:extLst>
      <p:ext uri="{BB962C8B-B14F-4D97-AF65-F5344CB8AC3E}">
        <p14:creationId xmlns:p14="http://schemas.microsoft.com/office/powerpoint/2010/main" val="30584472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AoA</a:t>
            </a:r>
            <a:r>
              <a:rPr lang="en-US" dirty="0"/>
              <a:t> DPU</a:t>
            </a:r>
          </a:p>
        </p:txBody>
      </p:sp>
      <p:sp>
        <p:nvSpPr>
          <p:cNvPr id="5" name="Content Placeholder 4"/>
          <p:cNvSpPr>
            <a:spLocks noGrp="1"/>
          </p:cNvSpPr>
          <p:nvPr>
            <p:ph sz="half" idx="1"/>
          </p:nvPr>
        </p:nvSpPr>
        <p:spPr>
          <a:xfrm>
            <a:off x="666402" y="1778796"/>
            <a:ext cx="6170223" cy="7038976"/>
          </a:xfrm>
        </p:spPr>
        <p:txBody>
          <a:bodyPr>
            <a:normAutofit fontScale="70000" lnSpcReduction="20000"/>
          </a:bodyPr>
          <a:lstStyle/>
          <a:p>
            <a:r>
              <a:rPr lang="en-US" dirty="0"/>
              <a:t>Purpose: (Range/Phase/Doppler compensation + </a:t>
            </a:r>
            <a:r>
              <a:rPr lang="en-US" i="1" dirty="0"/>
              <a:t>Near field correction + Max Velocity enhancement </a:t>
            </a:r>
            <a:r>
              <a:rPr lang="en-US" dirty="0"/>
              <a:t>+ </a:t>
            </a:r>
            <a:r>
              <a:rPr lang="en-US" dirty="0" err="1"/>
              <a:t>AoA</a:t>
            </a:r>
            <a:r>
              <a:rPr lang="en-US" dirty="0"/>
              <a:t> + </a:t>
            </a:r>
            <a:r>
              <a:rPr lang="en-US" dirty="0" err="1"/>
              <a:t>FoV</a:t>
            </a:r>
            <a:r>
              <a:rPr lang="en-US" dirty="0"/>
              <a:t> filter) processing during inter frame. </a:t>
            </a:r>
          </a:p>
          <a:p>
            <a:pPr lvl="1"/>
            <a:r>
              <a:rPr lang="en-US" dirty="0"/>
              <a:t>Takes non-transposed formatted 1DOUT </a:t>
            </a:r>
            <a:r>
              <a:rPr lang="en-US" dirty="0" err="1"/>
              <a:t>Radarcube</a:t>
            </a:r>
            <a:r>
              <a:rPr lang="en-US" dirty="0"/>
              <a:t>, detection matrix and peak bitmask as input</a:t>
            </a:r>
          </a:p>
          <a:p>
            <a:pPr lvl="1"/>
            <a:r>
              <a:rPr lang="en-US" dirty="0"/>
              <a:t>Produces Point Cloud</a:t>
            </a:r>
          </a:p>
          <a:p>
            <a:pPr lvl="1"/>
            <a:r>
              <a:rPr lang="en-US" dirty="0"/>
              <a:t>Performs any FFT ops using H/W(HWA) </a:t>
            </a:r>
          </a:p>
          <a:p>
            <a:pPr lvl="2"/>
            <a:r>
              <a:rPr lang="en-US" dirty="0"/>
              <a:t>S/W(DSP) based implementation will be added in SDK in future</a:t>
            </a:r>
          </a:p>
          <a:p>
            <a:pPr lvl="1"/>
            <a:r>
              <a:rPr lang="en-US" dirty="0"/>
              <a:t>All other processing operations are done using S/W. </a:t>
            </a:r>
          </a:p>
          <a:p>
            <a:pPr lvl="2"/>
            <a:r>
              <a:rPr lang="en-US" dirty="0"/>
              <a:t>For R4F based implementation, near field and max velocity </a:t>
            </a:r>
            <a:r>
              <a:rPr lang="en-US" dirty="0" err="1"/>
              <a:t>algos</a:t>
            </a:r>
            <a:r>
              <a:rPr lang="en-US" dirty="0"/>
              <a:t> will not be offered</a:t>
            </a:r>
          </a:p>
          <a:p>
            <a:pPr lvl="1"/>
            <a:r>
              <a:rPr lang="en-US" dirty="0"/>
              <a:t>All the processing ops other than </a:t>
            </a:r>
            <a:r>
              <a:rPr lang="en-US" dirty="0" err="1"/>
              <a:t>AoA</a:t>
            </a:r>
            <a:r>
              <a:rPr lang="en-US" dirty="0"/>
              <a:t> FFT is optional and driven by user input</a:t>
            </a:r>
          </a:p>
          <a:p>
            <a:pPr lvl="1"/>
            <a:endParaRPr lang="en-US" dirty="0"/>
          </a:p>
          <a:p>
            <a:r>
              <a:rPr lang="en-US" dirty="0"/>
              <a:t>Supported architecture</a:t>
            </a:r>
          </a:p>
          <a:p>
            <a:pPr lvl="1"/>
            <a:r>
              <a:rPr lang="en-US" dirty="0"/>
              <a:t>R4F, C674x</a:t>
            </a:r>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860364" y="2774010"/>
            <a:ext cx="10732669" cy="4117828"/>
          </a:xfrm>
        </p:spPr>
      </p:pic>
      <p:sp>
        <p:nvSpPr>
          <p:cNvPr id="3" name="Slide Number Placeholder 2"/>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36</a:t>
            </a:fld>
            <a:endParaRPr lang="en-US">
              <a:solidFill>
                <a:srgbClr val="000000"/>
              </a:solidFill>
            </a:endParaRPr>
          </a:p>
        </p:txBody>
      </p:sp>
    </p:spTree>
    <p:extLst>
      <p:ext uri="{BB962C8B-B14F-4D97-AF65-F5344CB8AC3E}">
        <p14:creationId xmlns:p14="http://schemas.microsoft.com/office/powerpoint/2010/main" val="2401779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49557"/>
            <a:ext cx="18278475" cy="5267258"/>
          </a:xfrm>
          <a:prstGeom prst="rect">
            <a:avLst/>
          </a:prstGeom>
        </p:spPr>
      </p:pic>
      <p:sp>
        <p:nvSpPr>
          <p:cNvPr id="9" name="Rectangle 8"/>
          <p:cNvSpPr/>
          <p:nvPr/>
        </p:nvSpPr>
        <p:spPr>
          <a:xfrm>
            <a:off x="609282" y="3844786"/>
            <a:ext cx="17378398" cy="3962400"/>
          </a:xfrm>
          <a:prstGeom prst="rect">
            <a:avLst/>
          </a:prstGeom>
          <a:solidFill>
            <a:srgbClr val="FF0000">
              <a:alpha val="5000"/>
            </a:srgb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t" anchorCtr="0"/>
          <a:lstStyle/>
          <a:p>
            <a:pPr algn="ctr"/>
            <a:r>
              <a:rPr lang="en-US" dirty="0">
                <a:solidFill>
                  <a:schemeClr val="accent1"/>
                </a:solidFill>
              </a:rPr>
              <a:t>R4F</a:t>
            </a:r>
          </a:p>
        </p:txBody>
      </p:sp>
      <p:sp>
        <p:nvSpPr>
          <p:cNvPr id="4" name="Title 3"/>
          <p:cNvSpPr>
            <a:spLocks noGrp="1"/>
          </p:cNvSpPr>
          <p:nvPr>
            <p:ph type="title"/>
          </p:nvPr>
        </p:nvSpPr>
        <p:spPr/>
        <p:txBody>
          <a:bodyPr/>
          <a:lstStyle/>
          <a:p>
            <a:r>
              <a:rPr lang="en-US" dirty="0"/>
              <a:t>xWR64xx OOB Demo Chain (DPC)</a:t>
            </a:r>
          </a:p>
        </p:txBody>
      </p:sp>
      <p:sp>
        <p:nvSpPr>
          <p:cNvPr id="10" name="Content Placeholder 1"/>
          <p:cNvSpPr>
            <a:spLocks noGrp="1"/>
          </p:cNvSpPr>
          <p:nvPr>
            <p:ph idx="1"/>
          </p:nvPr>
        </p:nvSpPr>
        <p:spPr>
          <a:xfrm>
            <a:off x="666405" y="1444487"/>
            <a:ext cx="16724637" cy="1895062"/>
          </a:xfrm>
        </p:spPr>
        <p:txBody>
          <a:bodyPr>
            <a:normAutofit fontScale="92500" lnSpcReduction="10000"/>
          </a:bodyPr>
          <a:lstStyle/>
          <a:p>
            <a:pPr lvl="0"/>
            <a:r>
              <a:rPr lang="en-US" dirty="0"/>
              <a:t>Detection Processing Chain (DPC) for </a:t>
            </a:r>
            <a:r>
              <a:rPr lang="en-US" b="1" dirty="0"/>
              <a:t>xWR64xx</a:t>
            </a:r>
            <a:r>
              <a:rPr lang="en-US" dirty="0"/>
              <a:t> Out of Box demo.</a:t>
            </a:r>
          </a:p>
          <a:p>
            <a:pPr lvl="0"/>
            <a:r>
              <a:rPr lang="en-US" dirty="0"/>
              <a:t>Demonstrates Radar Signal Processing using Cortex R4F + HWA</a:t>
            </a:r>
          </a:p>
          <a:p>
            <a:pPr lvl="0"/>
            <a:r>
              <a:rPr lang="en-US" dirty="0"/>
              <a:t>Also runs on </a:t>
            </a:r>
            <a:r>
              <a:rPr lang="en-US" b="1" dirty="0"/>
              <a:t>xWR68xx </a:t>
            </a:r>
            <a:r>
              <a:rPr lang="en-US" dirty="0"/>
              <a:t>(C674x DSP not used)  </a:t>
            </a:r>
          </a:p>
          <a:p>
            <a:pPr lvl="1"/>
            <a:endParaRPr lang="en-US"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37</a:t>
            </a:fld>
            <a:endParaRPr lang="en-US"/>
          </a:p>
        </p:txBody>
      </p:sp>
      <p:sp>
        <p:nvSpPr>
          <p:cNvPr id="5" name="Rectangle 4"/>
          <p:cNvSpPr/>
          <p:nvPr/>
        </p:nvSpPr>
        <p:spPr>
          <a:xfrm>
            <a:off x="3053337" y="5825986"/>
            <a:ext cx="1599367" cy="685800"/>
          </a:xfrm>
          <a:prstGeom prst="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1" name="Rectangle 10"/>
          <p:cNvSpPr/>
          <p:nvPr/>
        </p:nvSpPr>
        <p:spPr>
          <a:xfrm>
            <a:off x="8249547" y="5825986"/>
            <a:ext cx="1599367" cy="685800"/>
          </a:xfrm>
          <a:prstGeom prst="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2" name="Rectangle 11"/>
          <p:cNvSpPr/>
          <p:nvPr/>
        </p:nvSpPr>
        <p:spPr>
          <a:xfrm>
            <a:off x="11638681" y="5825986"/>
            <a:ext cx="1599367" cy="685800"/>
          </a:xfrm>
          <a:prstGeom prst="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4" name="Rectangle 13"/>
          <p:cNvSpPr/>
          <p:nvPr/>
        </p:nvSpPr>
        <p:spPr>
          <a:xfrm>
            <a:off x="15038199" y="5825986"/>
            <a:ext cx="1599367" cy="685800"/>
          </a:xfrm>
          <a:prstGeom prst="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3" name="Rectangle 12"/>
          <p:cNvSpPr/>
          <p:nvPr/>
        </p:nvSpPr>
        <p:spPr>
          <a:xfrm>
            <a:off x="13032256" y="8422349"/>
            <a:ext cx="2005945" cy="729758"/>
          </a:xfrm>
          <a:prstGeom prst="rect">
            <a:avLst/>
          </a:prstGeom>
          <a:solidFill>
            <a:schemeClr val="accent1">
              <a:alpha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5" name="TextBox 14"/>
          <p:cNvSpPr txBox="1"/>
          <p:nvPr/>
        </p:nvSpPr>
        <p:spPr>
          <a:xfrm>
            <a:off x="15292459" y="8450434"/>
            <a:ext cx="2362141" cy="677108"/>
          </a:xfrm>
          <a:prstGeom prst="rect">
            <a:avLst/>
          </a:prstGeom>
          <a:noFill/>
        </p:spPr>
        <p:txBody>
          <a:bodyPr wrap="square" lIns="182816" tIns="91408" rIns="182816" bIns="91408" rtlCol="0">
            <a:spAutoFit/>
          </a:bodyPr>
          <a:lstStyle/>
          <a:p>
            <a:r>
              <a:rPr lang="en-US" sz="1600" dirty="0"/>
              <a:t>Denotes Unused </a:t>
            </a:r>
            <a:r>
              <a:rPr lang="en-US" sz="1600" dirty="0" err="1"/>
              <a:t>Datapath</a:t>
            </a:r>
            <a:endParaRPr lang="en-US" sz="1600" dirty="0"/>
          </a:p>
        </p:txBody>
      </p:sp>
      <p:cxnSp>
        <p:nvCxnSpPr>
          <p:cNvPr id="16" name="Straight Arrow Connector 15"/>
          <p:cNvCxnSpPr/>
          <p:nvPr/>
        </p:nvCxnSpPr>
        <p:spPr>
          <a:xfrm>
            <a:off x="15038199" y="8787228"/>
            <a:ext cx="254260" cy="1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19464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xWR68xx OOB Demo Chain (DPC)</a:t>
            </a:r>
          </a:p>
        </p:txBody>
      </p:sp>
      <p:sp>
        <p:nvSpPr>
          <p:cNvPr id="17" name="Content Placeholder 1"/>
          <p:cNvSpPr>
            <a:spLocks noGrp="1"/>
          </p:cNvSpPr>
          <p:nvPr>
            <p:ph idx="1"/>
          </p:nvPr>
        </p:nvSpPr>
        <p:spPr>
          <a:xfrm>
            <a:off x="666405" y="1444487"/>
            <a:ext cx="16724637" cy="1895062"/>
          </a:xfrm>
        </p:spPr>
        <p:txBody>
          <a:bodyPr>
            <a:normAutofit fontScale="77500" lnSpcReduction="20000"/>
          </a:bodyPr>
          <a:lstStyle/>
          <a:p>
            <a:pPr lvl="0"/>
            <a:r>
              <a:rPr lang="en-US" dirty="0"/>
              <a:t>Detection Processing Chain (DPC) for </a:t>
            </a:r>
            <a:r>
              <a:rPr lang="en-US" b="1" dirty="0"/>
              <a:t>xWR68xx</a:t>
            </a:r>
            <a:r>
              <a:rPr lang="en-US" dirty="0"/>
              <a:t> Out of Box demo.</a:t>
            </a:r>
          </a:p>
          <a:p>
            <a:pPr lvl="0"/>
            <a:r>
              <a:rPr lang="en-US" dirty="0"/>
              <a:t>Demonstrates Radar Signal Processing using Cortex R4F + HWA + C674x DSP</a:t>
            </a:r>
          </a:p>
          <a:p>
            <a:pPr lvl="0"/>
            <a:r>
              <a:rPr lang="en-US" dirty="0"/>
              <a:t>DSP provides higher performance and frees up R4F for other processing (e.g. Object Tracking)  </a:t>
            </a:r>
          </a:p>
          <a:p>
            <a:pPr lvl="1"/>
            <a:endParaRPr lang="en-US"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38</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49559"/>
            <a:ext cx="18278475" cy="5267258"/>
          </a:xfrm>
          <a:prstGeom prst="rect">
            <a:avLst/>
          </a:prstGeom>
          <a:solidFill>
            <a:srgbClr val="00B050">
              <a:alpha val="10000"/>
            </a:srgbClr>
          </a:solidFill>
        </p:spPr>
      </p:pic>
      <p:sp>
        <p:nvSpPr>
          <p:cNvPr id="9" name="Rectangle 8"/>
          <p:cNvSpPr/>
          <p:nvPr/>
        </p:nvSpPr>
        <p:spPr>
          <a:xfrm>
            <a:off x="609282" y="3844788"/>
            <a:ext cx="5788184" cy="3962400"/>
          </a:xfrm>
          <a:prstGeom prst="rect">
            <a:avLst/>
          </a:prstGeom>
          <a:solidFill>
            <a:srgbClr val="FF0000">
              <a:alpha val="5000"/>
            </a:srgb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t" anchorCtr="0"/>
          <a:lstStyle/>
          <a:p>
            <a:pPr algn="ctr"/>
            <a:r>
              <a:rPr lang="en-US" dirty="0">
                <a:solidFill>
                  <a:schemeClr val="accent1"/>
                </a:solidFill>
              </a:rPr>
              <a:t>R4F</a:t>
            </a:r>
          </a:p>
        </p:txBody>
      </p:sp>
      <p:sp>
        <p:nvSpPr>
          <p:cNvPr id="10" name="Rectangle 9"/>
          <p:cNvSpPr/>
          <p:nvPr/>
        </p:nvSpPr>
        <p:spPr>
          <a:xfrm>
            <a:off x="6549787" y="3844788"/>
            <a:ext cx="11424047" cy="3962400"/>
          </a:xfrm>
          <a:prstGeom prst="rect">
            <a:avLst/>
          </a:prstGeom>
          <a:solidFill>
            <a:srgbClr val="00B050">
              <a:alpha val="5000"/>
            </a:srgbClr>
          </a:solidFill>
          <a:ln w="127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t"/>
          <a:lstStyle/>
          <a:p>
            <a:pPr algn="ctr"/>
            <a:r>
              <a:rPr lang="en-US" dirty="0">
                <a:solidFill>
                  <a:srgbClr val="00B050"/>
                </a:solidFill>
              </a:rPr>
              <a:t>DSP</a:t>
            </a:r>
          </a:p>
        </p:txBody>
      </p:sp>
      <p:sp>
        <p:nvSpPr>
          <p:cNvPr id="15" name="Rectangle 14"/>
          <p:cNvSpPr/>
          <p:nvPr/>
        </p:nvSpPr>
        <p:spPr>
          <a:xfrm>
            <a:off x="3053337" y="5825986"/>
            <a:ext cx="1599367" cy="685800"/>
          </a:xfrm>
          <a:prstGeom prst="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6" name="Rectangle 15"/>
          <p:cNvSpPr/>
          <p:nvPr/>
        </p:nvSpPr>
        <p:spPr>
          <a:xfrm>
            <a:off x="8249547" y="5114014"/>
            <a:ext cx="1599367" cy="685800"/>
          </a:xfrm>
          <a:prstGeom prst="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8" name="Rectangle 17"/>
          <p:cNvSpPr/>
          <p:nvPr/>
        </p:nvSpPr>
        <p:spPr>
          <a:xfrm>
            <a:off x="11638681" y="5140188"/>
            <a:ext cx="1599367" cy="685800"/>
          </a:xfrm>
          <a:prstGeom prst="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9" name="Rectangle 18"/>
          <p:cNvSpPr/>
          <p:nvPr/>
        </p:nvSpPr>
        <p:spPr>
          <a:xfrm>
            <a:off x="15038199" y="5114014"/>
            <a:ext cx="1599367" cy="685800"/>
          </a:xfrm>
          <a:prstGeom prst="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2" name="Rectangle 11"/>
          <p:cNvSpPr/>
          <p:nvPr/>
        </p:nvSpPr>
        <p:spPr>
          <a:xfrm>
            <a:off x="13032256" y="8422349"/>
            <a:ext cx="2005945" cy="729758"/>
          </a:xfrm>
          <a:prstGeom prst="rect">
            <a:avLst/>
          </a:prstGeom>
          <a:solidFill>
            <a:schemeClr val="accent1">
              <a:alpha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13" name="TextBox 12"/>
          <p:cNvSpPr txBox="1"/>
          <p:nvPr/>
        </p:nvSpPr>
        <p:spPr>
          <a:xfrm>
            <a:off x="15292459" y="8450434"/>
            <a:ext cx="2362141" cy="677108"/>
          </a:xfrm>
          <a:prstGeom prst="rect">
            <a:avLst/>
          </a:prstGeom>
          <a:noFill/>
        </p:spPr>
        <p:txBody>
          <a:bodyPr wrap="square" lIns="182816" tIns="91408" rIns="182816" bIns="91408" rtlCol="0">
            <a:spAutoFit/>
          </a:bodyPr>
          <a:lstStyle/>
          <a:p>
            <a:r>
              <a:rPr lang="en-US" sz="1600" dirty="0"/>
              <a:t>Denotes Unused </a:t>
            </a:r>
            <a:r>
              <a:rPr lang="en-US" sz="1600" dirty="0" err="1"/>
              <a:t>Datapath</a:t>
            </a:r>
            <a:endParaRPr lang="en-US" sz="1600" dirty="0"/>
          </a:p>
        </p:txBody>
      </p:sp>
      <p:cxnSp>
        <p:nvCxnSpPr>
          <p:cNvPr id="14" name="Straight Arrow Connector 13"/>
          <p:cNvCxnSpPr>
            <a:stCxn id="12" idx="3"/>
            <a:endCxn id="13" idx="1"/>
          </p:cNvCxnSpPr>
          <p:nvPr/>
        </p:nvCxnSpPr>
        <p:spPr>
          <a:xfrm>
            <a:off x="15038199" y="8787228"/>
            <a:ext cx="254260" cy="1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93146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68xx OOB Demo - Application View</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39</a:t>
            </a:fld>
            <a:endParaRPr lang="en-US"/>
          </a:p>
        </p:txBody>
      </p:sp>
      <p:grpSp>
        <p:nvGrpSpPr>
          <p:cNvPr id="5" name="Group 4"/>
          <p:cNvGrpSpPr/>
          <p:nvPr/>
        </p:nvGrpSpPr>
        <p:grpSpPr>
          <a:xfrm>
            <a:off x="2993888" y="2422575"/>
            <a:ext cx="12290699" cy="5441854"/>
            <a:chOff x="709448" y="908098"/>
            <a:chExt cx="6148552" cy="2720927"/>
          </a:xfrm>
        </p:grpSpPr>
        <p:grpSp>
          <p:nvGrpSpPr>
            <p:cNvPr id="6" name="Group 5"/>
            <p:cNvGrpSpPr/>
            <p:nvPr/>
          </p:nvGrpSpPr>
          <p:grpSpPr>
            <a:xfrm>
              <a:off x="709448" y="908098"/>
              <a:ext cx="6148552" cy="2720927"/>
              <a:chOff x="100899" y="1046830"/>
              <a:chExt cx="6148552" cy="2720927"/>
            </a:xfrm>
          </p:grpSpPr>
          <p:sp>
            <p:nvSpPr>
              <p:cNvPr id="9" name="TextBox 8"/>
              <p:cNvSpPr txBox="1"/>
              <p:nvPr/>
            </p:nvSpPr>
            <p:spPr>
              <a:xfrm>
                <a:off x="100899" y="1765738"/>
                <a:ext cx="6148552" cy="2002019"/>
              </a:xfrm>
              <a:prstGeom prst="rect">
                <a:avLst/>
              </a:prstGeom>
              <a:solidFill>
                <a:schemeClr val="bg1"/>
              </a:solidFill>
              <a:ln w="28575">
                <a:solidFill>
                  <a:schemeClr val="accent6"/>
                </a:solidFill>
                <a:prstDash val="solid"/>
              </a:ln>
            </p:spPr>
            <p:style>
              <a:lnRef idx="2">
                <a:schemeClr val="dk1"/>
              </a:lnRef>
              <a:fillRef idx="1">
                <a:schemeClr val="lt1"/>
              </a:fillRef>
              <a:effectRef idx="0">
                <a:schemeClr val="dk1"/>
              </a:effectRef>
              <a:fontRef idx="minor">
                <a:schemeClr val="dk1"/>
              </a:fontRef>
            </p:style>
            <p:txBody>
              <a:bodyPr wrap="square" anchor="t">
                <a:noAutofit/>
              </a:bodyPr>
              <a:lstStyle>
                <a:defPPr>
                  <a:defRPr lang="en-US"/>
                </a:defPPr>
                <a:lvl1pPr>
                  <a:defRPr sz="1000" b="1"/>
                </a:lvl1pPr>
              </a:lstStyle>
              <a:p>
                <a:r>
                  <a:rPr lang="en-US" sz="2800" dirty="0" err="1">
                    <a:solidFill>
                      <a:schemeClr val="tx1"/>
                    </a:solidFill>
                  </a:rPr>
                  <a:t>mmWave</a:t>
                </a:r>
                <a:r>
                  <a:rPr lang="en-US" sz="2800" dirty="0">
                    <a:solidFill>
                      <a:schemeClr val="tx1"/>
                    </a:solidFill>
                  </a:rPr>
                  <a:t> Device</a:t>
                </a:r>
              </a:p>
            </p:txBody>
          </p:sp>
          <p:sp>
            <p:nvSpPr>
              <p:cNvPr id="10" name="Rectangle 9"/>
              <p:cNvSpPr/>
              <p:nvPr/>
            </p:nvSpPr>
            <p:spPr>
              <a:xfrm>
                <a:off x="1683758" y="1809743"/>
                <a:ext cx="4480576" cy="1843714"/>
              </a:xfrm>
              <a:prstGeom prst="rect">
                <a:avLst/>
              </a:prstGeom>
              <a:solidFill>
                <a:schemeClr val="bg2"/>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2200" b="1" dirty="0" err="1">
                    <a:solidFill>
                      <a:schemeClr val="tx1"/>
                    </a:solidFill>
                  </a:rPr>
                  <a:t>mmWave</a:t>
                </a:r>
                <a:r>
                  <a:rPr lang="en-US" sz="2200" b="1" dirty="0">
                    <a:solidFill>
                      <a:schemeClr val="tx1"/>
                    </a:solidFill>
                  </a:rPr>
                  <a:t> application (MSS)</a:t>
                </a:r>
              </a:p>
            </p:txBody>
          </p:sp>
          <p:sp>
            <p:nvSpPr>
              <p:cNvPr id="11" name="Rectangle 10"/>
              <p:cNvSpPr/>
              <p:nvPr/>
            </p:nvSpPr>
            <p:spPr>
              <a:xfrm>
                <a:off x="3627471" y="2951152"/>
                <a:ext cx="1271015" cy="439572"/>
              </a:xfrm>
              <a:prstGeom prst="rect">
                <a:avLst/>
              </a:prstGeom>
              <a:solidFill>
                <a:schemeClr val="bg2"/>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Object Detection DPC</a:t>
                </a:r>
              </a:p>
            </p:txBody>
          </p:sp>
          <p:grpSp>
            <p:nvGrpSpPr>
              <p:cNvPr id="12" name="Group 11"/>
              <p:cNvGrpSpPr/>
              <p:nvPr/>
            </p:nvGrpSpPr>
            <p:grpSpPr>
              <a:xfrm>
                <a:off x="160872" y="2791167"/>
                <a:ext cx="1210727" cy="759543"/>
                <a:chOff x="1296664" y="2780779"/>
                <a:chExt cx="1210727" cy="759543"/>
              </a:xfrm>
            </p:grpSpPr>
            <p:sp>
              <p:nvSpPr>
                <p:cNvPr id="39" name="Rectangle 38"/>
                <p:cNvSpPr/>
                <p:nvPr/>
              </p:nvSpPr>
              <p:spPr>
                <a:xfrm>
                  <a:off x="1296664" y="2780779"/>
                  <a:ext cx="1210727" cy="759543"/>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dirty="0" err="1">
                      <a:solidFill>
                        <a:srgbClr val="FFFFFF"/>
                      </a:solidFill>
                    </a:rPr>
                    <a:t>RadarSS</a:t>
                  </a:r>
                  <a:r>
                    <a:rPr lang="en-US" dirty="0">
                      <a:solidFill>
                        <a:srgbClr val="FFFFFF"/>
                      </a:solidFill>
                    </a:rPr>
                    <a:t> Firmware</a:t>
                  </a:r>
                </a:p>
              </p:txBody>
            </p:sp>
            <p:sp>
              <p:nvSpPr>
                <p:cNvPr id="40" name="TextBox 39"/>
                <p:cNvSpPr txBox="1"/>
                <p:nvPr/>
              </p:nvSpPr>
              <p:spPr>
                <a:xfrm>
                  <a:off x="1578390" y="3006662"/>
                  <a:ext cx="647274" cy="261610"/>
                </a:xfrm>
                <a:prstGeom prst="rect">
                  <a:avLst/>
                </a:prstGeom>
                <a:solidFill>
                  <a:schemeClr val="lt1"/>
                </a:solidFill>
                <a:ln w="12700">
                  <a:solidFill>
                    <a:schemeClr val="tx1"/>
                  </a:solidFill>
                </a:ln>
              </p:spPr>
              <p:style>
                <a:lnRef idx="2">
                  <a:schemeClr val="dk1"/>
                </a:lnRef>
                <a:fillRef idx="1">
                  <a:schemeClr val="lt1"/>
                </a:fillRef>
                <a:effectRef idx="0">
                  <a:schemeClr val="dk1"/>
                </a:effectRef>
                <a:fontRef idx="minor">
                  <a:schemeClr val="dk1"/>
                </a:fontRef>
              </p:style>
              <p:txBody>
                <a:bodyPr wrap="square">
                  <a:spAutoFit/>
                </a:bodyPr>
                <a:lstStyle/>
                <a:p>
                  <a:pPr>
                    <a:defRPr/>
                  </a:pPr>
                  <a:r>
                    <a:rPr lang="en-US" sz="1400" b="1" dirty="0" err="1"/>
                    <a:t>mmWave</a:t>
                  </a:r>
                  <a:r>
                    <a:rPr lang="en-US" sz="1400" b="1" dirty="0"/>
                    <a:t> Front End</a:t>
                  </a:r>
                </a:p>
              </p:txBody>
            </p:sp>
          </p:grpSp>
          <p:sp>
            <p:nvSpPr>
              <p:cNvPr id="36" name="Rectangle 35"/>
              <p:cNvSpPr/>
              <p:nvPr/>
            </p:nvSpPr>
            <p:spPr>
              <a:xfrm>
                <a:off x="1885257" y="2209324"/>
                <a:ext cx="1270965" cy="407328"/>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rgbClr val="FFFFFF"/>
                    </a:solidFill>
                  </a:rPr>
                  <a:t>mmWave</a:t>
                </a:r>
                <a:r>
                  <a:rPr lang="en-US" dirty="0">
                    <a:solidFill>
                      <a:srgbClr val="FFFFFF"/>
                    </a:solidFill>
                  </a:rPr>
                  <a:t> API</a:t>
                </a:r>
              </a:p>
            </p:txBody>
          </p:sp>
          <p:cxnSp>
            <p:nvCxnSpPr>
              <p:cNvPr id="14" name="Elbow Connector 13"/>
              <p:cNvCxnSpPr>
                <a:stCxn id="36" idx="1"/>
                <a:endCxn id="39" idx="0"/>
              </p:cNvCxnSpPr>
              <p:nvPr/>
            </p:nvCxnSpPr>
            <p:spPr>
              <a:xfrm rot="10800000" flipV="1">
                <a:off x="766237" y="2412987"/>
                <a:ext cx="1119021" cy="378179"/>
              </a:xfrm>
              <a:prstGeom prst="bentConnector2">
                <a:avLst/>
              </a:prstGeom>
              <a:solidFill>
                <a:schemeClr val="accent4"/>
              </a:solidFill>
              <a:ln w="57150">
                <a:solidFill>
                  <a:srgbClr val="00B050"/>
                </a:solidFill>
                <a:headEnd type="none" w="med" len="med"/>
                <a:tailEnd type="triangle" w="med" len="med"/>
              </a:ln>
            </p:spPr>
            <p:style>
              <a:lnRef idx="2">
                <a:schemeClr val="dk1">
                  <a:shade val="50000"/>
                </a:schemeClr>
              </a:lnRef>
              <a:fillRef idx="1">
                <a:schemeClr val="dk1"/>
              </a:fillRef>
              <a:effectRef idx="0">
                <a:schemeClr val="dk1"/>
              </a:effectRef>
              <a:fontRef idx="minor">
                <a:schemeClr val="lt1"/>
              </a:fontRef>
            </p:style>
          </p:cxnSp>
          <p:cxnSp>
            <p:nvCxnSpPr>
              <p:cNvPr id="15" name="Elbow Connector 14"/>
              <p:cNvCxnSpPr>
                <a:stCxn id="40" idx="3"/>
                <a:endCxn id="11" idx="1"/>
              </p:cNvCxnSpPr>
              <p:nvPr/>
            </p:nvCxnSpPr>
            <p:spPr>
              <a:xfrm>
                <a:off x="1089873" y="3147855"/>
                <a:ext cx="2537598" cy="23083"/>
              </a:xfrm>
              <a:prstGeom prst="bentConnector3">
                <a:avLst>
                  <a:gd name="adj1" fmla="val 50000"/>
                </a:avLst>
              </a:prstGeom>
              <a:solidFill>
                <a:schemeClr val="accent4"/>
              </a:solidFill>
              <a:ln w="57150">
                <a:solidFill>
                  <a:srgbClr val="FF0000"/>
                </a:solidFill>
                <a:headEnd type="none" w="med" len="med"/>
                <a:tailEnd type="triangle" w="med" len="med"/>
              </a:ln>
            </p:spPr>
            <p:style>
              <a:lnRef idx="2">
                <a:schemeClr val="dk1">
                  <a:shade val="50000"/>
                </a:schemeClr>
              </a:lnRef>
              <a:fillRef idx="1">
                <a:schemeClr val="dk1"/>
              </a:fillRef>
              <a:effectRef idx="0">
                <a:schemeClr val="dk1"/>
              </a:effectRef>
              <a:fontRef idx="minor">
                <a:schemeClr val="lt1"/>
              </a:fontRef>
            </p:style>
          </p:cxnSp>
          <p:sp>
            <p:nvSpPr>
              <p:cNvPr id="16" name="Rectangle 15"/>
              <p:cNvSpPr/>
              <p:nvPr/>
            </p:nvSpPr>
            <p:spPr>
              <a:xfrm>
                <a:off x="3627470" y="2209325"/>
                <a:ext cx="1271016" cy="407328"/>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DPM</a:t>
                </a:r>
              </a:p>
            </p:txBody>
          </p:sp>
          <p:cxnSp>
            <p:nvCxnSpPr>
              <p:cNvPr id="18" name="Elbow Connector 17"/>
              <p:cNvCxnSpPr>
                <a:stCxn id="16" idx="2"/>
                <a:endCxn id="11" idx="0"/>
              </p:cNvCxnSpPr>
              <p:nvPr/>
            </p:nvCxnSpPr>
            <p:spPr>
              <a:xfrm rot="16200000" flipH="1">
                <a:off x="4095729" y="2783901"/>
                <a:ext cx="334499" cy="1"/>
              </a:xfrm>
              <a:prstGeom prst="bentConnector3">
                <a:avLst>
                  <a:gd name="adj1" fmla="val 50000"/>
                </a:avLst>
              </a:prstGeom>
              <a:solidFill>
                <a:schemeClr val="accent4"/>
              </a:solidFill>
              <a:ln w="57150">
                <a:solidFill>
                  <a:srgbClr val="00B050"/>
                </a:solidFill>
                <a:headEnd type="none" w="med" len="med"/>
                <a:tailEnd type="triangle" w="med" len="med"/>
              </a:ln>
            </p:spPr>
            <p:style>
              <a:lnRef idx="2">
                <a:schemeClr val="dk1">
                  <a:shade val="50000"/>
                </a:schemeClr>
              </a:lnRef>
              <a:fillRef idx="1">
                <a:schemeClr val="dk1"/>
              </a:fillRef>
              <a:effectRef idx="0">
                <a:schemeClr val="dk1"/>
              </a:effectRef>
              <a:fontRef idx="minor">
                <a:schemeClr val="lt1"/>
              </a:fontRef>
            </p:style>
          </p:cxnSp>
          <p:sp>
            <p:nvSpPr>
              <p:cNvPr id="22" name="TextBox 21"/>
              <p:cNvSpPr txBox="1"/>
              <p:nvPr/>
            </p:nvSpPr>
            <p:spPr>
              <a:xfrm>
                <a:off x="1885256" y="1961400"/>
                <a:ext cx="4193561" cy="153889"/>
              </a:xfrm>
              <a:prstGeom prst="rect">
                <a:avLst/>
              </a:prstGeom>
              <a:solidFill>
                <a:schemeClr val="bg1"/>
              </a:solidFill>
              <a:ln w="28575">
                <a:solidFill>
                  <a:schemeClr val="tx1"/>
                </a:solidFill>
                <a:prstDash val="sysDot"/>
              </a:ln>
            </p:spPr>
            <p:style>
              <a:lnRef idx="2">
                <a:schemeClr val="dk1"/>
              </a:lnRef>
              <a:fillRef idx="1">
                <a:schemeClr val="lt1"/>
              </a:fillRef>
              <a:effectRef idx="0">
                <a:schemeClr val="dk1"/>
              </a:effectRef>
              <a:fontRef idx="minor">
                <a:schemeClr val="dk1"/>
              </a:fontRef>
            </p:style>
            <p:txBody>
              <a:bodyPr wrap="square" anchor="ctr">
                <a:spAutoFit/>
              </a:bodyPr>
              <a:lstStyle>
                <a:defPPr>
                  <a:defRPr lang="en-US"/>
                </a:defPPr>
                <a:lvl1pPr>
                  <a:defRPr sz="1000" b="1"/>
                </a:lvl1pPr>
              </a:lstStyle>
              <a:p>
                <a:pPr algn="ctr"/>
                <a:r>
                  <a:rPr lang="en-US" sz="1400" dirty="0"/>
                  <a:t>Input/output over UART to external </a:t>
                </a:r>
              </a:p>
            </p:txBody>
          </p:sp>
          <p:cxnSp>
            <p:nvCxnSpPr>
              <p:cNvPr id="28" name="Elbow Connector 27"/>
              <p:cNvCxnSpPr>
                <a:stCxn id="11" idx="3"/>
                <a:endCxn id="29" idx="1"/>
              </p:cNvCxnSpPr>
              <p:nvPr/>
            </p:nvCxnSpPr>
            <p:spPr>
              <a:xfrm flipV="1">
                <a:off x="4898486" y="3158779"/>
                <a:ext cx="398361" cy="12159"/>
              </a:xfrm>
              <a:prstGeom prst="bentConnector3">
                <a:avLst>
                  <a:gd name="adj1" fmla="val 50000"/>
                </a:avLst>
              </a:prstGeom>
              <a:solidFill>
                <a:schemeClr val="accent4"/>
              </a:solidFill>
              <a:ln w="57150">
                <a:solidFill>
                  <a:srgbClr val="FF0000"/>
                </a:solidFill>
                <a:headEnd type="none" w="med" len="med"/>
                <a:tailEnd type="triangle" w="med" len="med"/>
              </a:ln>
            </p:spPr>
            <p:style>
              <a:lnRef idx="2">
                <a:schemeClr val="dk1">
                  <a:shade val="50000"/>
                </a:schemeClr>
              </a:lnRef>
              <a:fillRef idx="1">
                <a:schemeClr val="dk1"/>
              </a:fillRef>
              <a:effectRef idx="0">
                <a:schemeClr val="dk1"/>
              </a:effectRef>
              <a:fontRef idx="minor">
                <a:schemeClr val="lt1"/>
              </a:fontRef>
            </p:style>
          </p:cxnSp>
          <p:sp>
            <p:nvSpPr>
              <p:cNvPr id="29" name="Rectangle 28"/>
              <p:cNvSpPr/>
              <p:nvPr/>
            </p:nvSpPr>
            <p:spPr>
              <a:xfrm>
                <a:off x="5296847" y="2938993"/>
                <a:ext cx="781970" cy="439572"/>
              </a:xfrm>
              <a:prstGeom prst="rect">
                <a:avLst/>
              </a:prstGeom>
              <a:solidFill>
                <a:schemeClr val="bg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TLV format</a:t>
                </a:r>
              </a:p>
            </p:txBody>
          </p:sp>
          <p:sp>
            <p:nvSpPr>
              <p:cNvPr id="33" name="TextBox 32"/>
              <p:cNvSpPr txBox="1"/>
              <p:nvPr/>
            </p:nvSpPr>
            <p:spPr>
              <a:xfrm>
                <a:off x="100900" y="1046830"/>
                <a:ext cx="6148551" cy="346837"/>
              </a:xfrm>
              <a:prstGeom prst="rect">
                <a:avLst/>
              </a:prstGeom>
              <a:solidFill>
                <a:schemeClr val="bg1"/>
              </a:solidFill>
              <a:ln w="28575">
                <a:solidFill>
                  <a:schemeClr val="accent6"/>
                </a:solidFill>
                <a:prstDash val="solid"/>
              </a:ln>
            </p:spPr>
            <p:style>
              <a:lnRef idx="2">
                <a:schemeClr val="dk1"/>
              </a:lnRef>
              <a:fillRef idx="1">
                <a:schemeClr val="lt1"/>
              </a:fillRef>
              <a:effectRef idx="0">
                <a:schemeClr val="dk1"/>
              </a:effectRef>
              <a:fontRef idx="minor">
                <a:schemeClr val="dk1"/>
              </a:fontRef>
            </p:style>
            <p:txBody>
              <a:bodyPr wrap="square" anchor="ctr">
                <a:noAutofit/>
              </a:bodyPr>
              <a:lstStyle>
                <a:defPPr>
                  <a:defRPr lang="en-US"/>
                </a:defPPr>
                <a:lvl1pPr>
                  <a:defRPr sz="1400" b="1">
                    <a:solidFill>
                      <a:schemeClr val="tx1"/>
                    </a:solidFill>
                  </a:defRPr>
                </a:lvl1pPr>
              </a:lstStyle>
              <a:p>
                <a:pPr algn="ctr"/>
                <a:r>
                  <a:rPr lang="en-US" dirty="0"/>
                  <a:t>External Processor/Controlling entity</a:t>
                </a:r>
              </a:p>
            </p:txBody>
          </p:sp>
          <p:cxnSp>
            <p:nvCxnSpPr>
              <p:cNvPr id="34" name="Straight Arrow Connector 33"/>
              <p:cNvCxnSpPr/>
              <p:nvPr/>
            </p:nvCxnSpPr>
            <p:spPr>
              <a:xfrm>
                <a:off x="3670212" y="1393667"/>
                <a:ext cx="0" cy="372071"/>
              </a:xfrm>
              <a:prstGeom prst="straightConnector1">
                <a:avLst/>
              </a:prstGeom>
              <a:ln w="57150">
                <a:solidFill>
                  <a:srgbClr val="00B05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4994956" y="1393667"/>
                <a:ext cx="0" cy="372072"/>
              </a:xfrm>
              <a:prstGeom prst="straightConnector1">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3783724" y="1356331"/>
              <a:ext cx="231915" cy="153889"/>
            </a:xfrm>
            <a:prstGeom prst="rect">
              <a:avLst/>
            </a:prstGeom>
            <a:noFill/>
          </p:spPr>
          <p:txBody>
            <a:bodyPr wrap="none" rtlCol="0">
              <a:spAutoFit/>
            </a:bodyPr>
            <a:lstStyle/>
            <a:p>
              <a:r>
                <a:rPr lang="en-US" sz="1400" dirty="0"/>
                <a:t>CLI</a:t>
              </a:r>
            </a:p>
          </p:txBody>
        </p:sp>
        <p:sp>
          <p:nvSpPr>
            <p:cNvPr id="8" name="TextBox 7"/>
            <p:cNvSpPr txBox="1"/>
            <p:nvPr/>
          </p:nvSpPr>
          <p:spPr>
            <a:xfrm>
              <a:off x="5684123" y="1302471"/>
              <a:ext cx="990402" cy="261610"/>
            </a:xfrm>
            <a:prstGeom prst="rect">
              <a:avLst/>
            </a:prstGeom>
            <a:noFill/>
          </p:spPr>
          <p:txBody>
            <a:bodyPr wrap="none" rtlCol="0">
              <a:spAutoFit/>
            </a:bodyPr>
            <a:lstStyle/>
            <a:p>
              <a:r>
                <a:rPr lang="en-US" sz="1400" dirty="0" err="1"/>
                <a:t>mmWave</a:t>
              </a:r>
              <a:r>
                <a:rPr lang="en-US" sz="1400" dirty="0"/>
                <a:t> Sensor Data</a:t>
              </a:r>
            </a:p>
            <a:p>
              <a:r>
                <a:rPr lang="en-US" sz="1400" dirty="0"/>
                <a:t>(point cloud)</a:t>
              </a:r>
            </a:p>
          </p:txBody>
        </p:sp>
      </p:grpSp>
    </p:spTree>
    <p:extLst>
      <p:ext uri="{BB962C8B-B14F-4D97-AF65-F5344CB8AC3E}">
        <p14:creationId xmlns:p14="http://schemas.microsoft.com/office/powerpoint/2010/main" val="988291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r>
              <a:rPr lang="en-US" sz="6400" dirty="0"/>
              <a:t>MMWAVE-SDK - Architecture Overview</a:t>
            </a:r>
          </a:p>
        </p:txBody>
      </p:sp>
      <p:sp>
        <p:nvSpPr>
          <p:cNvPr id="2" name="Subtitle 1"/>
          <p:cNvSpPr>
            <a:spLocks noGrp="1"/>
          </p:cNvSpPr>
          <p:nvPr>
            <p:ph type="subTitle" idx="1"/>
          </p:nvPr>
        </p:nvSpPr>
        <p:spPr/>
        <p:txBody>
          <a:bodyPr/>
          <a:lstStyle/>
          <a:p>
            <a:endParaRPr lang="en-US" dirty="0"/>
          </a:p>
        </p:txBody>
      </p:sp>
      <p:sp>
        <p:nvSpPr>
          <p:cNvPr id="6148" name="Rectangle 24"/>
          <p:cNvSpPr>
            <a:spLocks noGrp="1" noChangeArrowheads="1"/>
          </p:cNvSpPr>
          <p:nvPr>
            <p:ph type="sldNum" sz="quarter" idx="10"/>
          </p:nvPr>
        </p:nvSpPr>
        <p:spPr/>
        <p:txBody>
          <a:bodyPr/>
          <a:lstStyle/>
          <a:p>
            <a:fld id="{07B5736C-021E-4EDA-A2F9-FF199D20DBAA}" type="slidenum">
              <a:rPr lang="en-US" smtClean="0"/>
              <a:pPr/>
              <a:t>4</a:t>
            </a:fld>
            <a:endParaRPr lang="en-US"/>
          </a:p>
        </p:txBody>
      </p:sp>
    </p:spTree>
    <p:extLst>
      <p:ext uri="{BB962C8B-B14F-4D97-AF65-F5344CB8AC3E}">
        <p14:creationId xmlns:p14="http://schemas.microsoft.com/office/powerpoint/2010/main" val="40957574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r>
              <a:rPr lang="en-US" sz="6400" dirty="0"/>
              <a:t>Software Development and Debugging</a:t>
            </a:r>
          </a:p>
        </p:txBody>
      </p:sp>
      <p:sp>
        <p:nvSpPr>
          <p:cNvPr id="6148" name="Rectangle 24"/>
          <p:cNvSpPr>
            <a:spLocks noGrp="1" noChangeArrowheads="1"/>
          </p:cNvSpPr>
          <p:nvPr>
            <p:ph type="sldNum" sz="quarter" idx="10"/>
          </p:nvPr>
        </p:nvSpPr>
        <p:spPr/>
        <p:txBody>
          <a:bodyPr/>
          <a:lstStyle/>
          <a:p>
            <a:fld id="{07B5736C-021E-4EDA-A2F9-FF199D20DBAA}" type="slidenum">
              <a:rPr lang="en-US" smtClean="0"/>
              <a:pPr/>
              <a:t>40</a:t>
            </a:fld>
            <a:endParaRPr lang="en-US"/>
          </a:p>
        </p:txBody>
      </p:sp>
    </p:spTree>
    <p:extLst>
      <p:ext uri="{BB962C8B-B14F-4D97-AF65-F5344CB8AC3E}">
        <p14:creationId xmlns:p14="http://schemas.microsoft.com/office/powerpoint/2010/main" val="4143993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9005" y="168593"/>
            <a:ext cx="16907589" cy="1221582"/>
          </a:xfrm>
        </p:spPr>
        <p:txBody>
          <a:bodyPr/>
          <a:lstStyle/>
          <a:p>
            <a:r>
              <a:rPr lang="en-US" dirty="0"/>
              <a:t>Software Development Resources</a:t>
            </a:r>
          </a:p>
        </p:txBody>
      </p:sp>
      <p:sp>
        <p:nvSpPr>
          <p:cNvPr id="2" name="Content Placeholder 1"/>
          <p:cNvSpPr>
            <a:spLocks noGrp="1"/>
          </p:cNvSpPr>
          <p:nvPr>
            <p:ph idx="1"/>
          </p:nvPr>
        </p:nvSpPr>
        <p:spPr>
          <a:xfrm>
            <a:off x="628332" y="1282702"/>
            <a:ext cx="16827613" cy="7612272"/>
          </a:xfrm>
        </p:spPr>
        <p:txBody>
          <a:bodyPr>
            <a:normAutofit fontScale="92500" lnSpcReduction="10000"/>
          </a:bodyPr>
          <a:lstStyle/>
          <a:p>
            <a:pPr marL="789985" indent="-571300">
              <a:buFont typeface="Arial" panose="020B0604020202020204" pitchFamily="34" charset="0"/>
              <a:buChar char="•"/>
            </a:pPr>
            <a:r>
              <a:rPr lang="en-US" sz="2800" b="1" dirty="0"/>
              <a:t>Software Development Resources:</a:t>
            </a:r>
            <a:r>
              <a:rPr lang="en-US" sz="2800" dirty="0"/>
              <a:t> The following resources are key to learning about software development for TI processors.</a:t>
            </a:r>
          </a:p>
          <a:p>
            <a:pPr marL="1485066" lvl="1" indent="-571300">
              <a:buFont typeface="Arial" panose="020B0604020202020204" pitchFamily="34" charset="0"/>
              <a:buChar char="•"/>
            </a:pPr>
            <a:r>
              <a:rPr lang="en-US" sz="2800" b="1" dirty="0"/>
              <a:t>BIOS users guide</a:t>
            </a:r>
            <a:r>
              <a:rPr lang="en-US" sz="2800" dirty="0"/>
              <a:t>: Installed as part of </a:t>
            </a:r>
            <a:r>
              <a:rPr lang="en-US" sz="2800" u="sng" dirty="0">
                <a:hlinkClick r:id="rId3" tooltip="Tool Folder"/>
              </a:rPr>
              <a:t>MMWAVE-SDK</a:t>
            </a:r>
            <a:r>
              <a:rPr lang="en-US" sz="2800" dirty="0"/>
              <a:t>, it is available in the TI install directory e.g. C:\ti\bios_6_73_01_01\docs\Bios_User_Guide.pdf.</a:t>
            </a:r>
          </a:p>
          <a:p>
            <a:pPr marL="2043670" lvl="2" indent="-571300">
              <a:buFont typeface="Arial" panose="020B0604020202020204" pitchFamily="34" charset="0"/>
              <a:buChar char="•"/>
            </a:pPr>
            <a:r>
              <a:rPr lang="en-US" sz="2800" dirty="0"/>
              <a:t>This is the one of the best resources for learning about SYSBIOS and software development for TI processors.</a:t>
            </a:r>
          </a:p>
          <a:p>
            <a:pPr marL="1485066" lvl="1" indent="-571300">
              <a:buFont typeface="Arial" panose="020B0604020202020204" pitchFamily="34" charset="0"/>
              <a:buChar char="•"/>
            </a:pPr>
            <a:r>
              <a:rPr lang="en-US" sz="2800" b="1" dirty="0"/>
              <a:t>Linker command files: </a:t>
            </a:r>
            <a:r>
              <a:rPr lang="en-US" sz="2800" dirty="0"/>
              <a:t>Understanding these is fundamental to developing applications for TI RTOS (</a:t>
            </a:r>
            <a:r>
              <a:rPr lang="en-US" sz="2800" u="sng" dirty="0">
                <a:hlinkClick r:id="rId4" tooltip="Tool Folder"/>
              </a:rPr>
              <a:t>SYSBIOS</a:t>
            </a:r>
            <a:r>
              <a:rPr lang="en-US" sz="2800" dirty="0"/>
              <a:t>). Refer to the following resources:</a:t>
            </a:r>
            <a:endParaRPr lang="en-US" sz="2800" b="1" dirty="0"/>
          </a:p>
          <a:p>
            <a:pPr marL="2043670" lvl="2" indent="-571300">
              <a:buFont typeface="Arial" panose="020B0604020202020204" pitchFamily="34" charset="0"/>
              <a:buChar char="•"/>
            </a:pPr>
            <a:r>
              <a:rPr lang="en-US" sz="2800" u="sng" dirty="0">
                <a:hlinkClick r:id="rId5"/>
              </a:rPr>
              <a:t>TI Linker Command File Primer</a:t>
            </a:r>
            <a:endParaRPr lang="en-US" sz="2800" u="sng" dirty="0"/>
          </a:p>
          <a:p>
            <a:pPr marL="2043670" lvl="2" indent="-571300">
              <a:buFont typeface="Arial" panose="020B0604020202020204" pitchFamily="34" charset="0"/>
              <a:buChar char="•"/>
            </a:pPr>
            <a:r>
              <a:rPr lang="en-US" sz="2800" u="sng" dirty="0">
                <a:hlinkClick r:id="rId6"/>
              </a:rPr>
              <a:t>Advanced Linker Techniques for Convenient and Efficient Memory Usage</a:t>
            </a:r>
            <a:endParaRPr lang="en-US" sz="3800" dirty="0"/>
          </a:p>
          <a:p>
            <a:pPr marL="789985" indent="-571300">
              <a:buFont typeface="Arial" panose="020B0604020202020204" pitchFamily="34" charset="0"/>
              <a:buChar char="•"/>
            </a:pPr>
            <a:r>
              <a:rPr lang="en-US" sz="2800" b="1" dirty="0"/>
              <a:t>Other helpful resources </a:t>
            </a:r>
            <a:endParaRPr lang="en-US" sz="2800" b="1" dirty="0">
              <a:hlinkClick r:id="rId7"/>
            </a:endParaRPr>
          </a:p>
          <a:p>
            <a:pPr marL="1485066" lvl="1" indent="-571300">
              <a:buFont typeface="Arial" panose="020B0604020202020204" pitchFamily="34" charset="0"/>
              <a:buChar char="•"/>
            </a:pPr>
            <a:r>
              <a:rPr lang="en-US" sz="2800" dirty="0">
                <a:hlinkClick r:id="rId8"/>
              </a:rPr>
              <a:t>Getting Started with Code Composer Studio v7</a:t>
            </a:r>
            <a:endParaRPr lang="en-US" sz="2800" dirty="0"/>
          </a:p>
          <a:p>
            <a:pPr marL="1485066" lvl="1" indent="-571300">
              <a:buFont typeface="Arial" panose="020B0604020202020204" pitchFamily="34" charset="0"/>
              <a:buChar char="•"/>
            </a:pPr>
            <a:r>
              <a:rPr lang="en-US" sz="2800" dirty="0">
                <a:hlinkClick r:id="rId9"/>
              </a:rPr>
              <a:t>Debugging Common Application Issues with TI-RTOS</a:t>
            </a:r>
            <a:endParaRPr lang="en-US" sz="2800" dirty="0"/>
          </a:p>
          <a:p>
            <a:pPr marL="1485066" lvl="1" indent="-571300">
              <a:buFont typeface="Arial" panose="020B0604020202020204" pitchFamily="34" charset="0"/>
              <a:buChar char="•"/>
            </a:pPr>
            <a:r>
              <a:rPr lang="en-US" sz="2800" dirty="0">
                <a:hlinkClick r:id="rId10"/>
              </a:rPr>
              <a:t>TI-RTOS Workshop</a:t>
            </a:r>
            <a:endParaRPr lang="en-US" sz="2800" u="sng" dirty="0">
              <a:hlinkClick r:id="rId7"/>
            </a:endParaRPr>
          </a:p>
          <a:p>
            <a:pPr marL="1485066" lvl="1" indent="-571300">
              <a:buFont typeface="Arial" panose="020B0604020202020204" pitchFamily="34" charset="0"/>
              <a:buChar char="•"/>
            </a:pPr>
            <a:r>
              <a:rPr lang="en-US" sz="2800" u="sng" dirty="0">
                <a:hlinkClick r:id="rId7"/>
              </a:rPr>
              <a:t>Introduction to C6000 Architecture</a:t>
            </a:r>
          </a:p>
          <a:p>
            <a:pPr marL="1485066" lvl="1" indent="-571300" defTabSz="1828160">
              <a:buFont typeface="Arial" panose="020B0604020202020204" pitchFamily="34" charset="0"/>
              <a:buChar char="•"/>
            </a:pPr>
            <a:r>
              <a:rPr lang="en-US" sz="2800" u="sng" dirty="0">
                <a:hlinkClick r:id="rId7"/>
              </a:rPr>
              <a:t>C6000 Cache - Overview (7 of 15)</a:t>
            </a:r>
            <a:endParaRPr lang="en-US" sz="2800" u="sng" dirty="0"/>
          </a:p>
          <a:p>
            <a:pPr marL="1485066" lvl="1" indent="-571300" defTabSz="1828160">
              <a:buFont typeface="Arial" panose="020B0604020202020204" pitchFamily="34" charset="0"/>
              <a:buChar char="•"/>
            </a:pPr>
            <a:r>
              <a:rPr lang="en-US" sz="2800" u="sng" dirty="0">
                <a:hlinkClick r:id="rId11"/>
              </a:rPr>
              <a:t>Using C6000 EDMA3 - Part 1 (13 of 15)</a:t>
            </a:r>
            <a:endParaRPr lang="en-US" sz="2800" u="sng" dirty="0"/>
          </a:p>
          <a:p>
            <a:pPr marL="1485066" lvl="1" indent="-571300">
              <a:buFont typeface="Arial" panose="020B0604020202020204" pitchFamily="34" charset="0"/>
              <a:buChar char="•"/>
            </a:pPr>
            <a:endParaRPr lang="en-US" sz="2800" b="1" dirty="0"/>
          </a:p>
          <a:p>
            <a:pPr lvl="1"/>
            <a:endParaRPr lang="en-US" sz="2800"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41</a:t>
            </a:fld>
            <a:endParaRPr lang="en-US"/>
          </a:p>
        </p:txBody>
      </p:sp>
    </p:spTree>
    <p:extLst>
      <p:ext uri="{BB962C8B-B14F-4D97-AF65-F5344CB8AC3E}">
        <p14:creationId xmlns:p14="http://schemas.microsoft.com/office/powerpoint/2010/main" val="27293426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MMWAVE-SDK Debugging</a:t>
            </a:r>
          </a:p>
        </p:txBody>
      </p:sp>
      <p:sp>
        <p:nvSpPr>
          <p:cNvPr id="2" name="Content Placeholder 1"/>
          <p:cNvSpPr>
            <a:spLocks noGrp="1"/>
          </p:cNvSpPr>
          <p:nvPr>
            <p:ph idx="1"/>
          </p:nvPr>
        </p:nvSpPr>
        <p:spPr>
          <a:xfrm>
            <a:off x="628333" y="1282703"/>
            <a:ext cx="6960891" cy="7526018"/>
          </a:xfrm>
        </p:spPr>
        <p:txBody>
          <a:bodyPr>
            <a:normAutofit fontScale="92500" lnSpcReduction="20000"/>
          </a:bodyPr>
          <a:lstStyle/>
          <a:p>
            <a:pPr marL="789985" indent="-571300">
              <a:buFont typeface="Arial" panose="020B0604020202020204" pitchFamily="34" charset="0"/>
              <a:buChar char="•"/>
            </a:pPr>
            <a:r>
              <a:rPr lang="en-US" b="1" dirty="0"/>
              <a:t>Pre-requisites:</a:t>
            </a:r>
            <a:r>
              <a:rPr lang="en-US" dirty="0"/>
              <a:t> </a:t>
            </a:r>
            <a:r>
              <a:rPr lang="en-US" sz="2800" dirty="0"/>
              <a:t>The user should be familiar with general CCS debugging techniques e.g. running code in CCS, putting breakpoints, observing the values of variables and memories etc. Following resources can be used to ramp-up on these topics if needed.</a:t>
            </a:r>
          </a:p>
          <a:p>
            <a:pPr marL="1485066" lvl="1" indent="-571300">
              <a:buFont typeface="Arial" panose="020B0604020202020204" pitchFamily="34" charset="0"/>
              <a:buChar char="•"/>
            </a:pPr>
            <a:r>
              <a:rPr lang="en-US" sz="2800" dirty="0">
                <a:hlinkClick r:id="rId3"/>
              </a:rPr>
              <a:t>Getting Started with Code Composer Studio v7</a:t>
            </a:r>
            <a:endParaRPr lang="en-US" sz="2800" dirty="0"/>
          </a:p>
          <a:p>
            <a:pPr marL="1485066" lvl="1" indent="-571300">
              <a:buFont typeface="Arial" panose="020B0604020202020204" pitchFamily="34" charset="0"/>
              <a:buChar char="•"/>
            </a:pPr>
            <a:r>
              <a:rPr lang="en-US" sz="2800" dirty="0">
                <a:hlinkClick r:id="rId4"/>
              </a:rPr>
              <a:t>Debugging Common Application Issues with TI-RTOS</a:t>
            </a:r>
            <a:endParaRPr lang="en-US" sz="2800" dirty="0"/>
          </a:p>
          <a:p>
            <a:pPr marL="789985" indent="-571300">
              <a:buFont typeface="Arial" panose="020B0604020202020204" pitchFamily="34" charset="0"/>
              <a:buChar char="•"/>
            </a:pPr>
            <a:r>
              <a:rPr lang="en-US" sz="3200" dirty="0"/>
              <a:t>In addition to the above, the user must be familiar with basic procedures for running an MMWAVE application in CCS debug mode. This is explained in the </a:t>
            </a:r>
            <a:r>
              <a:rPr lang="en-US" sz="3200" dirty="0" err="1">
                <a:hlinkClick r:id="rId5"/>
              </a:rPr>
              <a:t>mmWave</a:t>
            </a:r>
            <a:r>
              <a:rPr lang="en-US" sz="3200" dirty="0">
                <a:hlinkClick r:id="rId5"/>
              </a:rPr>
              <a:t> Industrial Toolbox</a:t>
            </a:r>
            <a:r>
              <a:rPr lang="en-US" sz="3200" dirty="0"/>
              <a:t> at the following page:</a:t>
            </a:r>
          </a:p>
          <a:p>
            <a:pPr marL="1485066" lvl="1" indent="-571300">
              <a:buFont typeface="Arial" panose="020B0604020202020204" pitchFamily="34" charset="0"/>
              <a:buChar char="•"/>
            </a:pPr>
            <a:r>
              <a:rPr lang="en-US" sz="2800" dirty="0">
                <a:hlinkClick r:id="rId6"/>
              </a:rPr>
              <a:t>Using CCS Debug for Development</a:t>
            </a:r>
            <a:endParaRPr lang="en-US" sz="2800" dirty="0"/>
          </a:p>
          <a:p>
            <a:pPr marL="789985" indent="-571300">
              <a:buFont typeface="Arial" panose="020B0604020202020204" pitchFamily="34" charset="0"/>
              <a:buChar char="•"/>
            </a:pPr>
            <a:endParaRPr lang="en-US" sz="3200"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42</a:t>
            </a:fld>
            <a:endParaRPr lang="en-US"/>
          </a:p>
        </p:txBody>
      </p:sp>
      <p:pic>
        <p:nvPicPr>
          <p:cNvPr id="1027" name="Picture 3">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51038" y="1453867"/>
            <a:ext cx="9689621" cy="7261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72479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MMWAVE-SDK Debugging</a:t>
            </a:r>
          </a:p>
        </p:txBody>
      </p:sp>
      <p:sp>
        <p:nvSpPr>
          <p:cNvPr id="2" name="Content Placeholder 1"/>
          <p:cNvSpPr>
            <a:spLocks noGrp="1"/>
          </p:cNvSpPr>
          <p:nvPr>
            <p:ph idx="1"/>
          </p:nvPr>
        </p:nvSpPr>
        <p:spPr>
          <a:xfrm>
            <a:off x="628332" y="1282702"/>
            <a:ext cx="8802749" cy="7612272"/>
          </a:xfrm>
        </p:spPr>
        <p:txBody>
          <a:bodyPr>
            <a:normAutofit fontScale="70000" lnSpcReduction="20000"/>
          </a:bodyPr>
          <a:lstStyle/>
          <a:p>
            <a:pPr marL="789985" indent="-571300">
              <a:buFont typeface="Arial" panose="020B0604020202020204" pitchFamily="34" charset="0"/>
              <a:buChar char="•"/>
            </a:pPr>
            <a:r>
              <a:rPr lang="en-US" sz="3200" b="1" dirty="0"/>
              <a:t>Rebuilding SDK code for debug:</a:t>
            </a:r>
          </a:p>
          <a:p>
            <a:pPr marL="1485066" lvl="1" indent="-571300">
              <a:buFont typeface="Arial" panose="020B0604020202020204" pitchFamily="34" charset="0"/>
              <a:buChar char="•"/>
            </a:pPr>
            <a:r>
              <a:rPr lang="en-US" sz="2800" dirty="0"/>
              <a:t>All MMWAVE-SDK code (drivers, OOB demo application and DPU libs) is built with –O3 optimization, which does not allow single step debugging in the corresponding components.</a:t>
            </a:r>
          </a:p>
          <a:p>
            <a:pPr marL="1485066" lvl="1" indent="-571300">
              <a:buFont typeface="Arial" panose="020B0604020202020204" pitchFamily="34" charset="0"/>
              <a:buChar char="•"/>
            </a:pPr>
            <a:r>
              <a:rPr lang="en-US" sz="2800" dirty="0"/>
              <a:t>In order to enable step debugging in CCS, the –O3 optimization options needs to be removed (or changed to a lower level) </a:t>
            </a:r>
          </a:p>
          <a:p>
            <a:pPr marL="2043670" lvl="2" indent="-571300">
              <a:buFont typeface="Arial" panose="020B0604020202020204" pitchFamily="34" charset="0"/>
              <a:buChar char="•"/>
            </a:pPr>
            <a:r>
              <a:rPr lang="en-US" sz="2800" dirty="0"/>
              <a:t>Remove the –O3 flag in the SDK common </a:t>
            </a:r>
            <a:r>
              <a:rPr lang="en-US" sz="2800" dirty="0" err="1"/>
              <a:t>makefile</a:t>
            </a:r>
            <a:r>
              <a:rPr lang="en-US" sz="2800" dirty="0"/>
              <a:t> from R4F_CFLAGS and/or C674_CFLAGS directives to change build options for ARM and/or DSP code. </a:t>
            </a:r>
          </a:p>
          <a:p>
            <a:pPr marL="2043670" lvl="2" indent="-571300">
              <a:buFont typeface="Arial" panose="020B0604020202020204" pitchFamily="34" charset="0"/>
              <a:buChar char="•"/>
            </a:pPr>
            <a:r>
              <a:rPr lang="en-US" sz="2800" dirty="0"/>
              <a:t>Re-build the demo and the desired pre-compiled libs (e.g. drivers, DPUs) separately with the non-optimized configuration to enable debugging.  </a:t>
            </a:r>
          </a:p>
          <a:p>
            <a:pPr marL="789985" indent="-571300">
              <a:buFont typeface="Arial" panose="020B0604020202020204" pitchFamily="34" charset="0"/>
              <a:buChar char="•"/>
            </a:pPr>
            <a:r>
              <a:rPr lang="en-US" sz="3200" b="1" dirty="0"/>
              <a:t>A note about DPUs:</a:t>
            </a:r>
            <a:r>
              <a:rPr lang="en-US" sz="3200" dirty="0"/>
              <a:t> All DPUs are linked with the application as pre-compiled libs, so just re-building the application/demo code does not re-build the DPU libs automatically. Any DPUs that need to be debugged, should be re-built first with the new build options and then the applications code re-compiled to link with the new DPU lib(s). This applies to the SDK drivers as well.</a:t>
            </a:r>
          </a:p>
          <a:p>
            <a:pPr marL="789985" indent="-571300">
              <a:buFont typeface="Arial" panose="020B0604020202020204" pitchFamily="34" charset="0"/>
              <a:buChar char="•"/>
            </a:pPr>
            <a:r>
              <a:rPr lang="en-US" sz="3000" dirty="0"/>
              <a:t>Removing optimization may increase the memory requirements and/or break real-time behavior.</a:t>
            </a:r>
          </a:p>
          <a:p>
            <a:pPr marL="218685" indent="0">
              <a:buNone/>
            </a:pPr>
            <a:endParaRPr lang="en-US" sz="3200"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43</a:t>
            </a:fld>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2696" y="2101191"/>
            <a:ext cx="7823855" cy="19984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2696" y="5281577"/>
            <a:ext cx="7823855" cy="2073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9732695" y="1444599"/>
            <a:ext cx="7255533" cy="615554"/>
          </a:xfrm>
          <a:prstGeom prst="rect">
            <a:avLst/>
          </a:prstGeom>
          <a:noFill/>
        </p:spPr>
        <p:txBody>
          <a:bodyPr wrap="square" lIns="182816" tIns="91408" rIns="182816" bIns="91408" rtlCol="0">
            <a:spAutoFit/>
          </a:bodyPr>
          <a:lstStyle/>
          <a:p>
            <a:r>
              <a:rPr lang="en-US" sz="2800" b="1" dirty="0"/>
              <a:t>SDK Compile flags for Cortex R4F core</a:t>
            </a:r>
          </a:p>
        </p:txBody>
      </p:sp>
      <p:sp>
        <p:nvSpPr>
          <p:cNvPr id="8" name="TextBox 7"/>
          <p:cNvSpPr txBox="1"/>
          <p:nvPr/>
        </p:nvSpPr>
        <p:spPr>
          <a:xfrm>
            <a:off x="9732697" y="4661787"/>
            <a:ext cx="7255533" cy="615554"/>
          </a:xfrm>
          <a:prstGeom prst="rect">
            <a:avLst/>
          </a:prstGeom>
          <a:noFill/>
        </p:spPr>
        <p:txBody>
          <a:bodyPr wrap="square" lIns="182816" tIns="91408" rIns="182816" bIns="91408" rtlCol="0">
            <a:spAutoFit/>
          </a:bodyPr>
          <a:lstStyle/>
          <a:p>
            <a:r>
              <a:rPr lang="en-US" sz="2800" b="1" dirty="0"/>
              <a:t>SDK Compile flags for C674x DSP core</a:t>
            </a:r>
          </a:p>
        </p:txBody>
      </p:sp>
    </p:spTree>
    <p:extLst>
      <p:ext uri="{BB962C8B-B14F-4D97-AF65-F5344CB8AC3E}">
        <p14:creationId xmlns:p14="http://schemas.microsoft.com/office/powerpoint/2010/main" val="17739288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MMWAVE-SDK Debugging</a:t>
            </a:r>
          </a:p>
        </p:txBody>
      </p:sp>
      <p:sp>
        <p:nvSpPr>
          <p:cNvPr id="2" name="Content Placeholder 1"/>
          <p:cNvSpPr>
            <a:spLocks noGrp="1"/>
          </p:cNvSpPr>
          <p:nvPr>
            <p:ph idx="1"/>
          </p:nvPr>
        </p:nvSpPr>
        <p:spPr>
          <a:xfrm>
            <a:off x="628333" y="1282702"/>
            <a:ext cx="7992775" cy="7612272"/>
          </a:xfrm>
        </p:spPr>
        <p:txBody>
          <a:bodyPr>
            <a:normAutofit/>
          </a:bodyPr>
          <a:lstStyle/>
          <a:p>
            <a:pPr marL="789985" indent="-571300">
              <a:buFont typeface="Arial" panose="020B0604020202020204" pitchFamily="34" charset="0"/>
              <a:buChar char="•"/>
            </a:pPr>
            <a:r>
              <a:rPr lang="en-US" sz="3200" b="1" dirty="0"/>
              <a:t>Disabling Real time asserts:</a:t>
            </a:r>
          </a:p>
          <a:p>
            <a:pPr marL="1485066" lvl="1" indent="-571300">
              <a:buFont typeface="Arial" panose="020B0604020202020204" pitchFamily="34" charset="0"/>
              <a:buChar char="•"/>
            </a:pPr>
            <a:r>
              <a:rPr lang="en-US" sz="2800" dirty="0"/>
              <a:t>If the DPC cannot complete the frame (or sub-frame) processing within the real-time deadline, it raises as assert causing the application to exit</a:t>
            </a:r>
          </a:p>
          <a:p>
            <a:pPr marL="1485066" lvl="1" indent="-571300">
              <a:buFont typeface="Arial" panose="020B0604020202020204" pitchFamily="34" charset="0"/>
              <a:buChar char="•"/>
            </a:pPr>
            <a:r>
              <a:rPr lang="en-US" sz="2800" dirty="0"/>
              <a:t>When step debugging a distributed DPC which runs on both R4F and DSP cores (e.g. in the 68xx point cloud detection chain), this assert should be disabled on both cores in DPC code as shown otherwise application would crash as shown in this CCS console log.</a:t>
            </a:r>
          </a:p>
          <a:p>
            <a:pPr marL="1485066" lvl="1" indent="-571300">
              <a:buFont typeface="Arial" panose="020B0604020202020204" pitchFamily="34" charset="0"/>
              <a:buChar char="•"/>
            </a:pPr>
            <a:r>
              <a:rPr lang="en-US" sz="2800" dirty="0"/>
              <a:t>NOTE: Make sure to re-enable the frame timing assert when running the DPC in non debug mode.</a:t>
            </a:r>
          </a:p>
          <a:p>
            <a:pPr marL="1485066" lvl="1" indent="-571300">
              <a:buFont typeface="Arial" panose="020B0604020202020204" pitchFamily="34" charset="0"/>
              <a:buChar char="•"/>
            </a:pPr>
            <a:endParaRPr lang="en-US"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44</a:t>
            </a:fld>
            <a:endParaRPr lang="en-US"/>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5209"/>
          <a:stretch/>
        </p:blipFill>
        <p:spPr bwMode="auto">
          <a:xfrm>
            <a:off x="9251979" y="1464369"/>
            <a:ext cx="8162946" cy="32373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51982" y="4837123"/>
            <a:ext cx="8162944" cy="4022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40066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Understanding Error Codes: Datapath Errors</a:t>
            </a:r>
          </a:p>
        </p:txBody>
      </p:sp>
      <p:sp>
        <p:nvSpPr>
          <p:cNvPr id="2" name="Content Placeholder 1"/>
          <p:cNvSpPr>
            <a:spLocks noGrp="1"/>
          </p:cNvSpPr>
          <p:nvPr>
            <p:ph idx="1"/>
          </p:nvPr>
        </p:nvSpPr>
        <p:spPr>
          <a:xfrm>
            <a:off x="628334" y="1268302"/>
            <a:ext cx="7803690" cy="7806642"/>
          </a:xfrm>
        </p:spPr>
        <p:txBody>
          <a:bodyPr>
            <a:normAutofit fontScale="62500" lnSpcReduction="20000"/>
          </a:bodyPr>
          <a:lstStyle/>
          <a:p>
            <a:pPr marL="789985" indent="-571300">
              <a:buFont typeface="Arial" panose="020B0604020202020204" pitchFamily="34" charset="0"/>
              <a:buChar char="•"/>
            </a:pPr>
            <a:r>
              <a:rPr lang="en-US" sz="4500" dirty="0"/>
              <a:t>When demo runs into error conditions, an error code is generated and printed out on CCS console</a:t>
            </a:r>
          </a:p>
          <a:p>
            <a:pPr marL="789985" indent="-571300">
              <a:buFont typeface="Arial" panose="020B0604020202020204" pitchFamily="34" charset="0"/>
              <a:buChar char="•"/>
            </a:pPr>
            <a:r>
              <a:rPr lang="en-US" sz="2800" dirty="0"/>
              <a:t>The error code is a negative integer e.g. shown in the picture. </a:t>
            </a:r>
          </a:p>
          <a:p>
            <a:pPr marL="789985" indent="-571300">
              <a:buFont typeface="Arial" panose="020B0604020202020204" pitchFamily="34" charset="0"/>
              <a:buChar char="•"/>
            </a:pPr>
            <a:r>
              <a:rPr lang="en-US" sz="2800" dirty="0"/>
              <a:t>Can be from various sources such as Drivers, Control modules, DPC, DPU or demo (i.e. application)</a:t>
            </a:r>
          </a:p>
          <a:p>
            <a:pPr marL="789985" indent="-571300">
              <a:buFont typeface="Arial" panose="020B0604020202020204" pitchFamily="34" charset="0"/>
              <a:buChar char="•"/>
            </a:pPr>
            <a:r>
              <a:rPr lang="en-US" sz="2800" dirty="0"/>
              <a:t>Error code defined as: (</a:t>
            </a:r>
            <a:r>
              <a:rPr lang="en-US" sz="2900" b="1" dirty="0"/>
              <a:t>Module error code base</a:t>
            </a:r>
            <a:r>
              <a:rPr lang="en-US" sz="2900" dirty="0"/>
              <a:t> minus </a:t>
            </a:r>
            <a:r>
              <a:rPr lang="en-US" sz="2900" b="1" dirty="0"/>
              <a:t>Module specific error code</a:t>
            </a:r>
            <a:r>
              <a:rPr lang="en-US" sz="2900" dirty="0"/>
              <a:t>)</a:t>
            </a:r>
          </a:p>
          <a:p>
            <a:pPr marL="1369060" lvl="1" indent="-571300">
              <a:buFont typeface="Arial" panose="020B0604020202020204" pitchFamily="34" charset="0"/>
              <a:buChar char="•"/>
            </a:pPr>
            <a:r>
              <a:rPr lang="en-US" sz="2500" dirty="0"/>
              <a:t>The module error code base values are defined in  </a:t>
            </a:r>
            <a:r>
              <a:rPr lang="en-US" sz="2500" b="1" dirty="0"/>
              <a:t>packages\</a:t>
            </a:r>
            <a:r>
              <a:rPr lang="en-US" sz="2500" b="1" dirty="0" err="1"/>
              <a:t>ti</a:t>
            </a:r>
            <a:r>
              <a:rPr lang="en-US" sz="2500" b="1" dirty="0"/>
              <a:t>\common\</a:t>
            </a:r>
            <a:r>
              <a:rPr lang="en-US" sz="2500" b="1" dirty="0" err="1"/>
              <a:t>mmwave_error.h</a:t>
            </a:r>
            <a:r>
              <a:rPr lang="en-US" sz="2500" b="1" dirty="0"/>
              <a:t>.</a:t>
            </a:r>
          </a:p>
          <a:p>
            <a:pPr marL="1369060" lvl="1" indent="-571300">
              <a:buFont typeface="Arial" panose="020B0604020202020204" pitchFamily="34" charset="0"/>
              <a:buChar char="•"/>
            </a:pPr>
            <a:r>
              <a:rPr lang="en-US" sz="2600" dirty="0"/>
              <a:t>The base error codes for DPC and DPU are define in </a:t>
            </a:r>
            <a:r>
              <a:rPr lang="en-US" sz="2600" b="1" dirty="0"/>
              <a:t>packages\</a:t>
            </a:r>
            <a:r>
              <a:rPr lang="en-US" sz="2600" b="1" dirty="0" err="1"/>
              <a:t>ti</a:t>
            </a:r>
            <a:r>
              <a:rPr lang="en-US" sz="2600" b="1" dirty="0"/>
              <a:t>\</a:t>
            </a:r>
            <a:r>
              <a:rPr lang="en-US" sz="2600" b="1" dirty="0" err="1"/>
              <a:t>datapath</a:t>
            </a:r>
            <a:r>
              <a:rPr lang="en-US" sz="2600" b="1" dirty="0"/>
              <a:t>\</a:t>
            </a:r>
            <a:r>
              <a:rPr lang="en-US" sz="2600" b="1" dirty="0" err="1"/>
              <a:t>dpif</a:t>
            </a:r>
            <a:r>
              <a:rPr lang="en-US" sz="2600" b="1" dirty="0"/>
              <a:t>\</a:t>
            </a:r>
            <a:r>
              <a:rPr lang="en-US" sz="2600" b="1" dirty="0" err="1"/>
              <a:t>dp_error.h</a:t>
            </a:r>
            <a:endParaRPr lang="en-US" sz="2600" b="1" dirty="0"/>
          </a:p>
          <a:p>
            <a:pPr marL="1369060" lvl="1" indent="-571300">
              <a:buFont typeface="Arial" panose="020B0604020202020204" pitchFamily="34" charset="0"/>
              <a:buChar char="•"/>
            </a:pPr>
            <a:r>
              <a:rPr lang="en-US" sz="2600" dirty="0"/>
              <a:t>Individual DPU specific error codes defined in the DPU header files</a:t>
            </a:r>
            <a:endParaRPr lang="en-US" sz="2600" b="1" dirty="0"/>
          </a:p>
          <a:p>
            <a:pPr marL="789985" indent="-571300">
              <a:buFont typeface="Arial" panose="020B0604020202020204" pitchFamily="34" charset="0"/>
              <a:buChar char="•"/>
            </a:pPr>
            <a:r>
              <a:rPr lang="en-US" sz="3000" b="1" dirty="0"/>
              <a:t>Example: </a:t>
            </a:r>
            <a:r>
              <a:rPr lang="en-US" sz="3000" dirty="0"/>
              <a:t>Parsing the error </a:t>
            </a:r>
            <a:r>
              <a:rPr lang="en-US" sz="3000" dirty="0">
                <a:solidFill>
                  <a:srgbClr val="FF0000"/>
                </a:solidFill>
              </a:rPr>
              <a:t>-30430</a:t>
            </a:r>
            <a:r>
              <a:rPr lang="en-US" sz="3000" dirty="0"/>
              <a:t> shown here</a:t>
            </a:r>
          </a:p>
          <a:p>
            <a:pPr marL="1369060" lvl="1" indent="-571300">
              <a:buFont typeface="Arial" panose="020B0604020202020204" pitchFamily="34" charset="0"/>
              <a:buChar char="•"/>
            </a:pPr>
            <a:r>
              <a:rPr lang="en-US" dirty="0"/>
              <a:t>The error code is from module with error base "-30000", which indicates it is DPU error</a:t>
            </a:r>
          </a:p>
          <a:p>
            <a:pPr marL="1369060" lvl="1" indent="-571300">
              <a:buFont typeface="Arial" panose="020B0604020202020204" pitchFamily="34" charset="0"/>
              <a:buChar char="•"/>
            </a:pPr>
            <a:r>
              <a:rPr lang="en-US" dirty="0"/>
              <a:t>Referring to </a:t>
            </a:r>
            <a:r>
              <a:rPr lang="en-US" dirty="0" err="1">
                <a:hlinkClick r:id="rId3" action="ppaction://hlinkfile"/>
              </a:rPr>
              <a:t>dp_error.h</a:t>
            </a:r>
            <a:r>
              <a:rPr lang="en-US" dirty="0"/>
              <a:t>, base "-30400" is from AOA Proc.</a:t>
            </a:r>
          </a:p>
          <a:p>
            <a:pPr marL="1369060" lvl="1" indent="-571300">
              <a:buFont typeface="Arial" panose="020B0604020202020204" pitchFamily="34" charset="0"/>
              <a:buChar char="•"/>
            </a:pPr>
            <a:r>
              <a:rPr lang="en-US" dirty="0"/>
              <a:t>Then find the error code in </a:t>
            </a:r>
            <a:r>
              <a:rPr lang="en-US" dirty="0" err="1">
                <a:solidFill>
                  <a:srgbClr val="FF0000"/>
                </a:solidFill>
              </a:rPr>
              <a:t>aoaprocdsp.h</a:t>
            </a:r>
            <a:r>
              <a:rPr lang="en-US" dirty="0"/>
              <a:t> for error(-30) which is DPU_AOAPROCDSP_ESCRATCHSIZE</a:t>
            </a:r>
            <a:endParaRPr lang="en-US" sz="2600" b="1" dirty="0"/>
          </a:p>
          <a:p>
            <a:pPr marL="789985" indent="-571300">
              <a:buFont typeface="Arial" panose="020B0604020202020204" pitchFamily="34" charset="0"/>
              <a:buChar char="•"/>
            </a:pPr>
            <a:r>
              <a:rPr lang="en-US" sz="3000" b="1" dirty="0"/>
              <a:t>NOTE: </a:t>
            </a:r>
            <a:r>
              <a:rPr lang="en-US" sz="3000" dirty="0"/>
              <a:t>In SDK demos, these error codes are not sent out on UART so the demo must be run in CCS debug mode to get the error code</a:t>
            </a:r>
          </a:p>
          <a:p>
            <a:pPr marL="789985" indent="-571300">
              <a:buFont typeface="Arial" panose="020B0604020202020204" pitchFamily="34" charset="0"/>
              <a:buChar char="•"/>
            </a:pPr>
            <a:r>
              <a:rPr lang="en-US" sz="3000" dirty="0"/>
              <a:t>Refer to SDK module documentation at the following location (in the SDK install directory) for more details:</a:t>
            </a:r>
          </a:p>
          <a:p>
            <a:pPr marL="1369060" lvl="1" indent="-571300">
              <a:buFont typeface="Arial" panose="020B0604020202020204" pitchFamily="34" charset="0"/>
              <a:buChar char="•"/>
            </a:pPr>
            <a:r>
              <a:rPr lang="en-US" sz="2300" dirty="0">
                <a:hlinkClick r:id="rId4" action="ppaction://hlinkfile"/>
              </a:rPr>
              <a:t>file:///C:/ti/mmwave_sdk_03_05_00_04/packages/ti/demo/xwr68xx/mmw/docs/doxygen/html/index.html#mmwave_error</a:t>
            </a:r>
            <a:endParaRPr lang="en-US" sz="2300" dirty="0"/>
          </a:p>
          <a:p>
            <a:pPr marL="1369060" lvl="1" indent="-571300">
              <a:buFont typeface="Arial" panose="020B0604020202020204" pitchFamily="34" charset="0"/>
              <a:buChar char="•"/>
            </a:pPr>
            <a:endParaRPr lang="en-US" sz="2600" dirty="0"/>
          </a:p>
          <a:p>
            <a:pPr marL="1369060" lvl="1" indent="-571300">
              <a:buFont typeface="Arial" panose="020B0604020202020204" pitchFamily="34" charset="0"/>
              <a:buChar char="•"/>
            </a:pPr>
            <a:endParaRPr lang="en-US" sz="2600" b="1" dirty="0"/>
          </a:p>
          <a:p>
            <a:pPr marL="1834431" lvl="2" indent="-571300">
              <a:buFont typeface="Arial" panose="020B0604020202020204" pitchFamily="34" charset="0"/>
              <a:buChar char="•"/>
            </a:pPr>
            <a:endParaRPr lang="en-US" sz="2300" dirty="0"/>
          </a:p>
          <a:p>
            <a:pPr marL="218685" indent="0">
              <a:buNone/>
            </a:pPr>
            <a:endParaRPr lang="en-US" sz="3200" dirty="0"/>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45</a:t>
            </a:fld>
            <a:endParaRPr lang="en-US"/>
          </a:p>
        </p:txBody>
      </p:sp>
      <p:sp>
        <p:nvSpPr>
          <p:cNvPr id="12" name="TextBox 11"/>
          <p:cNvSpPr txBox="1"/>
          <p:nvPr/>
        </p:nvSpPr>
        <p:spPr>
          <a:xfrm>
            <a:off x="9515871" y="1170832"/>
            <a:ext cx="2541146" cy="492378"/>
          </a:xfrm>
          <a:prstGeom prst="rect">
            <a:avLst/>
          </a:prstGeom>
          <a:noFill/>
        </p:spPr>
        <p:txBody>
          <a:bodyPr wrap="square" lIns="182816" tIns="91408" rIns="182816" bIns="91408" rtlCol="0">
            <a:spAutoFit/>
          </a:bodyPr>
          <a:lstStyle/>
          <a:p>
            <a:r>
              <a:rPr lang="en-US" sz="2000" b="1" dirty="0"/>
              <a:t>Datapath Errors</a:t>
            </a:r>
          </a:p>
        </p:txBody>
      </p:sp>
      <p:pic>
        <p:nvPicPr>
          <p:cNvPr id="6" name="Picture 5">
            <a:extLst>
              <a:ext uri="{FF2B5EF4-FFF2-40B4-BE49-F238E27FC236}">
                <a16:creationId xmlns:a16="http://schemas.microsoft.com/office/drawing/2014/main" xmlns="" id="{3B016CAD-D9E0-4AFE-9803-3DBCE74DF7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9724" y="1631583"/>
            <a:ext cx="6286195" cy="1872640"/>
          </a:xfrm>
          <a:prstGeom prst="rect">
            <a:avLst/>
          </a:prstGeom>
        </p:spPr>
      </p:pic>
      <p:grpSp>
        <p:nvGrpSpPr>
          <p:cNvPr id="17" name="Group 16">
            <a:extLst>
              <a:ext uri="{FF2B5EF4-FFF2-40B4-BE49-F238E27FC236}">
                <a16:creationId xmlns:a16="http://schemas.microsoft.com/office/drawing/2014/main" xmlns="" id="{139F3ADB-8C5F-4B40-BE9F-7E86C345B273}"/>
              </a:ext>
            </a:extLst>
          </p:cNvPr>
          <p:cNvGrpSpPr/>
          <p:nvPr/>
        </p:nvGrpSpPr>
        <p:grpSpPr>
          <a:xfrm>
            <a:off x="9529724" y="4034557"/>
            <a:ext cx="5035276" cy="1916762"/>
            <a:chOff x="9447825" y="5147246"/>
            <a:chExt cx="5035276" cy="1916762"/>
          </a:xfrm>
        </p:grpSpPr>
        <p:pic>
          <p:nvPicPr>
            <p:cNvPr id="8" name="Picture 7">
              <a:extLst>
                <a:ext uri="{FF2B5EF4-FFF2-40B4-BE49-F238E27FC236}">
                  <a16:creationId xmlns:a16="http://schemas.microsoft.com/office/drawing/2014/main" xmlns="" id="{13EF1164-8B78-4154-80E9-F39D22DB0574}"/>
                </a:ext>
              </a:extLst>
            </p:cNvPr>
            <p:cNvPicPr>
              <a:picLocks noChangeAspect="1"/>
            </p:cNvPicPr>
            <p:nvPr/>
          </p:nvPicPr>
          <p:blipFill>
            <a:blip r:embed="rId6"/>
            <a:stretch>
              <a:fillRect/>
            </a:stretch>
          </p:blipFill>
          <p:spPr>
            <a:xfrm>
              <a:off x="9447825" y="5147246"/>
              <a:ext cx="5035276" cy="1916762"/>
            </a:xfrm>
            <a:prstGeom prst="rect">
              <a:avLst/>
            </a:prstGeom>
          </p:spPr>
        </p:pic>
        <p:sp>
          <p:nvSpPr>
            <p:cNvPr id="15" name="TextBox 14">
              <a:extLst>
                <a:ext uri="{FF2B5EF4-FFF2-40B4-BE49-F238E27FC236}">
                  <a16:creationId xmlns:a16="http://schemas.microsoft.com/office/drawing/2014/main" xmlns="" id="{78116BF2-BDAF-4689-AD13-021050A0242B}"/>
                </a:ext>
              </a:extLst>
            </p:cNvPr>
            <p:cNvSpPr txBox="1"/>
            <p:nvPr/>
          </p:nvSpPr>
          <p:spPr>
            <a:xfrm>
              <a:off x="10816046" y="6646373"/>
              <a:ext cx="3553097" cy="369332"/>
            </a:xfrm>
            <a:prstGeom prst="rect">
              <a:avLst/>
            </a:prstGeom>
            <a:noFill/>
            <a:ln>
              <a:solidFill>
                <a:schemeClr val="bg1"/>
              </a:solidFill>
            </a:ln>
          </p:spPr>
          <p:txBody>
            <a:bodyPr wrap="square" rtlCol="0">
              <a:spAutoFit/>
            </a:bodyPr>
            <a:lstStyle/>
            <a:p>
              <a:r>
                <a:rPr lang="en-US" dirty="0">
                  <a:solidFill>
                    <a:schemeClr val="bg1"/>
                  </a:solidFill>
                </a:rPr>
                <a:t>-30000  = DPU Error base</a:t>
              </a:r>
            </a:p>
          </p:txBody>
        </p:sp>
      </p:grpSp>
      <p:sp>
        <p:nvSpPr>
          <p:cNvPr id="19" name="TextBox 18">
            <a:extLst>
              <a:ext uri="{FF2B5EF4-FFF2-40B4-BE49-F238E27FC236}">
                <a16:creationId xmlns:a16="http://schemas.microsoft.com/office/drawing/2014/main" xmlns="" id="{1C9E929D-60BE-4279-8F13-35A28EAFAE44}"/>
              </a:ext>
            </a:extLst>
          </p:cNvPr>
          <p:cNvSpPr txBox="1"/>
          <p:nvPr/>
        </p:nvSpPr>
        <p:spPr>
          <a:xfrm>
            <a:off x="9529724" y="3584724"/>
            <a:ext cx="4013259" cy="369332"/>
          </a:xfrm>
          <a:prstGeom prst="rect">
            <a:avLst/>
          </a:prstGeom>
          <a:noFill/>
          <a:ln>
            <a:solidFill>
              <a:srgbClr val="FF0000"/>
            </a:solidFill>
          </a:ln>
        </p:spPr>
        <p:txBody>
          <a:bodyPr wrap="square" rtlCol="0">
            <a:spAutoFit/>
          </a:bodyPr>
          <a:lstStyle/>
          <a:p>
            <a:r>
              <a:rPr lang="en-US" dirty="0">
                <a:solidFill>
                  <a:srgbClr val="FF0000"/>
                </a:solidFill>
              </a:rPr>
              <a:t>-30430 =  -30000 -400 -30</a:t>
            </a:r>
          </a:p>
        </p:txBody>
      </p:sp>
      <p:grpSp>
        <p:nvGrpSpPr>
          <p:cNvPr id="26" name="Group 25">
            <a:extLst>
              <a:ext uri="{FF2B5EF4-FFF2-40B4-BE49-F238E27FC236}">
                <a16:creationId xmlns:a16="http://schemas.microsoft.com/office/drawing/2014/main" xmlns="" id="{56D8B64E-CC65-419F-A50C-D5C18B23B5BE}"/>
              </a:ext>
            </a:extLst>
          </p:cNvPr>
          <p:cNvGrpSpPr/>
          <p:nvPr/>
        </p:nvGrpSpPr>
        <p:grpSpPr>
          <a:xfrm>
            <a:off x="9529724" y="6023975"/>
            <a:ext cx="5900711" cy="1500713"/>
            <a:chOff x="9631026" y="6218384"/>
            <a:chExt cx="5900711" cy="1500713"/>
          </a:xfrm>
        </p:grpSpPr>
        <p:pic>
          <p:nvPicPr>
            <p:cNvPr id="23" name="Picture 22">
              <a:extLst>
                <a:ext uri="{FF2B5EF4-FFF2-40B4-BE49-F238E27FC236}">
                  <a16:creationId xmlns:a16="http://schemas.microsoft.com/office/drawing/2014/main" xmlns="" id="{A3C56F02-BD43-4CDE-BF88-F72A6BE04B8F}"/>
                </a:ext>
              </a:extLst>
            </p:cNvPr>
            <p:cNvPicPr>
              <a:picLocks noChangeAspect="1"/>
            </p:cNvPicPr>
            <p:nvPr/>
          </p:nvPicPr>
          <p:blipFill>
            <a:blip r:embed="rId7"/>
            <a:stretch>
              <a:fillRect/>
            </a:stretch>
          </p:blipFill>
          <p:spPr>
            <a:xfrm>
              <a:off x="9631026" y="6218384"/>
              <a:ext cx="5900711" cy="1500713"/>
            </a:xfrm>
            <a:prstGeom prst="rect">
              <a:avLst/>
            </a:prstGeom>
          </p:spPr>
        </p:pic>
        <p:sp>
          <p:nvSpPr>
            <p:cNvPr id="25" name="TextBox 24">
              <a:extLst>
                <a:ext uri="{FF2B5EF4-FFF2-40B4-BE49-F238E27FC236}">
                  <a16:creationId xmlns:a16="http://schemas.microsoft.com/office/drawing/2014/main" xmlns="" id="{4A1B2926-1599-4762-BB56-6DC1C5DF77B6}"/>
                </a:ext>
              </a:extLst>
            </p:cNvPr>
            <p:cNvSpPr txBox="1"/>
            <p:nvPr/>
          </p:nvSpPr>
          <p:spPr>
            <a:xfrm>
              <a:off x="10999247" y="7316523"/>
              <a:ext cx="3553097" cy="369332"/>
            </a:xfrm>
            <a:prstGeom prst="rect">
              <a:avLst/>
            </a:prstGeom>
            <a:noFill/>
            <a:ln>
              <a:solidFill>
                <a:schemeClr val="bg1"/>
              </a:solidFill>
            </a:ln>
          </p:spPr>
          <p:txBody>
            <a:bodyPr wrap="square" rtlCol="0">
              <a:spAutoFit/>
            </a:bodyPr>
            <a:lstStyle/>
            <a:p>
              <a:r>
                <a:rPr lang="en-US" dirty="0">
                  <a:solidFill>
                    <a:schemeClr val="bg1"/>
                  </a:solidFill>
                </a:rPr>
                <a:t>-400  = AOA Proc Error base</a:t>
              </a:r>
            </a:p>
          </p:txBody>
        </p:sp>
      </p:grpSp>
      <p:grpSp>
        <p:nvGrpSpPr>
          <p:cNvPr id="37" name="Group 36">
            <a:extLst>
              <a:ext uri="{FF2B5EF4-FFF2-40B4-BE49-F238E27FC236}">
                <a16:creationId xmlns:a16="http://schemas.microsoft.com/office/drawing/2014/main" xmlns="" id="{84444E93-F18B-4301-B0A9-5D3D184DA232}"/>
              </a:ext>
            </a:extLst>
          </p:cNvPr>
          <p:cNvGrpSpPr/>
          <p:nvPr/>
        </p:nvGrpSpPr>
        <p:grpSpPr>
          <a:xfrm>
            <a:off x="9529724" y="7597344"/>
            <a:ext cx="7391400" cy="1647825"/>
            <a:chOff x="9631026" y="7791753"/>
            <a:chExt cx="7391400" cy="1647825"/>
          </a:xfrm>
        </p:grpSpPr>
        <p:pic>
          <p:nvPicPr>
            <p:cNvPr id="24" name="Picture 23">
              <a:extLst>
                <a:ext uri="{FF2B5EF4-FFF2-40B4-BE49-F238E27FC236}">
                  <a16:creationId xmlns:a16="http://schemas.microsoft.com/office/drawing/2014/main" xmlns="" id="{5A16DAB2-2461-474D-8472-460C7550F4B1}"/>
                </a:ext>
              </a:extLst>
            </p:cNvPr>
            <p:cNvPicPr>
              <a:picLocks noChangeAspect="1"/>
            </p:cNvPicPr>
            <p:nvPr/>
          </p:nvPicPr>
          <p:blipFill>
            <a:blip r:embed="rId8"/>
            <a:stretch>
              <a:fillRect/>
            </a:stretch>
          </p:blipFill>
          <p:spPr>
            <a:xfrm>
              <a:off x="9631026" y="7791753"/>
              <a:ext cx="7391400" cy="1647825"/>
            </a:xfrm>
            <a:prstGeom prst="rect">
              <a:avLst/>
            </a:prstGeom>
          </p:spPr>
        </p:pic>
        <p:sp>
          <p:nvSpPr>
            <p:cNvPr id="28" name="TextBox 27">
              <a:extLst>
                <a:ext uri="{FF2B5EF4-FFF2-40B4-BE49-F238E27FC236}">
                  <a16:creationId xmlns:a16="http://schemas.microsoft.com/office/drawing/2014/main" xmlns="" id="{6E42BAF4-604B-47E3-B607-BC4E7A182AA6}"/>
                </a:ext>
              </a:extLst>
            </p:cNvPr>
            <p:cNvSpPr txBox="1"/>
            <p:nvPr/>
          </p:nvSpPr>
          <p:spPr>
            <a:xfrm>
              <a:off x="10997574" y="9040274"/>
              <a:ext cx="3553097" cy="369332"/>
            </a:xfrm>
            <a:prstGeom prst="rect">
              <a:avLst/>
            </a:prstGeom>
            <a:noFill/>
            <a:ln>
              <a:solidFill>
                <a:schemeClr val="bg1"/>
              </a:solidFill>
            </a:ln>
          </p:spPr>
          <p:txBody>
            <a:bodyPr wrap="square" rtlCol="0">
              <a:spAutoFit/>
            </a:bodyPr>
            <a:lstStyle/>
            <a:p>
              <a:r>
                <a:rPr lang="en-US" dirty="0">
                  <a:solidFill>
                    <a:schemeClr val="bg1"/>
                  </a:solidFill>
                </a:rPr>
                <a:t>-30  =  Insufficient Memory Error</a:t>
              </a:r>
            </a:p>
          </p:txBody>
        </p:sp>
      </p:grpSp>
      <p:cxnSp>
        <p:nvCxnSpPr>
          <p:cNvPr id="31" name="Straight Arrow Connector 30">
            <a:extLst>
              <a:ext uri="{FF2B5EF4-FFF2-40B4-BE49-F238E27FC236}">
                <a16:creationId xmlns:a16="http://schemas.microsoft.com/office/drawing/2014/main" xmlns="" id="{34DC8643-AA35-4754-9649-060AC30EC1FE}"/>
              </a:ext>
            </a:extLst>
          </p:cNvPr>
          <p:cNvCxnSpPr>
            <a:cxnSpLocks/>
            <a:endCxn id="19" idx="0"/>
          </p:cNvCxnSpPr>
          <p:nvPr/>
        </p:nvCxnSpPr>
        <p:spPr>
          <a:xfrm flipH="1">
            <a:off x="11536354" y="2991620"/>
            <a:ext cx="1003314" cy="59310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xmlns="" id="{D5A12F25-212E-47CD-9200-ECE9BE4D1719}"/>
              </a:ext>
            </a:extLst>
          </p:cNvPr>
          <p:cNvCxnSpPr/>
          <p:nvPr/>
        </p:nvCxnSpPr>
        <p:spPr>
          <a:xfrm>
            <a:off x="11045383" y="3902801"/>
            <a:ext cx="1" cy="556733"/>
          </a:xfrm>
          <a:prstGeom prst="straightConnector1">
            <a:avLst/>
          </a:prstGeom>
          <a:ln w="3810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xmlns="" id="{682071C4-D37A-4D92-A2CD-0CDFD0D1A1BC}"/>
              </a:ext>
            </a:extLst>
          </p:cNvPr>
          <p:cNvCxnSpPr>
            <a:cxnSpLocks/>
          </p:cNvCxnSpPr>
          <p:nvPr/>
        </p:nvCxnSpPr>
        <p:spPr>
          <a:xfrm>
            <a:off x="11735864" y="3885910"/>
            <a:ext cx="0" cy="2593558"/>
          </a:xfrm>
          <a:prstGeom prst="straightConnector1">
            <a:avLst/>
          </a:prstGeom>
          <a:ln w="3810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xmlns="" id="{8FA0A963-88ED-4BE8-AE71-AF45EB6186D4}"/>
              </a:ext>
            </a:extLst>
          </p:cNvPr>
          <p:cNvCxnSpPr>
            <a:cxnSpLocks/>
          </p:cNvCxnSpPr>
          <p:nvPr/>
        </p:nvCxnSpPr>
        <p:spPr>
          <a:xfrm>
            <a:off x="12149518" y="3886655"/>
            <a:ext cx="0" cy="4055562"/>
          </a:xfrm>
          <a:prstGeom prst="straightConnector1">
            <a:avLst/>
          </a:prstGeom>
          <a:ln w="38100">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28685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Understanding Error Codes: </a:t>
            </a:r>
            <a:r>
              <a:rPr lang="en-US" dirty="0" err="1"/>
              <a:t>mmWave</a:t>
            </a:r>
            <a:r>
              <a:rPr lang="en-US" dirty="0"/>
              <a:t> Errors </a:t>
            </a:r>
          </a:p>
        </p:txBody>
      </p:sp>
      <p:sp>
        <p:nvSpPr>
          <p:cNvPr id="2" name="Content Placeholder 1"/>
          <p:cNvSpPr>
            <a:spLocks noGrp="1"/>
          </p:cNvSpPr>
          <p:nvPr>
            <p:ph idx="1"/>
          </p:nvPr>
        </p:nvSpPr>
        <p:spPr>
          <a:xfrm>
            <a:off x="628333" y="1268302"/>
            <a:ext cx="8123781" cy="7806642"/>
          </a:xfrm>
        </p:spPr>
        <p:txBody>
          <a:bodyPr>
            <a:normAutofit lnSpcReduction="10000"/>
          </a:bodyPr>
          <a:lstStyle/>
          <a:p>
            <a:pPr marL="789985" indent="-571300">
              <a:buFont typeface="Arial" panose="020B0604020202020204" pitchFamily="34" charset="0"/>
              <a:buChar char="•"/>
            </a:pPr>
            <a:r>
              <a:rPr lang="en-US" sz="2600" dirty="0"/>
              <a:t>Besides Datapath errors, there is another class of errors known as </a:t>
            </a:r>
            <a:r>
              <a:rPr lang="en-US" sz="2600" dirty="0" err="1"/>
              <a:t>mmWave</a:t>
            </a:r>
            <a:r>
              <a:rPr lang="en-US" sz="2600" dirty="0"/>
              <a:t> module errors.</a:t>
            </a:r>
          </a:p>
          <a:p>
            <a:pPr marL="789985" indent="-571300">
              <a:buFont typeface="Arial" panose="020B0604020202020204" pitchFamily="34" charset="0"/>
              <a:buChar char="•"/>
            </a:pPr>
            <a:r>
              <a:rPr lang="en-US" sz="2600" dirty="0"/>
              <a:t>These represent errors returned by the RF Front-End e.g. incorrect profile configuration.</a:t>
            </a:r>
          </a:p>
          <a:p>
            <a:pPr marL="789985" indent="-571300">
              <a:buFont typeface="Arial" panose="020B0604020202020204" pitchFamily="34" charset="0"/>
              <a:buChar char="•"/>
            </a:pPr>
            <a:r>
              <a:rPr lang="en-US" sz="2600" dirty="0"/>
              <a:t>Defined as a combination of </a:t>
            </a:r>
            <a:r>
              <a:rPr lang="en-US" sz="2600" dirty="0" err="1"/>
              <a:t>mmWave</a:t>
            </a:r>
            <a:r>
              <a:rPr lang="en-US" sz="2600" dirty="0"/>
              <a:t> error, </a:t>
            </a:r>
            <a:r>
              <a:rPr lang="en-US" sz="2600" dirty="0" err="1"/>
              <a:t>Susbsystem</a:t>
            </a:r>
            <a:r>
              <a:rPr lang="en-US" sz="2600" dirty="0"/>
              <a:t> error and error level as shown.</a:t>
            </a:r>
          </a:p>
          <a:p>
            <a:pPr marL="1369060" lvl="1" indent="-571300">
              <a:buFont typeface="Arial" panose="020B0604020202020204" pitchFamily="34" charset="0"/>
              <a:buChar char="•"/>
            </a:pPr>
            <a:r>
              <a:rPr lang="en-US" sz="2200" dirty="0" err="1"/>
              <a:t>mmwave</a:t>
            </a:r>
            <a:r>
              <a:rPr lang="en-US" sz="2200" dirty="0"/>
              <a:t> errors defined in </a:t>
            </a:r>
            <a:r>
              <a:rPr lang="en-US" sz="2200" b="1" dirty="0"/>
              <a:t>packages\</a:t>
            </a:r>
            <a:r>
              <a:rPr lang="en-US" sz="2200" b="1" dirty="0" err="1"/>
              <a:t>ti</a:t>
            </a:r>
            <a:r>
              <a:rPr lang="en-US" sz="2200" b="1" dirty="0"/>
              <a:t>\control\</a:t>
            </a:r>
            <a:r>
              <a:rPr lang="en-US" sz="2200" b="1" dirty="0" err="1"/>
              <a:t>mmwave</a:t>
            </a:r>
            <a:r>
              <a:rPr lang="en-US" sz="2200" b="1" dirty="0"/>
              <a:t>\</a:t>
            </a:r>
            <a:r>
              <a:rPr lang="en-US" sz="2200" b="1" dirty="0" err="1"/>
              <a:t>mmwave.h</a:t>
            </a:r>
            <a:endParaRPr lang="en-US" sz="2200" b="1" dirty="0"/>
          </a:p>
          <a:p>
            <a:pPr marL="1369060" lvl="1" indent="-571300">
              <a:buFont typeface="Arial" panose="020B0604020202020204" pitchFamily="34" charset="0"/>
              <a:buChar char="•"/>
            </a:pPr>
            <a:r>
              <a:rPr lang="en-US" sz="2200" dirty="0"/>
              <a:t>Subsystem errors defined in  </a:t>
            </a:r>
            <a:r>
              <a:rPr lang="en-US" sz="2200" b="1" dirty="0"/>
              <a:t>packages\</a:t>
            </a:r>
            <a:r>
              <a:rPr lang="en-US" sz="2200" b="1" dirty="0" err="1"/>
              <a:t>ti</a:t>
            </a:r>
            <a:r>
              <a:rPr lang="en-US" sz="2200" b="1" dirty="0"/>
              <a:t>\control\</a:t>
            </a:r>
            <a:r>
              <a:rPr lang="en-US" sz="2200" b="1" dirty="0" err="1"/>
              <a:t>mmwavelink</a:t>
            </a:r>
            <a:r>
              <a:rPr lang="en-US" sz="2200" b="1" dirty="0"/>
              <a:t> for </a:t>
            </a:r>
            <a:r>
              <a:rPr lang="en-US" sz="2200" b="1" dirty="0" err="1"/>
              <a:t>mmwavelink.h</a:t>
            </a:r>
            <a:endParaRPr lang="en-US" sz="2200" b="1" dirty="0"/>
          </a:p>
          <a:p>
            <a:pPr marL="1369060" lvl="1" indent="-571300">
              <a:buFont typeface="Arial" panose="020B0604020202020204" pitchFamily="34" charset="0"/>
              <a:buChar char="•"/>
            </a:pPr>
            <a:r>
              <a:rPr lang="en-US" sz="2200" dirty="0"/>
              <a:t>Error level represents WARNING or ERROR.</a:t>
            </a:r>
          </a:p>
          <a:p>
            <a:pPr marL="789985" indent="-571300">
              <a:buFont typeface="Arial" panose="020B0604020202020204" pitchFamily="34" charset="0"/>
              <a:buChar char="•"/>
            </a:pPr>
            <a:r>
              <a:rPr lang="en-US" sz="2600" b="1" dirty="0"/>
              <a:t>Example: </a:t>
            </a:r>
            <a:r>
              <a:rPr lang="en-US" sz="2600" dirty="0"/>
              <a:t>The error shown in the log here indicates</a:t>
            </a:r>
          </a:p>
          <a:p>
            <a:pPr marL="1369060" lvl="1" indent="-571300">
              <a:buFont typeface="Arial" panose="020B0604020202020204" pitchFamily="34" charset="0"/>
              <a:buChar char="•"/>
            </a:pPr>
            <a:r>
              <a:rPr lang="en-US" sz="2200" dirty="0"/>
              <a:t>The error is from module(-3100 i.e. </a:t>
            </a:r>
            <a:r>
              <a:rPr lang="en-US" sz="2200" dirty="0" err="1"/>
              <a:t>mmwave</a:t>
            </a:r>
            <a:r>
              <a:rPr lang="en-US" sz="2200" dirty="0"/>
              <a:t>) with error -8 (MMWAVE_EPROFILECFG)</a:t>
            </a:r>
          </a:p>
          <a:p>
            <a:pPr marL="1369060" lvl="1" indent="-571300">
              <a:buFont typeface="Arial" panose="020B0604020202020204" pitchFamily="34" charset="0"/>
              <a:buChar char="•"/>
            </a:pPr>
            <a:r>
              <a:rPr lang="en-US" sz="2200" dirty="0"/>
              <a:t>The Subsystem (</a:t>
            </a:r>
            <a:r>
              <a:rPr lang="en-US" sz="2200" dirty="0" err="1"/>
              <a:t>mmwavelink</a:t>
            </a:r>
            <a:r>
              <a:rPr lang="en-US" sz="2200" dirty="0"/>
              <a:t>) error is 36 which is defined as RL_RET_CODE_PF_START_FREQ_INVAL_IN in </a:t>
            </a:r>
            <a:r>
              <a:rPr lang="en-US" sz="2200" dirty="0" err="1"/>
              <a:t>mmwavelink.h</a:t>
            </a:r>
            <a:r>
              <a:rPr lang="en-US" sz="2200" dirty="0"/>
              <a:t>, which indicates invalid start frequency specified in </a:t>
            </a:r>
            <a:r>
              <a:rPr lang="en-US" sz="2200" dirty="0" err="1"/>
              <a:t>ProfileCfg</a:t>
            </a:r>
            <a:r>
              <a:rPr lang="en-US" sz="2200" dirty="0"/>
              <a:t> API.</a:t>
            </a:r>
            <a:endParaRPr lang="en-US" sz="2200" b="1" dirty="0"/>
          </a:p>
          <a:p>
            <a:pPr marL="1369060" lvl="1" indent="-571300">
              <a:buFont typeface="Arial" panose="020B0604020202020204" pitchFamily="34" charset="0"/>
              <a:buChar char="•"/>
            </a:pPr>
            <a:endParaRPr lang="en-US" sz="2200" dirty="0"/>
          </a:p>
          <a:p>
            <a:pPr marL="789985" indent="-571300">
              <a:buFont typeface="Arial" panose="020B0604020202020204" pitchFamily="34" charset="0"/>
              <a:buChar char="•"/>
            </a:pPr>
            <a:endParaRPr lang="en-US" sz="2600" dirty="0"/>
          </a:p>
          <a:p>
            <a:pPr marL="1369060" lvl="1" indent="-571300">
              <a:buFont typeface="Arial" panose="020B0604020202020204" pitchFamily="34" charset="0"/>
              <a:buChar char="•"/>
            </a:pPr>
            <a:endParaRPr lang="en-US" sz="2600" b="1" dirty="0"/>
          </a:p>
          <a:p>
            <a:pPr marL="1834431" lvl="2" indent="-571300">
              <a:buFont typeface="Arial" panose="020B0604020202020204" pitchFamily="34" charset="0"/>
              <a:buChar char="•"/>
            </a:pPr>
            <a:endParaRPr lang="en-US" sz="2300" dirty="0"/>
          </a:p>
          <a:p>
            <a:pPr marL="218685" indent="0">
              <a:buNone/>
            </a:pPr>
            <a:endParaRPr lang="en-US" sz="3200" dirty="0"/>
          </a:p>
        </p:txBody>
      </p:sp>
      <p:sp>
        <p:nvSpPr>
          <p:cNvPr id="22" name="TextBox 21">
            <a:extLst>
              <a:ext uri="{FF2B5EF4-FFF2-40B4-BE49-F238E27FC236}">
                <a16:creationId xmlns:a16="http://schemas.microsoft.com/office/drawing/2014/main" xmlns="" id="{2CD4BAC7-6D7D-4C2F-AAA9-DF32CDAA080D}"/>
              </a:ext>
            </a:extLst>
          </p:cNvPr>
          <p:cNvSpPr txBox="1"/>
          <p:nvPr/>
        </p:nvSpPr>
        <p:spPr>
          <a:xfrm>
            <a:off x="9314201" y="1187982"/>
            <a:ext cx="3830379" cy="492378"/>
          </a:xfrm>
          <a:prstGeom prst="rect">
            <a:avLst/>
          </a:prstGeom>
          <a:noFill/>
        </p:spPr>
        <p:txBody>
          <a:bodyPr wrap="square" lIns="182816" tIns="91408" rIns="182816" bIns="91408" rtlCol="0">
            <a:spAutoFit/>
          </a:bodyPr>
          <a:lstStyle/>
          <a:p>
            <a:r>
              <a:rPr lang="en-US" sz="2000" b="1" dirty="0" err="1"/>
              <a:t>mmWave</a:t>
            </a:r>
            <a:r>
              <a:rPr lang="en-US" sz="2000" b="1" dirty="0"/>
              <a:t> Link errors</a:t>
            </a:r>
          </a:p>
        </p:txBody>
      </p:sp>
      <p:grpSp>
        <p:nvGrpSpPr>
          <p:cNvPr id="13" name="Group 12">
            <a:extLst>
              <a:ext uri="{FF2B5EF4-FFF2-40B4-BE49-F238E27FC236}">
                <a16:creationId xmlns:a16="http://schemas.microsoft.com/office/drawing/2014/main" xmlns="" id="{4350D573-92F5-440A-8485-FE1110D2F493}"/>
              </a:ext>
            </a:extLst>
          </p:cNvPr>
          <p:cNvGrpSpPr/>
          <p:nvPr/>
        </p:nvGrpSpPr>
        <p:grpSpPr>
          <a:xfrm>
            <a:off x="9314201" y="1680360"/>
            <a:ext cx="7354005" cy="1911926"/>
            <a:chOff x="9314201" y="1680360"/>
            <a:chExt cx="8221721" cy="2224900"/>
          </a:xfrm>
        </p:grpSpPr>
        <p:pic>
          <p:nvPicPr>
            <p:cNvPr id="21" name="Picture 3">
              <a:extLst>
                <a:ext uri="{FF2B5EF4-FFF2-40B4-BE49-F238E27FC236}">
                  <a16:creationId xmlns:a16="http://schemas.microsoft.com/office/drawing/2014/main" xmlns="" id="{69746588-5DA3-4436-B8DD-94D5BCF74B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4201" y="1680360"/>
              <a:ext cx="8221721" cy="222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BAEF7355-51A3-4731-A6DA-ED9951B1D063}"/>
                </a:ext>
              </a:extLst>
            </p:cNvPr>
            <p:cNvSpPr/>
            <p:nvPr/>
          </p:nvSpPr>
          <p:spPr>
            <a:xfrm>
              <a:off x="11325497" y="3486981"/>
              <a:ext cx="2534194" cy="3265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xmlns="" id="{D69E0BB3-7438-4917-AAAE-7FEA81C892C0}"/>
              </a:ext>
            </a:extLst>
          </p:cNvPr>
          <p:cNvPicPr>
            <a:picLocks noChangeAspect="1"/>
          </p:cNvPicPr>
          <p:nvPr/>
        </p:nvPicPr>
        <p:blipFill>
          <a:blip r:embed="rId4"/>
          <a:stretch>
            <a:fillRect/>
          </a:stretch>
        </p:blipFill>
        <p:spPr>
          <a:xfrm>
            <a:off x="9314201" y="3718639"/>
            <a:ext cx="4109928" cy="827238"/>
          </a:xfrm>
          <a:prstGeom prst="rect">
            <a:avLst/>
          </a:prstGeom>
        </p:spPr>
      </p:pic>
      <p:pic>
        <p:nvPicPr>
          <p:cNvPr id="10" name="Picture 9">
            <a:extLst>
              <a:ext uri="{FF2B5EF4-FFF2-40B4-BE49-F238E27FC236}">
                <a16:creationId xmlns:a16="http://schemas.microsoft.com/office/drawing/2014/main" xmlns="" id="{3CD29C86-0775-415D-97F4-694A65830CFF}"/>
              </a:ext>
            </a:extLst>
          </p:cNvPr>
          <p:cNvPicPr>
            <a:picLocks noChangeAspect="1"/>
          </p:cNvPicPr>
          <p:nvPr/>
        </p:nvPicPr>
        <p:blipFill>
          <a:blip r:embed="rId5"/>
          <a:stretch>
            <a:fillRect/>
          </a:stretch>
        </p:blipFill>
        <p:spPr>
          <a:xfrm>
            <a:off x="9314202" y="5960308"/>
            <a:ext cx="4876800" cy="1596334"/>
          </a:xfrm>
          <a:prstGeom prst="rect">
            <a:avLst/>
          </a:prstGeom>
        </p:spPr>
      </p:pic>
      <p:pic>
        <p:nvPicPr>
          <p:cNvPr id="14" name="Picture 13">
            <a:extLst>
              <a:ext uri="{FF2B5EF4-FFF2-40B4-BE49-F238E27FC236}">
                <a16:creationId xmlns:a16="http://schemas.microsoft.com/office/drawing/2014/main" xmlns="" id="{E1313904-BCA4-4ED0-8A90-1E7F9D91D9DA}"/>
              </a:ext>
            </a:extLst>
          </p:cNvPr>
          <p:cNvPicPr>
            <a:picLocks noChangeAspect="1"/>
          </p:cNvPicPr>
          <p:nvPr/>
        </p:nvPicPr>
        <p:blipFill>
          <a:blip r:embed="rId6"/>
          <a:stretch>
            <a:fillRect/>
          </a:stretch>
        </p:blipFill>
        <p:spPr>
          <a:xfrm>
            <a:off x="9314201" y="4705405"/>
            <a:ext cx="4876800" cy="1095375"/>
          </a:xfrm>
          <a:prstGeom prst="rect">
            <a:avLst/>
          </a:prstGeom>
        </p:spPr>
      </p:pic>
      <p:cxnSp>
        <p:nvCxnSpPr>
          <p:cNvPr id="27" name="Straight Arrow Connector 26">
            <a:extLst>
              <a:ext uri="{FF2B5EF4-FFF2-40B4-BE49-F238E27FC236}">
                <a16:creationId xmlns:a16="http://schemas.microsoft.com/office/drawing/2014/main" xmlns="" id="{381F79ED-2738-4B6B-AE41-1711CA7074D3}"/>
              </a:ext>
            </a:extLst>
          </p:cNvPr>
          <p:cNvCxnSpPr>
            <a:cxnSpLocks/>
          </p:cNvCxnSpPr>
          <p:nvPr/>
        </p:nvCxnSpPr>
        <p:spPr>
          <a:xfrm>
            <a:off x="10078731" y="4538087"/>
            <a:ext cx="0" cy="334361"/>
          </a:xfrm>
          <a:prstGeom prst="straightConnector1">
            <a:avLst/>
          </a:prstGeom>
          <a:ln w="3810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xmlns="" id="{5419C099-4413-4B8D-95E5-F47BECF175D8}"/>
              </a:ext>
            </a:extLst>
          </p:cNvPr>
          <p:cNvCxnSpPr>
            <a:cxnSpLocks/>
          </p:cNvCxnSpPr>
          <p:nvPr/>
        </p:nvCxnSpPr>
        <p:spPr>
          <a:xfrm>
            <a:off x="10322571" y="4538086"/>
            <a:ext cx="0" cy="1422222"/>
          </a:xfrm>
          <a:prstGeom prst="straightConnector1">
            <a:avLst/>
          </a:prstGeom>
          <a:ln w="38100">
            <a:prstDash val="dash"/>
            <a:tailEnd type="triangle"/>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xmlns="" id="{C7B87BC5-BEF6-48F0-B05A-C2D97E374BE1}"/>
              </a:ext>
            </a:extLst>
          </p:cNvPr>
          <p:cNvPicPr>
            <a:picLocks noChangeAspect="1"/>
          </p:cNvPicPr>
          <p:nvPr/>
        </p:nvPicPr>
        <p:blipFill>
          <a:blip r:embed="rId7"/>
          <a:stretch>
            <a:fillRect/>
          </a:stretch>
        </p:blipFill>
        <p:spPr>
          <a:xfrm>
            <a:off x="9314201" y="7716170"/>
            <a:ext cx="8477250" cy="1609725"/>
          </a:xfrm>
          <a:prstGeom prst="rect">
            <a:avLst/>
          </a:prstGeom>
        </p:spPr>
      </p:pic>
      <p:cxnSp>
        <p:nvCxnSpPr>
          <p:cNvPr id="38" name="Straight Arrow Connector 37">
            <a:extLst>
              <a:ext uri="{FF2B5EF4-FFF2-40B4-BE49-F238E27FC236}">
                <a16:creationId xmlns:a16="http://schemas.microsoft.com/office/drawing/2014/main" xmlns="" id="{C3EAC886-76B3-4544-80D6-7140A1BF078E}"/>
              </a:ext>
            </a:extLst>
          </p:cNvPr>
          <p:cNvCxnSpPr>
            <a:cxnSpLocks/>
          </p:cNvCxnSpPr>
          <p:nvPr/>
        </p:nvCxnSpPr>
        <p:spPr>
          <a:xfrm>
            <a:off x="12068640" y="4545877"/>
            <a:ext cx="0" cy="3383277"/>
          </a:xfrm>
          <a:prstGeom prst="straightConnector1">
            <a:avLst/>
          </a:prstGeom>
          <a:ln w="38100">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24886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r>
              <a:rPr lang="en-US" sz="6400" dirty="0"/>
              <a:t>Extending SDK architecture for advanced applications</a:t>
            </a:r>
          </a:p>
        </p:txBody>
      </p:sp>
      <p:sp>
        <p:nvSpPr>
          <p:cNvPr id="6148" name="Rectangle 24"/>
          <p:cNvSpPr>
            <a:spLocks noGrp="1" noChangeArrowheads="1"/>
          </p:cNvSpPr>
          <p:nvPr>
            <p:ph type="sldNum" sz="quarter" idx="10"/>
          </p:nvPr>
        </p:nvSpPr>
        <p:spPr/>
        <p:txBody>
          <a:bodyPr/>
          <a:lstStyle/>
          <a:p>
            <a:fld id="{07B5736C-021E-4EDA-A2F9-FF199D20DBAA}" type="slidenum">
              <a:rPr lang="en-US" smtClean="0"/>
              <a:pPr/>
              <a:t>47</a:t>
            </a:fld>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30773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600" dirty="0"/>
              <a:t>Developing a Custom Radar Processing Chain</a:t>
            </a:r>
            <a:endParaRPr lang="en-US" dirty="0"/>
          </a:p>
        </p:txBody>
      </p:sp>
      <p:sp>
        <p:nvSpPr>
          <p:cNvPr id="6" name="Content Placeholder 5"/>
          <p:cNvSpPr>
            <a:spLocks noGrp="1"/>
          </p:cNvSpPr>
          <p:nvPr>
            <p:ph idx="1"/>
          </p:nvPr>
        </p:nvSpPr>
        <p:spPr>
          <a:xfrm>
            <a:off x="666408" y="1366243"/>
            <a:ext cx="16698143" cy="7418898"/>
          </a:xfrm>
        </p:spPr>
        <p:txBody>
          <a:bodyPr>
            <a:normAutofit fontScale="70000" lnSpcReduction="20000"/>
          </a:bodyPr>
          <a:lstStyle/>
          <a:p>
            <a:pPr marL="0" indent="0">
              <a:buNone/>
            </a:pPr>
            <a:r>
              <a:rPr lang="en-US" sz="5200" dirty="0"/>
              <a:t>Key considerations for developing a custom </a:t>
            </a:r>
            <a:r>
              <a:rPr lang="en-US" sz="5200" dirty="0" err="1"/>
              <a:t>mmWave</a:t>
            </a:r>
            <a:r>
              <a:rPr lang="en-US" sz="5200" dirty="0"/>
              <a:t> processing chain with SDK 3.x architecture  </a:t>
            </a:r>
          </a:p>
          <a:p>
            <a:pPr>
              <a:spcBef>
                <a:spcPts val="0"/>
              </a:spcBef>
            </a:pPr>
            <a:endParaRPr lang="en-US" dirty="0"/>
          </a:p>
          <a:p>
            <a:pPr>
              <a:spcBef>
                <a:spcPts val="0"/>
              </a:spcBef>
            </a:pPr>
            <a:r>
              <a:rPr lang="en-US" dirty="0"/>
              <a:t>Understand the data processing chain for the target application and model it in terms of DPC and DPUs</a:t>
            </a:r>
          </a:p>
          <a:p>
            <a:pPr>
              <a:spcBef>
                <a:spcPts val="0"/>
              </a:spcBef>
            </a:pPr>
            <a:endParaRPr lang="en-US" dirty="0"/>
          </a:p>
          <a:p>
            <a:pPr>
              <a:spcBef>
                <a:spcPts val="0"/>
              </a:spcBef>
            </a:pPr>
            <a:r>
              <a:rPr lang="en-US" dirty="0"/>
              <a:t>Re-use the SDK Out of Box Detection Processing </a:t>
            </a:r>
            <a:r>
              <a:rPr lang="en-US" b="1" dirty="0"/>
              <a:t>OR</a:t>
            </a:r>
            <a:r>
              <a:rPr lang="en-US" dirty="0"/>
              <a:t> develop a new Detection Chain</a:t>
            </a:r>
          </a:p>
          <a:p>
            <a:pPr lvl="1">
              <a:spcBef>
                <a:spcPts val="0"/>
              </a:spcBef>
            </a:pPr>
            <a:r>
              <a:rPr lang="en-US" dirty="0"/>
              <a:t>SDK Out of box DPC is a Range-Doppler based processing chain.</a:t>
            </a:r>
          </a:p>
          <a:p>
            <a:pPr lvl="1">
              <a:spcBef>
                <a:spcPts val="0"/>
              </a:spcBef>
            </a:pPr>
            <a:r>
              <a:rPr lang="en-US" dirty="0"/>
              <a:t>Lower angular resolution as compared to Range-Azimuth (Capon Beamforming) chain</a:t>
            </a:r>
          </a:p>
          <a:p>
            <a:pPr lvl="2">
              <a:spcBef>
                <a:spcPts val="0"/>
              </a:spcBef>
            </a:pPr>
            <a:r>
              <a:rPr lang="en-US" dirty="0"/>
              <a:t>SDK Detection Chain re-used for Long Range People Detection and Area Scanner Demos</a:t>
            </a:r>
          </a:p>
          <a:p>
            <a:pPr lvl="2">
              <a:spcBef>
                <a:spcPts val="0"/>
              </a:spcBef>
            </a:pPr>
            <a:r>
              <a:rPr lang="en-US" dirty="0"/>
              <a:t>But a Higher resolution Capon Beamforming Detection Chain was developed for Indoor People Counting Demos</a:t>
            </a:r>
          </a:p>
          <a:p>
            <a:pPr lvl="1">
              <a:spcBef>
                <a:spcPts val="0"/>
              </a:spcBef>
            </a:pPr>
            <a:r>
              <a:rPr lang="en-US" dirty="0"/>
              <a:t>Range Processing is still re-used irrespective of the rest of the Detection Processing </a:t>
            </a:r>
          </a:p>
          <a:p>
            <a:pPr>
              <a:spcBef>
                <a:spcPts val="0"/>
              </a:spcBef>
            </a:pPr>
            <a:endParaRPr lang="en-US" dirty="0"/>
          </a:p>
          <a:p>
            <a:pPr>
              <a:spcBef>
                <a:spcPts val="0"/>
              </a:spcBef>
            </a:pPr>
            <a:r>
              <a:rPr lang="en-US" dirty="0"/>
              <a:t>Additional processing requirements beyond the OOB point cloud detection</a:t>
            </a:r>
          </a:p>
          <a:p>
            <a:pPr lvl="1">
              <a:spcBef>
                <a:spcPts val="0"/>
              </a:spcBef>
            </a:pPr>
            <a:r>
              <a:rPr lang="en-US" dirty="0"/>
              <a:t>Can the additional processing be added to an existing DPU or do we need to create a new DPU</a:t>
            </a:r>
          </a:p>
          <a:p>
            <a:pPr lvl="2">
              <a:spcBef>
                <a:spcPts val="0"/>
              </a:spcBef>
            </a:pPr>
            <a:r>
              <a:rPr lang="en-US" dirty="0"/>
              <a:t>Object Tracking  - new DPU</a:t>
            </a:r>
          </a:p>
          <a:p>
            <a:pPr lvl="2">
              <a:spcBef>
                <a:spcPts val="0"/>
              </a:spcBef>
            </a:pPr>
            <a:r>
              <a:rPr lang="en-US" dirty="0"/>
              <a:t>Static Object Detection - new DPU</a:t>
            </a:r>
          </a:p>
          <a:p>
            <a:pPr lvl="2">
              <a:spcBef>
                <a:spcPts val="0"/>
              </a:spcBef>
            </a:pPr>
            <a:r>
              <a:rPr lang="en-US" dirty="0"/>
              <a:t>2D </a:t>
            </a:r>
            <a:r>
              <a:rPr lang="en-US" dirty="0" err="1"/>
              <a:t>AoA</a:t>
            </a:r>
            <a:r>
              <a:rPr lang="en-US" dirty="0"/>
              <a:t> (Angle of Arrival) using DSP – Enhancement to existing </a:t>
            </a:r>
            <a:r>
              <a:rPr lang="en-US" dirty="0" err="1"/>
              <a:t>AoA</a:t>
            </a:r>
            <a:r>
              <a:rPr lang="en-US" dirty="0"/>
              <a:t> DPU</a:t>
            </a:r>
          </a:p>
          <a:p>
            <a:pPr>
              <a:spcBef>
                <a:spcPts val="0"/>
              </a:spcBef>
            </a:pPr>
            <a:endParaRPr lang="en-US" dirty="0"/>
          </a:p>
          <a:p>
            <a:pPr>
              <a:spcBef>
                <a:spcPts val="0"/>
              </a:spcBef>
            </a:pPr>
            <a:r>
              <a:rPr lang="en-US" dirty="0"/>
              <a:t>Enhancements needed at the DPC and Application level e.g.</a:t>
            </a:r>
          </a:p>
          <a:p>
            <a:pPr lvl="1">
              <a:spcBef>
                <a:spcPts val="0"/>
              </a:spcBef>
            </a:pPr>
            <a:r>
              <a:rPr lang="en-US" dirty="0"/>
              <a:t>Tracking</a:t>
            </a:r>
          </a:p>
          <a:p>
            <a:pPr lvl="1">
              <a:spcBef>
                <a:spcPts val="0"/>
              </a:spcBef>
            </a:pPr>
            <a:r>
              <a:rPr lang="en-US" dirty="0"/>
              <a:t>Beam-steering</a:t>
            </a:r>
          </a:p>
          <a:p>
            <a:pPr lvl="1">
              <a:spcBef>
                <a:spcPts val="0"/>
              </a:spcBef>
            </a:pPr>
            <a:r>
              <a:rPr lang="en-US" dirty="0"/>
              <a:t>Static object detection</a:t>
            </a:r>
          </a:p>
          <a:p>
            <a:pPr>
              <a:spcBef>
                <a:spcPts val="0"/>
              </a:spcBef>
            </a:pPr>
            <a:endParaRPr lang="en-US" dirty="0"/>
          </a:p>
          <a:p>
            <a:pPr>
              <a:spcBef>
                <a:spcPts val="0"/>
              </a:spcBef>
            </a:pPr>
            <a:r>
              <a:rPr lang="en-US" dirty="0"/>
              <a:t>Memory and MIPS requirements for the additional processing</a:t>
            </a:r>
            <a:endParaRPr lang="en-US" sz="2800" dirty="0"/>
          </a:p>
        </p:txBody>
      </p:sp>
    </p:spTree>
    <p:extLst>
      <p:ext uri="{BB962C8B-B14F-4D97-AF65-F5344CB8AC3E}">
        <p14:creationId xmlns:p14="http://schemas.microsoft.com/office/powerpoint/2010/main" val="41935990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600" dirty="0"/>
              <a:t>Examples of Custom DPUs and DPCs </a:t>
            </a:r>
            <a:endParaRPr lang="en-US" dirty="0"/>
          </a:p>
        </p:txBody>
      </p:sp>
      <p:sp>
        <p:nvSpPr>
          <p:cNvPr id="6" name="Content Placeholder 5"/>
          <p:cNvSpPr>
            <a:spLocks noGrp="1"/>
          </p:cNvSpPr>
          <p:nvPr>
            <p:ph idx="1"/>
          </p:nvPr>
        </p:nvSpPr>
        <p:spPr>
          <a:xfrm>
            <a:off x="666411" y="1366243"/>
            <a:ext cx="9555477" cy="7418898"/>
          </a:xfrm>
        </p:spPr>
        <p:txBody>
          <a:bodyPr>
            <a:normAutofit fontScale="55000" lnSpcReduction="20000"/>
          </a:bodyPr>
          <a:lstStyle/>
          <a:p>
            <a:pPr marL="0" indent="0">
              <a:buNone/>
            </a:pPr>
            <a:r>
              <a:rPr lang="en-US" sz="5800" dirty="0"/>
              <a:t>New DPUs and DPCs developed in </a:t>
            </a:r>
            <a:r>
              <a:rPr lang="en-US" sz="5800" dirty="0" err="1"/>
              <a:t>mmWave</a:t>
            </a:r>
            <a:r>
              <a:rPr lang="en-US" sz="5800" dirty="0"/>
              <a:t> Industrial Toolbox</a:t>
            </a:r>
          </a:p>
          <a:p>
            <a:r>
              <a:rPr lang="en-US" dirty="0" err="1"/>
              <a:t>TrackerProc</a:t>
            </a:r>
            <a:r>
              <a:rPr lang="en-US" dirty="0"/>
              <a:t> DPU and </a:t>
            </a:r>
            <a:r>
              <a:rPr lang="en-US" dirty="0" err="1"/>
              <a:t>ObjectDetectionAndTracking</a:t>
            </a:r>
            <a:r>
              <a:rPr lang="en-US" dirty="0"/>
              <a:t> DPC</a:t>
            </a:r>
          </a:p>
          <a:p>
            <a:pPr lvl="1"/>
            <a:r>
              <a:rPr lang="en-US" dirty="0"/>
              <a:t>2D/3D Object tracking using SDK 3.3 Out of Box detection chain </a:t>
            </a:r>
          </a:p>
          <a:p>
            <a:pPr lvl="1"/>
            <a:r>
              <a:rPr lang="en-US" dirty="0"/>
              <a:t>Used in the following demos</a:t>
            </a:r>
          </a:p>
          <a:p>
            <a:pPr lvl="2"/>
            <a:r>
              <a:rPr lang="en-US" dirty="0"/>
              <a:t>Long Range People detection</a:t>
            </a:r>
          </a:p>
          <a:p>
            <a:pPr lvl="2"/>
            <a:r>
              <a:rPr lang="en-US" dirty="0"/>
              <a:t>Traffic Monitoring</a:t>
            </a:r>
          </a:p>
          <a:p>
            <a:pPr lvl="2"/>
            <a:r>
              <a:rPr lang="en-US" dirty="0"/>
              <a:t>Area Scanner</a:t>
            </a:r>
          </a:p>
          <a:p>
            <a:pPr lvl="2"/>
            <a:r>
              <a:rPr lang="en-US" dirty="0"/>
              <a:t>Automated Doors and Gates</a:t>
            </a:r>
          </a:p>
          <a:p>
            <a:r>
              <a:rPr lang="en-US" dirty="0" err="1"/>
              <a:t>TrackerProcCapon</a:t>
            </a:r>
            <a:r>
              <a:rPr lang="en-US" dirty="0"/>
              <a:t> DPU and Capon3D DPC</a:t>
            </a:r>
          </a:p>
          <a:p>
            <a:pPr lvl="1"/>
            <a:r>
              <a:rPr lang="en-US" dirty="0"/>
              <a:t>2D/3D Object Tracking using Capon beamforming detection chain</a:t>
            </a:r>
          </a:p>
          <a:p>
            <a:pPr lvl="1"/>
            <a:r>
              <a:rPr lang="en-US" dirty="0"/>
              <a:t>Used in the following demos</a:t>
            </a:r>
          </a:p>
          <a:p>
            <a:pPr lvl="2"/>
            <a:r>
              <a:rPr lang="en-US" dirty="0"/>
              <a:t>3D People Counting Demo – Side Mount</a:t>
            </a:r>
          </a:p>
          <a:p>
            <a:pPr lvl="2"/>
            <a:r>
              <a:rPr lang="en-US" dirty="0"/>
              <a:t>3D People Counting Demo – Overhead Mount</a:t>
            </a:r>
          </a:p>
          <a:p>
            <a:pPr lvl="2"/>
            <a:r>
              <a:rPr lang="en-US" dirty="0"/>
              <a:t>Sense and Direct HVAC Control Demo</a:t>
            </a:r>
          </a:p>
          <a:p>
            <a:r>
              <a:rPr lang="en-US" dirty="0" err="1"/>
              <a:t>StaticDetProc</a:t>
            </a:r>
            <a:r>
              <a:rPr lang="en-US" dirty="0"/>
              <a:t> DPU and </a:t>
            </a:r>
            <a:r>
              <a:rPr lang="en-US" dirty="0" err="1"/>
              <a:t>StaticObjeDet</a:t>
            </a:r>
            <a:r>
              <a:rPr lang="en-US" dirty="0"/>
              <a:t> DPC</a:t>
            </a:r>
          </a:p>
          <a:p>
            <a:pPr lvl="1"/>
            <a:r>
              <a:rPr lang="en-US" dirty="0"/>
              <a:t>2D/3D Object tracking using SDK 3.3 Out of Box detection chain with added Static detection capability</a:t>
            </a:r>
          </a:p>
          <a:p>
            <a:pPr lvl="1"/>
            <a:r>
              <a:rPr lang="en-US" dirty="0"/>
              <a:t>Used in the following demos</a:t>
            </a:r>
          </a:p>
          <a:p>
            <a:pPr lvl="2"/>
            <a:r>
              <a:rPr lang="en-US" dirty="0"/>
              <a:t>Area Scanner</a:t>
            </a:r>
          </a:p>
          <a:p>
            <a:pPr lvl="2"/>
            <a:r>
              <a:rPr lang="en-US" dirty="0"/>
              <a:t>Automated Doors and Gates</a:t>
            </a:r>
          </a:p>
          <a:p>
            <a:pPr lvl="2"/>
            <a:endParaRPr lang="en-US" dirty="0"/>
          </a:p>
          <a:p>
            <a:r>
              <a:rPr lang="en-US" dirty="0"/>
              <a:t>Available in Industrial Toolbox 4.x download under  </a:t>
            </a:r>
            <a:r>
              <a:rPr lang="en-US" b="1" dirty="0"/>
              <a:t>C:\ti\mmwave_industrial_toolbox_4_x_x\labs\common</a:t>
            </a:r>
            <a:r>
              <a:rPr lang="en-US" dirty="0"/>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34313" y="1418799"/>
            <a:ext cx="7127240" cy="6262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3781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mmWave</a:t>
            </a:r>
            <a:r>
              <a:rPr lang="en-US" dirty="0"/>
              <a:t> signal processing</a:t>
            </a:r>
          </a:p>
        </p:txBody>
      </p:sp>
      <p:sp>
        <p:nvSpPr>
          <p:cNvPr id="4" name="Slide Number Placeholder 3"/>
          <p:cNvSpPr>
            <a:spLocks noGrp="1"/>
          </p:cNvSpPr>
          <p:nvPr>
            <p:ph type="sldNum" sz="quarter" idx="10"/>
          </p:nvPr>
        </p:nvSpPr>
        <p:spPr>
          <a:xfrm>
            <a:off x="13277281" y="9074973"/>
            <a:ext cx="4264978" cy="309562"/>
          </a:xfrm>
          <a:prstGeom prst="rect">
            <a:avLst/>
          </a:prstGeom>
        </p:spPr>
        <p:txBody>
          <a:bodyPr/>
          <a:lstStyle/>
          <a:p>
            <a:pPr>
              <a:defRPr/>
            </a:pPr>
            <a:fld id="{2B97888F-6AF7-4263-B69D-592D8C33BAC7}" type="slidenum">
              <a:rPr lang="en-US" smtClean="0">
                <a:solidFill>
                  <a:srgbClr val="000000"/>
                </a:solidFill>
              </a:rPr>
              <a:pPr>
                <a:defRPr/>
              </a:pPr>
              <a:t>5</a:t>
            </a:fld>
            <a:endParaRPr lang="en-US">
              <a:solidFill>
                <a:srgbClr val="000000"/>
              </a:solidFill>
            </a:endParaRPr>
          </a:p>
        </p:txBody>
      </p:sp>
      <p:sp>
        <p:nvSpPr>
          <p:cNvPr id="8" name="Rectangle 7"/>
          <p:cNvSpPr/>
          <p:nvPr/>
        </p:nvSpPr>
        <p:spPr>
          <a:xfrm>
            <a:off x="666409" y="1566684"/>
            <a:ext cx="16925868" cy="7424928"/>
          </a:xfrm>
          <a:prstGeom prst="rect">
            <a:avLst/>
          </a:prstGeom>
          <a:solidFill>
            <a:schemeClr val="bg1">
              <a:lumMod val="75000"/>
            </a:schemeClr>
          </a:solidFill>
          <a:ln>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endParaRPr lang="en-US">
              <a:solidFill>
                <a:srgbClr val="FFFFFF"/>
              </a:solidFill>
            </a:endParaRPr>
          </a:p>
        </p:txBody>
      </p:sp>
      <p:sp>
        <p:nvSpPr>
          <p:cNvPr id="9" name="Rectangle 8"/>
          <p:cNvSpPr/>
          <p:nvPr/>
        </p:nvSpPr>
        <p:spPr>
          <a:xfrm>
            <a:off x="653446" y="1566684"/>
            <a:ext cx="16286121" cy="5339064"/>
          </a:xfrm>
          <a:prstGeom prst="rect">
            <a:avLst/>
          </a:prstGeom>
          <a:solidFill>
            <a:schemeClr val="bg1">
              <a:lumMod val="85000"/>
            </a:schemeClr>
          </a:solidFill>
          <a:ln>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endParaRPr lang="en-US">
              <a:solidFill>
                <a:srgbClr val="FFFFFF"/>
              </a:solidFill>
            </a:endParaRPr>
          </a:p>
        </p:txBody>
      </p:sp>
      <p:sp>
        <p:nvSpPr>
          <p:cNvPr id="11" name="Rounded Rectangle 10"/>
          <p:cNvSpPr/>
          <p:nvPr/>
        </p:nvSpPr>
        <p:spPr>
          <a:xfrm>
            <a:off x="1523206" y="1943100"/>
            <a:ext cx="2284809"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RF Front-End</a:t>
            </a:r>
            <a:endParaRPr lang="en-US" sz="1000" dirty="0">
              <a:solidFill>
                <a:srgbClr val="000000"/>
              </a:solidFill>
            </a:endParaRPr>
          </a:p>
        </p:txBody>
      </p:sp>
      <p:sp>
        <p:nvSpPr>
          <p:cNvPr id="12" name="Rounded Rectangle 11"/>
          <p:cNvSpPr/>
          <p:nvPr/>
        </p:nvSpPr>
        <p:spPr>
          <a:xfrm>
            <a:off x="6625947" y="1943100"/>
            <a:ext cx="2284809"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ADC</a:t>
            </a:r>
            <a:endParaRPr lang="en-US" sz="1000" dirty="0">
              <a:solidFill>
                <a:srgbClr val="000000"/>
              </a:solidFill>
            </a:endParaRPr>
          </a:p>
        </p:txBody>
      </p:sp>
      <p:cxnSp>
        <p:nvCxnSpPr>
          <p:cNvPr id="13" name="Straight Arrow Connector 12"/>
          <p:cNvCxnSpPr>
            <a:stCxn id="11" idx="3"/>
            <a:endCxn id="12" idx="1"/>
          </p:cNvCxnSpPr>
          <p:nvPr/>
        </p:nvCxnSpPr>
        <p:spPr>
          <a:xfrm>
            <a:off x="3808015" y="2705100"/>
            <a:ext cx="281793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12" idx="3"/>
          </p:cNvCxnSpPr>
          <p:nvPr/>
        </p:nvCxnSpPr>
        <p:spPr>
          <a:xfrm flipH="1">
            <a:off x="1166712" y="2705100"/>
            <a:ext cx="7744045" cy="1575068"/>
          </a:xfrm>
          <a:prstGeom prst="bentConnector3">
            <a:avLst>
              <a:gd name="adj1" fmla="val -2063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0510123" y="2705100"/>
            <a:ext cx="1980168" cy="0"/>
          </a:xfrm>
          <a:prstGeom prst="straightConnector1">
            <a:avLst/>
          </a:prstGeom>
          <a:ln>
            <a:solidFill>
              <a:schemeClr val="tx1"/>
            </a:solidFill>
            <a:prstDash val="lg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717413" y="2287740"/>
            <a:ext cx="1675527" cy="430888"/>
          </a:xfrm>
          <a:prstGeom prst="rect">
            <a:avLst/>
          </a:prstGeom>
          <a:noFill/>
        </p:spPr>
        <p:txBody>
          <a:bodyPr wrap="square" lIns="182816" tIns="91408" rIns="182816" bIns="91408" rtlCol="0">
            <a:spAutoFit/>
          </a:bodyPr>
          <a:lstStyle/>
          <a:p>
            <a:pPr algn="ctr"/>
            <a:r>
              <a:rPr lang="en-US" sz="1600" b="1" dirty="0">
                <a:solidFill>
                  <a:srgbClr val="000000"/>
                </a:solidFill>
              </a:rPr>
              <a:t>ADC Data</a:t>
            </a:r>
          </a:p>
        </p:txBody>
      </p:sp>
      <p:sp>
        <p:nvSpPr>
          <p:cNvPr id="18" name="TextBox 17"/>
          <p:cNvSpPr txBox="1"/>
          <p:nvPr/>
        </p:nvSpPr>
        <p:spPr>
          <a:xfrm>
            <a:off x="15160521" y="4135861"/>
            <a:ext cx="1961696" cy="615554"/>
          </a:xfrm>
          <a:prstGeom prst="rect">
            <a:avLst/>
          </a:prstGeom>
          <a:noFill/>
        </p:spPr>
        <p:txBody>
          <a:bodyPr wrap="none" lIns="182816" tIns="91408" rIns="182816" bIns="91408" rtlCol="0">
            <a:spAutoFit/>
          </a:bodyPr>
          <a:lstStyle/>
          <a:p>
            <a:r>
              <a:rPr lang="en-US" sz="2800" b="1" dirty="0">
                <a:solidFill>
                  <a:srgbClr val="DE0000"/>
                </a:solidFill>
              </a:rPr>
              <a:t>xWR64xx</a:t>
            </a:r>
          </a:p>
        </p:txBody>
      </p:sp>
      <p:sp>
        <p:nvSpPr>
          <p:cNvPr id="19" name="TextBox 18"/>
          <p:cNvSpPr txBox="1"/>
          <p:nvPr/>
        </p:nvSpPr>
        <p:spPr>
          <a:xfrm>
            <a:off x="15909360" y="7020501"/>
            <a:ext cx="1961696" cy="615554"/>
          </a:xfrm>
          <a:prstGeom prst="rect">
            <a:avLst/>
          </a:prstGeom>
          <a:noFill/>
        </p:spPr>
        <p:txBody>
          <a:bodyPr wrap="none" lIns="182816" tIns="91408" rIns="182816" bIns="91408" rtlCol="0">
            <a:spAutoFit/>
          </a:bodyPr>
          <a:lstStyle/>
          <a:p>
            <a:r>
              <a:rPr lang="en-US" sz="2800" b="1" dirty="0">
                <a:solidFill>
                  <a:srgbClr val="DE0000"/>
                </a:solidFill>
              </a:rPr>
              <a:t>xWR68xx</a:t>
            </a:r>
          </a:p>
        </p:txBody>
      </p:sp>
      <p:sp>
        <p:nvSpPr>
          <p:cNvPr id="22" name="Rounded Rectangle 21"/>
          <p:cNvSpPr/>
          <p:nvPr/>
        </p:nvSpPr>
        <p:spPr>
          <a:xfrm>
            <a:off x="1523206" y="4689540"/>
            <a:ext cx="2284809"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Pre- Processing</a:t>
            </a:r>
          </a:p>
          <a:p>
            <a:pPr algn="ctr"/>
            <a:r>
              <a:rPr lang="en-US" sz="1000" dirty="0">
                <a:solidFill>
                  <a:srgbClr val="000000"/>
                </a:solidFill>
              </a:rPr>
              <a:t>(Interference Mitigation)</a:t>
            </a:r>
          </a:p>
        </p:txBody>
      </p:sp>
      <p:sp>
        <p:nvSpPr>
          <p:cNvPr id="23" name="Rounded Rectangle 22"/>
          <p:cNvSpPr/>
          <p:nvPr/>
        </p:nvSpPr>
        <p:spPr>
          <a:xfrm>
            <a:off x="4325888" y="4689540"/>
            <a:ext cx="2284809"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1</a:t>
            </a:r>
            <a:r>
              <a:rPr lang="en-US" sz="2000" baseline="30000" dirty="0">
                <a:solidFill>
                  <a:srgbClr val="000000"/>
                </a:solidFill>
              </a:rPr>
              <a:t>st</a:t>
            </a:r>
            <a:r>
              <a:rPr lang="en-US" sz="2000" dirty="0">
                <a:solidFill>
                  <a:srgbClr val="000000"/>
                </a:solidFill>
              </a:rPr>
              <a:t> Dim FFT</a:t>
            </a:r>
          </a:p>
          <a:p>
            <a:pPr algn="ctr"/>
            <a:r>
              <a:rPr lang="en-US" sz="2000" dirty="0">
                <a:solidFill>
                  <a:srgbClr val="000000"/>
                </a:solidFill>
              </a:rPr>
              <a:t>(Range)</a:t>
            </a:r>
            <a:endParaRPr lang="en-US" sz="1000" dirty="0">
              <a:solidFill>
                <a:srgbClr val="000000"/>
              </a:solidFill>
            </a:endParaRPr>
          </a:p>
        </p:txBody>
      </p:sp>
      <p:sp>
        <p:nvSpPr>
          <p:cNvPr id="24" name="Rounded Rectangle 23"/>
          <p:cNvSpPr/>
          <p:nvPr/>
        </p:nvSpPr>
        <p:spPr>
          <a:xfrm>
            <a:off x="7128569" y="4689540"/>
            <a:ext cx="2284809"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2</a:t>
            </a:r>
            <a:r>
              <a:rPr lang="en-US" sz="2000" baseline="30000" dirty="0">
                <a:solidFill>
                  <a:srgbClr val="000000"/>
                </a:solidFill>
              </a:rPr>
              <a:t>nd</a:t>
            </a:r>
            <a:r>
              <a:rPr lang="en-US" sz="2000" dirty="0">
                <a:solidFill>
                  <a:srgbClr val="000000"/>
                </a:solidFill>
              </a:rPr>
              <a:t> Dim FFT</a:t>
            </a:r>
          </a:p>
          <a:p>
            <a:pPr algn="ctr"/>
            <a:r>
              <a:rPr lang="en-US" sz="2000" dirty="0">
                <a:solidFill>
                  <a:srgbClr val="000000"/>
                </a:solidFill>
              </a:rPr>
              <a:t>(Velocity)</a:t>
            </a:r>
            <a:endParaRPr lang="en-US" sz="1000" dirty="0">
              <a:solidFill>
                <a:srgbClr val="000000"/>
              </a:solidFill>
            </a:endParaRPr>
          </a:p>
        </p:txBody>
      </p:sp>
      <p:sp>
        <p:nvSpPr>
          <p:cNvPr id="25" name="Rounded Rectangle 24"/>
          <p:cNvSpPr/>
          <p:nvPr/>
        </p:nvSpPr>
        <p:spPr>
          <a:xfrm>
            <a:off x="9931251" y="4689540"/>
            <a:ext cx="2284809"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Detection</a:t>
            </a:r>
          </a:p>
          <a:p>
            <a:pPr algn="ctr"/>
            <a:r>
              <a:rPr lang="en-US" sz="2000" dirty="0">
                <a:solidFill>
                  <a:srgbClr val="000000"/>
                </a:solidFill>
              </a:rPr>
              <a:t>(CFAR)</a:t>
            </a:r>
            <a:endParaRPr lang="en-US" sz="1000" dirty="0">
              <a:solidFill>
                <a:srgbClr val="000000"/>
              </a:solidFill>
            </a:endParaRPr>
          </a:p>
        </p:txBody>
      </p:sp>
      <p:sp>
        <p:nvSpPr>
          <p:cNvPr id="26" name="Rounded Rectangle 25"/>
          <p:cNvSpPr/>
          <p:nvPr/>
        </p:nvSpPr>
        <p:spPr>
          <a:xfrm>
            <a:off x="12733930" y="4689540"/>
            <a:ext cx="2284809"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3</a:t>
            </a:r>
            <a:r>
              <a:rPr lang="en-US" sz="2000" baseline="30000" dirty="0">
                <a:solidFill>
                  <a:srgbClr val="000000"/>
                </a:solidFill>
              </a:rPr>
              <a:t>rd</a:t>
            </a:r>
            <a:r>
              <a:rPr lang="en-US" sz="2000" dirty="0">
                <a:solidFill>
                  <a:srgbClr val="000000"/>
                </a:solidFill>
              </a:rPr>
              <a:t> Dim FFT</a:t>
            </a:r>
          </a:p>
          <a:p>
            <a:pPr algn="ctr"/>
            <a:r>
              <a:rPr lang="en-US" sz="2000" dirty="0">
                <a:solidFill>
                  <a:srgbClr val="000000"/>
                </a:solidFill>
              </a:rPr>
              <a:t>(Angle Arrival)</a:t>
            </a:r>
            <a:endParaRPr lang="en-US" sz="1000" dirty="0">
              <a:solidFill>
                <a:srgbClr val="000000"/>
              </a:solidFill>
            </a:endParaRPr>
          </a:p>
        </p:txBody>
      </p:sp>
      <p:cxnSp>
        <p:nvCxnSpPr>
          <p:cNvPr id="27" name="Straight Arrow Connector 26"/>
          <p:cNvCxnSpPr>
            <a:stCxn id="22" idx="3"/>
            <a:endCxn id="23" idx="1"/>
          </p:cNvCxnSpPr>
          <p:nvPr/>
        </p:nvCxnSpPr>
        <p:spPr>
          <a:xfrm>
            <a:off x="3808017" y="5451540"/>
            <a:ext cx="51787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3" idx="3"/>
            <a:endCxn id="24" idx="1"/>
          </p:cNvCxnSpPr>
          <p:nvPr/>
        </p:nvCxnSpPr>
        <p:spPr>
          <a:xfrm>
            <a:off x="6610698" y="5451540"/>
            <a:ext cx="51787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4" idx="3"/>
            <a:endCxn id="25" idx="1"/>
          </p:cNvCxnSpPr>
          <p:nvPr/>
        </p:nvCxnSpPr>
        <p:spPr>
          <a:xfrm>
            <a:off x="9413380" y="5451540"/>
            <a:ext cx="51787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25" idx="3"/>
            <a:endCxn id="26" idx="1"/>
          </p:cNvCxnSpPr>
          <p:nvPr/>
        </p:nvCxnSpPr>
        <p:spPr>
          <a:xfrm>
            <a:off x="12216060" y="5451540"/>
            <a:ext cx="51787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26" idx="3"/>
          </p:cNvCxnSpPr>
          <p:nvPr/>
        </p:nvCxnSpPr>
        <p:spPr>
          <a:xfrm flipH="1">
            <a:off x="1166713" y="5451541"/>
            <a:ext cx="13852028" cy="1676402"/>
          </a:xfrm>
          <a:prstGeom prst="bentConnector3">
            <a:avLst>
              <a:gd name="adj1" fmla="val -3299"/>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15483951" y="5450896"/>
            <a:ext cx="1218565" cy="4548"/>
          </a:xfrm>
          <a:prstGeom prst="straightConnector1">
            <a:avLst/>
          </a:prstGeom>
          <a:ln>
            <a:solidFill>
              <a:schemeClr val="tx1"/>
            </a:solidFill>
            <a:prstDash val="lg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4833505" y="4761679"/>
            <a:ext cx="2291300" cy="615554"/>
          </a:xfrm>
          <a:prstGeom prst="rect">
            <a:avLst/>
          </a:prstGeom>
          <a:noFill/>
        </p:spPr>
        <p:txBody>
          <a:bodyPr wrap="square" lIns="182816" tIns="91408" rIns="182816" bIns="91408" rtlCol="0">
            <a:spAutoFit/>
          </a:bodyPr>
          <a:lstStyle/>
          <a:p>
            <a:pPr algn="ctr"/>
            <a:r>
              <a:rPr lang="en-US" sz="1600" b="1" dirty="0">
                <a:solidFill>
                  <a:srgbClr val="000000"/>
                </a:solidFill>
              </a:rPr>
              <a:t>Point Cloud</a:t>
            </a:r>
          </a:p>
          <a:p>
            <a:pPr algn="ctr"/>
            <a:r>
              <a:rPr lang="en-US" sz="1200" b="1" dirty="0">
                <a:solidFill>
                  <a:srgbClr val="000000"/>
                </a:solidFill>
              </a:rPr>
              <a:t>[Range, Velocity, Angle]</a:t>
            </a:r>
          </a:p>
        </p:txBody>
      </p:sp>
      <p:cxnSp>
        <p:nvCxnSpPr>
          <p:cNvPr id="38" name="Elbow Connector 37"/>
          <p:cNvCxnSpPr/>
          <p:nvPr/>
        </p:nvCxnSpPr>
        <p:spPr>
          <a:xfrm rot="16200000" flipH="1">
            <a:off x="746583" y="4700305"/>
            <a:ext cx="1184066" cy="343799"/>
          </a:xfrm>
          <a:prstGeom prst="bentConnector3">
            <a:avLst>
              <a:gd name="adj1" fmla="val 99293"/>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1510516" y="7216228"/>
            <a:ext cx="3099583"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Clustering</a:t>
            </a:r>
          </a:p>
        </p:txBody>
      </p:sp>
      <p:sp>
        <p:nvSpPr>
          <p:cNvPr id="50" name="Rounded Rectangle 49"/>
          <p:cNvSpPr/>
          <p:nvPr/>
        </p:nvSpPr>
        <p:spPr>
          <a:xfrm>
            <a:off x="6059851" y="7216228"/>
            <a:ext cx="3193318"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Tracking</a:t>
            </a:r>
          </a:p>
        </p:txBody>
      </p:sp>
      <p:cxnSp>
        <p:nvCxnSpPr>
          <p:cNvPr id="51" name="Straight Arrow Connector 50"/>
          <p:cNvCxnSpPr>
            <a:stCxn id="49" idx="3"/>
            <a:endCxn id="50" idx="1"/>
          </p:cNvCxnSpPr>
          <p:nvPr/>
        </p:nvCxnSpPr>
        <p:spPr>
          <a:xfrm>
            <a:off x="4610097" y="7978228"/>
            <a:ext cx="1449753"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a:xfrm>
            <a:off x="10644338" y="7202248"/>
            <a:ext cx="3785026" cy="1524000"/>
          </a:xfrm>
          <a:prstGeom prst="roundRect">
            <a:avLst/>
          </a:prstGeom>
        </p:spPr>
        <p:style>
          <a:lnRef idx="1">
            <a:schemeClr val="accent3"/>
          </a:lnRef>
          <a:fillRef idx="2">
            <a:schemeClr val="accent3"/>
          </a:fillRef>
          <a:effectRef idx="1">
            <a:schemeClr val="accent3"/>
          </a:effectRef>
          <a:fontRef idx="minor">
            <a:schemeClr val="dk1"/>
          </a:fontRef>
        </p:style>
        <p:txBody>
          <a:bodyPr lIns="182816" tIns="91408" rIns="182816" bIns="91408" rtlCol="0" anchor="ctr"/>
          <a:lstStyle/>
          <a:p>
            <a:pPr algn="ctr"/>
            <a:r>
              <a:rPr lang="en-US" sz="2000" dirty="0">
                <a:solidFill>
                  <a:srgbClr val="000000"/>
                </a:solidFill>
              </a:rPr>
              <a:t>Object Classification</a:t>
            </a:r>
          </a:p>
        </p:txBody>
      </p:sp>
      <p:cxnSp>
        <p:nvCxnSpPr>
          <p:cNvPr id="53" name="Straight Arrow Connector 52"/>
          <p:cNvCxnSpPr>
            <a:stCxn id="50" idx="3"/>
            <a:endCxn id="52" idx="1"/>
          </p:cNvCxnSpPr>
          <p:nvPr/>
        </p:nvCxnSpPr>
        <p:spPr>
          <a:xfrm flipV="1">
            <a:off x="9253169" y="7964248"/>
            <a:ext cx="1391169" cy="1398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52" idx="3"/>
          </p:cNvCxnSpPr>
          <p:nvPr/>
        </p:nvCxnSpPr>
        <p:spPr>
          <a:xfrm>
            <a:off x="14429364" y="7964248"/>
            <a:ext cx="1521533" cy="0"/>
          </a:xfrm>
          <a:prstGeom prst="straightConnector1">
            <a:avLst/>
          </a:prstGeom>
          <a:ln>
            <a:solidFill>
              <a:schemeClr val="tx1"/>
            </a:solidFill>
            <a:prstDash val="lg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4646188" y="7551386"/>
            <a:ext cx="1675527" cy="430888"/>
          </a:xfrm>
          <a:prstGeom prst="rect">
            <a:avLst/>
          </a:prstGeom>
          <a:noFill/>
        </p:spPr>
        <p:txBody>
          <a:bodyPr wrap="square" lIns="182816" tIns="91408" rIns="182816" bIns="91408" rtlCol="0">
            <a:spAutoFit/>
          </a:bodyPr>
          <a:lstStyle/>
          <a:p>
            <a:r>
              <a:rPr lang="en-US" sz="1600" b="1" dirty="0">
                <a:solidFill>
                  <a:srgbClr val="000000"/>
                </a:solidFill>
              </a:rPr>
              <a:t>Objects</a:t>
            </a:r>
          </a:p>
        </p:txBody>
      </p:sp>
      <p:cxnSp>
        <p:nvCxnSpPr>
          <p:cNvPr id="59" name="Elbow Connector 58"/>
          <p:cNvCxnSpPr>
            <a:endCxn id="49" idx="1"/>
          </p:cNvCxnSpPr>
          <p:nvPr/>
        </p:nvCxnSpPr>
        <p:spPr>
          <a:xfrm rot="16200000" flipH="1">
            <a:off x="913472" y="7381187"/>
            <a:ext cx="850284" cy="343799"/>
          </a:xfrm>
          <a:prstGeom prst="bentConnector2">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262454" y="4489356"/>
            <a:ext cx="13821905" cy="23229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b" anchorCtr="0"/>
          <a:lstStyle/>
          <a:p>
            <a:r>
              <a:rPr lang="en-US" sz="1400" dirty="0">
                <a:solidFill>
                  <a:srgbClr val="FF0000"/>
                </a:solidFill>
              </a:rPr>
              <a:t>xWR64xx: Radar Accelerator used for this processing</a:t>
            </a:r>
          </a:p>
          <a:p>
            <a:r>
              <a:rPr lang="en-US" sz="1400" dirty="0">
                <a:solidFill>
                  <a:srgbClr val="FF0000"/>
                </a:solidFill>
              </a:rPr>
              <a:t>xWR68xx/18xx: Radar Accelerator / C674x DSP used for this processing</a:t>
            </a:r>
          </a:p>
        </p:txBody>
      </p:sp>
      <p:sp>
        <p:nvSpPr>
          <p:cNvPr id="36" name="Rectangle 35"/>
          <p:cNvSpPr/>
          <p:nvPr/>
        </p:nvSpPr>
        <p:spPr>
          <a:xfrm>
            <a:off x="152321" y="1333500"/>
            <a:ext cx="17059910" cy="5181600"/>
          </a:xfrm>
          <a:prstGeom prst="rect">
            <a:avLst/>
          </a:prstGeom>
          <a:noFill/>
          <a:ln>
            <a:solidFill>
              <a:schemeClr val="accent3"/>
            </a:solidFill>
          </a:ln>
        </p:spPr>
        <p:style>
          <a:lnRef idx="2">
            <a:schemeClr val="accent1"/>
          </a:lnRef>
          <a:fillRef idx="1">
            <a:schemeClr val="lt1"/>
          </a:fillRef>
          <a:effectRef idx="0">
            <a:schemeClr val="accent1"/>
          </a:effectRef>
          <a:fontRef idx="minor">
            <a:schemeClr val="dk1"/>
          </a:fontRef>
        </p:style>
        <p:txBody>
          <a:bodyPr lIns="182816" tIns="91408" rIns="182816" bIns="91408" rtlCol="0" anchor="ctr"/>
          <a:lstStyle/>
          <a:p>
            <a:pPr algn="ctr"/>
            <a:endParaRPr lang="en-US"/>
          </a:p>
        </p:txBody>
      </p:sp>
      <p:sp>
        <p:nvSpPr>
          <p:cNvPr id="37" name="Rectangle 36"/>
          <p:cNvSpPr/>
          <p:nvPr/>
        </p:nvSpPr>
        <p:spPr>
          <a:xfrm>
            <a:off x="152320" y="1333501"/>
            <a:ext cx="5315972" cy="59732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182816" tIns="91408" rIns="182816" bIns="91408" rtlCol="0" anchor="ctr"/>
          <a:lstStyle/>
          <a:p>
            <a:pPr algn="ctr"/>
            <a:r>
              <a:rPr lang="en-US" dirty="0"/>
              <a:t>Out-of-Box Demo</a:t>
            </a:r>
          </a:p>
        </p:txBody>
      </p:sp>
    </p:spTree>
    <p:extLst>
      <p:ext uri="{BB962C8B-B14F-4D97-AF65-F5344CB8AC3E}">
        <p14:creationId xmlns:p14="http://schemas.microsoft.com/office/powerpoint/2010/main" val="42706139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600" dirty="0"/>
              <a:t>Area Scanner and Automated Doors</a:t>
            </a:r>
            <a:endParaRPr lang="en-US" dirty="0"/>
          </a:p>
        </p:txBody>
      </p:sp>
      <p:sp>
        <p:nvSpPr>
          <p:cNvPr id="6" name="Content Placeholder 1"/>
          <p:cNvSpPr>
            <a:spLocks noGrp="1"/>
          </p:cNvSpPr>
          <p:nvPr>
            <p:ph idx="1"/>
          </p:nvPr>
        </p:nvSpPr>
        <p:spPr>
          <a:xfrm>
            <a:off x="666405" y="1444487"/>
            <a:ext cx="16724637" cy="1895062"/>
          </a:xfrm>
        </p:spPr>
        <p:txBody>
          <a:bodyPr>
            <a:normAutofit fontScale="77500" lnSpcReduction="20000"/>
          </a:bodyPr>
          <a:lstStyle/>
          <a:p>
            <a:pPr lvl="0"/>
            <a:r>
              <a:rPr lang="en-US" dirty="0"/>
              <a:t>Custom processing chain developed for </a:t>
            </a:r>
            <a:r>
              <a:rPr lang="en-US" dirty="0">
                <a:hlinkClick r:id="rId2"/>
              </a:rPr>
              <a:t>Area Scanner</a:t>
            </a:r>
            <a:r>
              <a:rPr lang="en-US" dirty="0"/>
              <a:t> and </a:t>
            </a:r>
            <a:r>
              <a:rPr lang="en-US" dirty="0">
                <a:hlinkClick r:id="rId3"/>
              </a:rPr>
              <a:t>Automated Doors</a:t>
            </a:r>
            <a:r>
              <a:rPr lang="en-US" dirty="0"/>
              <a:t> Demos.</a:t>
            </a:r>
          </a:p>
          <a:p>
            <a:pPr lvl="0"/>
            <a:r>
              <a:rPr lang="en-US" dirty="0"/>
              <a:t>Based on xWR68xx OOB Range-Doppler Detection Chain with addition of 2D </a:t>
            </a:r>
            <a:r>
              <a:rPr lang="en-US" dirty="0" err="1"/>
              <a:t>AoA</a:t>
            </a:r>
            <a:r>
              <a:rPr lang="en-US" dirty="0"/>
              <a:t> using DSP</a:t>
            </a:r>
          </a:p>
          <a:p>
            <a:pPr lvl="0"/>
            <a:r>
              <a:rPr lang="en-US" dirty="0"/>
              <a:t>Adds Object Tracking and Static Detection Capabilities  </a:t>
            </a:r>
          </a:p>
          <a:p>
            <a:pPr lvl="1"/>
            <a:endParaRPr lang="en-US" dirty="0"/>
          </a:p>
        </p:txBody>
      </p:sp>
      <p:pic>
        <p:nvPicPr>
          <p:cNvPr id="7" name="Picture 2">
            <a:hlinkClick r:id="rId2"/>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34018" y="3427491"/>
            <a:ext cx="6228746" cy="5899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a:hlinkClick r:id="rId3"/>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1119" y="3427489"/>
            <a:ext cx="6886369" cy="5899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4842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r>
              <a:rPr lang="en-US" sz="6400" dirty="0"/>
              <a:t>Demo: Long Range Outdoor People Detection and Tracking</a:t>
            </a:r>
          </a:p>
        </p:txBody>
      </p:sp>
      <p:sp>
        <p:nvSpPr>
          <p:cNvPr id="6148" name="Rectangle 24"/>
          <p:cNvSpPr>
            <a:spLocks noGrp="1" noChangeArrowheads="1"/>
          </p:cNvSpPr>
          <p:nvPr>
            <p:ph type="sldNum" sz="quarter" idx="10"/>
          </p:nvPr>
        </p:nvSpPr>
        <p:spPr/>
        <p:txBody>
          <a:bodyPr/>
          <a:lstStyle/>
          <a:p>
            <a:fld id="{07B5736C-021E-4EDA-A2F9-FF199D20DBAA}" type="slidenum">
              <a:rPr lang="en-US" smtClean="0"/>
              <a:pPr/>
              <a:t>51</a:t>
            </a:fld>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37258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100m People Detection and Tracking</a:t>
            </a:r>
          </a:p>
        </p:txBody>
      </p:sp>
      <p:sp>
        <p:nvSpPr>
          <p:cNvPr id="3" name="Slide Number Placeholder 2"/>
          <p:cNvSpPr>
            <a:spLocks noGrp="1"/>
          </p:cNvSpPr>
          <p:nvPr>
            <p:ph type="sldNum" sz="quarter" idx="10"/>
          </p:nvPr>
        </p:nvSpPr>
        <p:spPr>
          <a:xfrm>
            <a:off x="13277281" y="9074973"/>
            <a:ext cx="4264978" cy="309562"/>
          </a:xfrm>
          <a:prstGeom prst="rect">
            <a:avLst/>
          </a:prstGeom>
        </p:spPr>
        <p:txBody>
          <a:bodyPr/>
          <a:lstStyle/>
          <a:p>
            <a:pPr>
              <a:defRPr/>
            </a:pPr>
            <a:fld id="{8EC03A4C-B64D-48F2-B21E-AFF839755B7E}" type="slidenum">
              <a:rPr lang="en-US" smtClean="0">
                <a:solidFill>
                  <a:srgbClr val="000000"/>
                </a:solidFill>
              </a:rPr>
              <a:pPr>
                <a:defRPr/>
              </a:pPr>
              <a:t>52</a:t>
            </a:fld>
            <a:endParaRPr lang="en-US">
              <a:solidFill>
                <a:srgbClr val="000000"/>
              </a:solidFill>
            </a:endParaRPr>
          </a:p>
        </p:txBody>
      </p:sp>
      <p:sp>
        <p:nvSpPr>
          <p:cNvPr id="13" name="Content Placeholder 1"/>
          <p:cNvSpPr txBox="1">
            <a:spLocks/>
          </p:cNvSpPr>
          <p:nvPr/>
        </p:nvSpPr>
        <p:spPr>
          <a:xfrm>
            <a:off x="666411" y="1572715"/>
            <a:ext cx="8910749" cy="7418898"/>
          </a:xfrm>
          <a:prstGeom prst="rect">
            <a:avLst/>
          </a:prstGeom>
        </p:spPr>
        <p:txBody>
          <a:bodyPr lIns="182816" tIns="91408" rIns="182816" bIns="91408">
            <a:normAutofit/>
          </a:bodyPr>
          <a:lstStyle>
            <a:lvl1pPr marL="226980" indent="-226980" algn="l" rtl="0" eaLnBrk="0" fontAlgn="base" hangingPunct="0">
              <a:spcBef>
                <a:spcPts val="800"/>
              </a:spcBef>
              <a:spcAft>
                <a:spcPct val="0"/>
              </a:spcAft>
              <a:buChar char="•"/>
              <a:defRPr sz="2000">
                <a:solidFill>
                  <a:schemeClr val="tx1"/>
                </a:solidFill>
                <a:latin typeface="+mn-lt"/>
                <a:ea typeface="+mn-ea"/>
                <a:cs typeface="+mn-cs"/>
              </a:defRPr>
            </a:lvl1pPr>
            <a:lvl2pPr marL="574592" indent="-233329" algn="l" rtl="0" eaLnBrk="0" fontAlgn="base" hangingPunct="0">
              <a:spcBef>
                <a:spcPct val="20000"/>
              </a:spcBef>
              <a:spcAft>
                <a:spcPct val="0"/>
              </a:spcAft>
              <a:buChar char="–"/>
              <a:defRPr>
                <a:solidFill>
                  <a:schemeClr val="tx1"/>
                </a:solidFill>
                <a:latin typeface="+mn-lt"/>
              </a:defRPr>
            </a:lvl2pPr>
            <a:lvl3pPr marL="853952" indent="-165076" algn="l" rtl="0" eaLnBrk="0" fontAlgn="base" hangingPunct="0">
              <a:spcBef>
                <a:spcPct val="15000"/>
              </a:spcBef>
              <a:spcAft>
                <a:spcPct val="0"/>
              </a:spcAft>
              <a:buChar char="•"/>
              <a:defRPr>
                <a:solidFill>
                  <a:schemeClr val="tx1"/>
                </a:solidFill>
                <a:latin typeface="+mn-lt"/>
              </a:defRPr>
            </a:lvl3pPr>
            <a:lvl4pPr marL="1201565" indent="-233329" algn="l" rtl="0" eaLnBrk="0" fontAlgn="base" hangingPunct="0">
              <a:spcBef>
                <a:spcPct val="5000"/>
              </a:spcBef>
              <a:spcAft>
                <a:spcPct val="0"/>
              </a:spcAft>
              <a:buChar char="–"/>
              <a:defRPr>
                <a:solidFill>
                  <a:schemeClr val="tx1"/>
                </a:solidFill>
                <a:latin typeface="+mn-lt"/>
              </a:defRPr>
            </a:lvl4pPr>
            <a:lvl5pPr marL="1488861" indent="-173013" algn="l" rtl="0" eaLnBrk="0" fontAlgn="base" hangingPunct="0">
              <a:spcBef>
                <a:spcPct val="0"/>
              </a:spcBef>
              <a:spcAft>
                <a:spcPct val="0"/>
              </a:spcAft>
              <a:buChar char="»"/>
              <a:defRPr>
                <a:solidFill>
                  <a:schemeClr val="tx1"/>
                </a:solidFill>
                <a:latin typeface="+mn-lt"/>
              </a:defRPr>
            </a:lvl5pPr>
            <a:lvl6pPr marL="1945995" indent="-173013" algn="l" rtl="0" fontAlgn="base">
              <a:spcBef>
                <a:spcPct val="0"/>
              </a:spcBef>
              <a:spcAft>
                <a:spcPct val="0"/>
              </a:spcAft>
              <a:buChar char="»"/>
              <a:defRPr sz="1600">
                <a:solidFill>
                  <a:schemeClr val="tx1"/>
                </a:solidFill>
                <a:latin typeface="+mn-lt"/>
              </a:defRPr>
            </a:lvl6pPr>
            <a:lvl7pPr marL="2403129" indent="-173013" algn="l" rtl="0" fontAlgn="base">
              <a:spcBef>
                <a:spcPct val="0"/>
              </a:spcBef>
              <a:spcAft>
                <a:spcPct val="0"/>
              </a:spcAft>
              <a:buChar char="»"/>
              <a:defRPr sz="1600">
                <a:solidFill>
                  <a:schemeClr val="tx1"/>
                </a:solidFill>
                <a:latin typeface="+mn-lt"/>
              </a:defRPr>
            </a:lvl7pPr>
            <a:lvl8pPr marL="2860263" indent="-173013" algn="l" rtl="0" fontAlgn="base">
              <a:spcBef>
                <a:spcPct val="0"/>
              </a:spcBef>
              <a:spcAft>
                <a:spcPct val="0"/>
              </a:spcAft>
              <a:buChar char="»"/>
              <a:defRPr sz="1600">
                <a:solidFill>
                  <a:schemeClr val="tx1"/>
                </a:solidFill>
                <a:latin typeface="+mn-lt"/>
              </a:defRPr>
            </a:lvl8pPr>
            <a:lvl9pPr marL="3317397" indent="-173013" algn="l" rtl="0" fontAlgn="base">
              <a:spcBef>
                <a:spcPct val="0"/>
              </a:spcBef>
              <a:spcAft>
                <a:spcPct val="0"/>
              </a:spcAft>
              <a:buChar char="»"/>
              <a:defRPr sz="1600">
                <a:solidFill>
                  <a:schemeClr val="tx1"/>
                </a:solidFill>
                <a:latin typeface="+mn-lt"/>
              </a:defRPr>
            </a:lvl9pPr>
          </a:lstStyle>
          <a:p>
            <a:pPr defTabSz="1828160"/>
            <a:r>
              <a:rPr lang="en-US" b="1" kern="0" dirty="0"/>
              <a:t>Features</a:t>
            </a:r>
          </a:p>
          <a:p>
            <a:pPr lvl="1" defTabSz="1828160"/>
            <a:r>
              <a:rPr lang="en-US" kern="0" dirty="0"/>
              <a:t>SDK 3.3 Range Doppler Detection Chain with Object tracking on R4F</a:t>
            </a:r>
          </a:p>
          <a:p>
            <a:pPr lvl="1" defTabSz="1828160"/>
            <a:r>
              <a:rPr lang="en-US" kern="0" dirty="0"/>
              <a:t>Tracker DPU developed on top of SDK 3.x</a:t>
            </a:r>
          </a:p>
          <a:p>
            <a:pPr lvl="1" defTabSz="1828160"/>
            <a:r>
              <a:rPr lang="en-US" kern="0" dirty="0"/>
              <a:t>Runs on IWR6843ISK ES2.0 and IWR1843BOOST</a:t>
            </a:r>
          </a:p>
          <a:p>
            <a:pPr lvl="1" defTabSz="1828160"/>
            <a:r>
              <a:rPr lang="en-US" kern="0" dirty="0"/>
              <a:t>Supports 2D and 3D tracking</a:t>
            </a:r>
          </a:p>
          <a:p>
            <a:pPr lvl="1" defTabSz="1828160"/>
            <a:r>
              <a:rPr lang="en-US" kern="0" dirty="0"/>
              <a:t>People tracking tested </a:t>
            </a:r>
            <a:r>
              <a:rPr lang="en-US" kern="0" dirty="0" err="1"/>
              <a:t>upto</a:t>
            </a:r>
            <a:r>
              <a:rPr lang="en-US" kern="0" dirty="0"/>
              <a:t> 100m with IWR6843ISK ES2.0 (3TX SIMO)</a:t>
            </a:r>
          </a:p>
          <a:p>
            <a:pPr lvl="1" defTabSz="1828160"/>
            <a:r>
              <a:rPr lang="en-US" kern="0" dirty="0"/>
              <a:t>Re-used for Traffic Monitoring Demo on IWR1843/6843</a:t>
            </a:r>
          </a:p>
          <a:p>
            <a:pPr lvl="1" defTabSz="1828160"/>
            <a:r>
              <a:rPr lang="en-US" kern="0" dirty="0"/>
              <a:t>Supports ISK, ODS and AOP antennas (for Indoor applications such as Area Scanner with Static Detection)</a:t>
            </a:r>
          </a:p>
          <a:p>
            <a:pPr lvl="2" defTabSz="1828160"/>
            <a:r>
              <a:rPr lang="en-US" kern="0" dirty="0"/>
              <a:t>DSP based </a:t>
            </a:r>
            <a:r>
              <a:rPr lang="en-US" kern="0" dirty="0" err="1"/>
              <a:t>AoA</a:t>
            </a:r>
            <a:r>
              <a:rPr lang="en-US" kern="0" dirty="0"/>
              <a:t> DPU modified to add 2D </a:t>
            </a:r>
            <a:r>
              <a:rPr lang="en-US" kern="0" dirty="0" err="1"/>
              <a:t>DoA</a:t>
            </a:r>
            <a:r>
              <a:rPr lang="en-US" kern="0" dirty="0"/>
              <a:t> for ODS/AOP</a:t>
            </a:r>
          </a:p>
          <a:p>
            <a:pPr lvl="1" defTabSz="1828160"/>
            <a:r>
              <a:rPr lang="en-US" kern="0" dirty="0"/>
              <a:t>Built on SDK 3.x OOB Demo</a:t>
            </a:r>
          </a:p>
          <a:p>
            <a:pPr lvl="2" defTabSz="1828160"/>
            <a:r>
              <a:rPr lang="en-US" kern="0" dirty="0"/>
              <a:t>Advanced features included for free e.g. Run time CFAR tuning, </a:t>
            </a:r>
            <a:r>
              <a:rPr lang="en-US" kern="0" dirty="0" err="1"/>
              <a:t>FoV</a:t>
            </a:r>
            <a:r>
              <a:rPr lang="en-US" kern="0" dirty="0"/>
              <a:t> filtering, ADC data streaming over LVDS.</a:t>
            </a:r>
          </a:p>
          <a:p>
            <a:pPr lvl="1" defTabSz="1828160"/>
            <a:endParaRPr lang="en-US" kern="0" dirty="0"/>
          </a:p>
          <a:p>
            <a:pPr lvl="2" defTabSz="1828160"/>
            <a:endParaRPr lang="en-US" b="1" kern="0" dirty="0"/>
          </a:p>
        </p:txBody>
      </p:sp>
      <p:pic>
        <p:nvPicPr>
          <p:cNvPr id="1026" name="Picture 2" descr="C:\ti\mmwave_industrial_toolbox_4_2_1\labs\long_range_people_detection\68xx_long_range_people_det\docs\images\beamsteer.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847109" y="5758862"/>
            <a:ext cx="3365944" cy="268305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677712" y="8544463"/>
            <a:ext cx="4563476" cy="492442"/>
          </a:xfrm>
          <a:prstGeom prst="rect">
            <a:avLst/>
          </a:prstGeom>
          <a:noFill/>
        </p:spPr>
        <p:txBody>
          <a:bodyPr wrap="square" lIns="182816" tIns="91408" rIns="182816" bIns="91408" rtlCol="0">
            <a:spAutoFit/>
          </a:bodyPr>
          <a:lstStyle/>
          <a:p>
            <a:r>
              <a:rPr lang="en-US" sz="2000" dirty="0"/>
              <a:t>Sub frame based TX Beam Steering</a:t>
            </a:r>
          </a:p>
        </p:txBody>
      </p:sp>
      <p:pic>
        <p:nvPicPr>
          <p:cNvPr id="1027" name="Picture 3" descr="C:\ti\mmwave_industrial_toolbox_4_2_1\labs\long_range_people_detection\68xx_long_range_people_det\docs\images\overview.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4120" y="1825983"/>
            <a:ext cx="7178933" cy="353861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2549657" y="1344157"/>
            <a:ext cx="1483933" cy="492442"/>
          </a:xfrm>
          <a:prstGeom prst="rect">
            <a:avLst/>
          </a:prstGeom>
          <a:noFill/>
        </p:spPr>
        <p:txBody>
          <a:bodyPr wrap="square" lIns="182816" tIns="91408" rIns="182816" bIns="91408" rtlCol="0">
            <a:spAutoFit/>
          </a:bodyPr>
          <a:lstStyle/>
          <a:p>
            <a:r>
              <a:rPr lang="en-US" sz="2000" dirty="0"/>
              <a:t>Overview</a:t>
            </a: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63804" y="5758862"/>
            <a:ext cx="3227818" cy="2683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93241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3D Long Range Tracker Chain</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53</a:t>
            </a:fld>
            <a:endParaRPr 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2857501"/>
            <a:ext cx="14427836" cy="4157630"/>
          </a:xfrm>
          <a:prstGeom prst="rect">
            <a:avLst/>
          </a:prstGeom>
        </p:spPr>
      </p:pic>
      <p:sp>
        <p:nvSpPr>
          <p:cNvPr id="10" name="Rectangle 9"/>
          <p:cNvSpPr/>
          <p:nvPr/>
        </p:nvSpPr>
        <p:spPr>
          <a:xfrm>
            <a:off x="5178901" y="2705100"/>
            <a:ext cx="8834596" cy="3962400"/>
          </a:xfrm>
          <a:prstGeom prst="rect">
            <a:avLst/>
          </a:prstGeom>
          <a:solidFill>
            <a:srgbClr val="00B050">
              <a:alpha val="5000"/>
            </a:srgbClr>
          </a:solidFill>
          <a:ln w="127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t"/>
          <a:lstStyle/>
          <a:p>
            <a:pPr algn="ctr"/>
            <a:r>
              <a:rPr lang="en-US" dirty="0">
                <a:solidFill>
                  <a:srgbClr val="00B050"/>
                </a:solidFill>
              </a:rPr>
              <a:t>DSP</a:t>
            </a:r>
          </a:p>
        </p:txBody>
      </p:sp>
      <p:sp>
        <p:nvSpPr>
          <p:cNvPr id="14" name="Rectangle 13"/>
          <p:cNvSpPr/>
          <p:nvPr/>
        </p:nvSpPr>
        <p:spPr>
          <a:xfrm>
            <a:off x="14165818" y="2705101"/>
            <a:ext cx="3655695" cy="3962398"/>
          </a:xfrm>
          <a:prstGeom prst="rect">
            <a:avLst/>
          </a:prstGeom>
          <a:solidFill>
            <a:srgbClr val="FF0000">
              <a:alpha val="5000"/>
            </a:srgb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t" anchorCtr="0"/>
          <a:lstStyle/>
          <a:p>
            <a:pPr algn="ctr"/>
            <a:r>
              <a:rPr lang="en-US" dirty="0">
                <a:solidFill>
                  <a:schemeClr val="accent1"/>
                </a:solidFill>
              </a:rPr>
              <a:t>R4F</a:t>
            </a:r>
          </a:p>
        </p:txBody>
      </p:sp>
      <p:sp>
        <p:nvSpPr>
          <p:cNvPr id="15" name="Rectangle 14"/>
          <p:cNvSpPr/>
          <p:nvPr/>
        </p:nvSpPr>
        <p:spPr>
          <a:xfrm>
            <a:off x="14427837" y="3314700"/>
            <a:ext cx="3241357" cy="2895600"/>
          </a:xfrm>
          <a:prstGeom prst="rect">
            <a:avLst/>
          </a:prstGeom>
          <a:noFill/>
          <a:ln w="9525">
            <a:solidFill>
              <a:srgbClr val="10B8E0"/>
            </a:solidFill>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t"/>
          <a:lstStyle/>
          <a:p>
            <a:pPr algn="ctr"/>
            <a:r>
              <a:rPr lang="en-US" sz="2400" dirty="0">
                <a:solidFill>
                  <a:schemeClr val="tx1"/>
                </a:solidFill>
              </a:rPr>
              <a:t>3D Tracker DPU</a:t>
            </a:r>
          </a:p>
        </p:txBody>
      </p:sp>
      <p:sp>
        <p:nvSpPr>
          <p:cNvPr id="17" name="TextBox 16"/>
          <p:cNvSpPr txBox="1"/>
          <p:nvPr/>
        </p:nvSpPr>
        <p:spPr>
          <a:xfrm>
            <a:off x="11728688" y="5118409"/>
            <a:ext cx="1736455" cy="553998"/>
          </a:xfrm>
          <a:prstGeom prst="rect">
            <a:avLst/>
          </a:prstGeom>
          <a:solidFill>
            <a:srgbClr val="92D050"/>
          </a:solidFill>
          <a:ln>
            <a:solidFill>
              <a:srgbClr val="92D050"/>
            </a:solidFill>
          </a:ln>
        </p:spPr>
        <p:txBody>
          <a:bodyPr wrap="square" lIns="182816" tIns="91408" rIns="182816" bIns="91408" rtlCol="0">
            <a:spAutoFit/>
          </a:bodyPr>
          <a:lstStyle/>
          <a:p>
            <a:r>
              <a:rPr lang="en-US" sz="1200" dirty="0"/>
              <a:t>+ 2D DOA support</a:t>
            </a:r>
          </a:p>
          <a:p>
            <a:r>
              <a:rPr lang="en-US" sz="1200" dirty="0"/>
              <a:t>+ Spherical output</a:t>
            </a:r>
          </a:p>
        </p:txBody>
      </p:sp>
      <p:sp>
        <p:nvSpPr>
          <p:cNvPr id="18" name="Rectangle 17"/>
          <p:cNvSpPr/>
          <p:nvPr/>
        </p:nvSpPr>
        <p:spPr>
          <a:xfrm>
            <a:off x="14638543" y="4019374"/>
            <a:ext cx="2819937" cy="762000"/>
          </a:xfrm>
          <a:prstGeom prst="rect">
            <a:avLst/>
          </a:prstGeom>
          <a:noFill/>
          <a:ln w="28575">
            <a:solidFill>
              <a:srgbClr val="10B8E0"/>
            </a:solidFill>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1600" b="1" dirty="0">
                <a:solidFill>
                  <a:schemeClr val="tx1"/>
                </a:solidFill>
              </a:rPr>
              <a:t>Tracking on R4F</a:t>
            </a:r>
          </a:p>
        </p:txBody>
      </p:sp>
      <p:sp>
        <p:nvSpPr>
          <p:cNvPr id="19" name="Rectangle 18"/>
          <p:cNvSpPr/>
          <p:nvPr/>
        </p:nvSpPr>
        <p:spPr>
          <a:xfrm>
            <a:off x="14638545" y="4936314"/>
            <a:ext cx="2819937" cy="76200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1600" dirty="0">
                <a:solidFill>
                  <a:schemeClr val="tx1"/>
                </a:solidFill>
              </a:rPr>
              <a:t>Tracking on DSP</a:t>
            </a:r>
          </a:p>
        </p:txBody>
      </p:sp>
      <p:cxnSp>
        <p:nvCxnSpPr>
          <p:cNvPr id="23" name="Elbow Connector 22"/>
          <p:cNvCxnSpPr>
            <a:stCxn id="15" idx="3"/>
          </p:cNvCxnSpPr>
          <p:nvPr/>
        </p:nvCxnSpPr>
        <p:spPr>
          <a:xfrm flipH="1">
            <a:off x="14775101" y="4762500"/>
            <a:ext cx="2894092" cy="2667000"/>
          </a:xfrm>
          <a:prstGeom prst="bentConnector3">
            <a:avLst>
              <a:gd name="adj1" fmla="val -15789"/>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2642612" y="7048500"/>
            <a:ext cx="2132489" cy="762000"/>
          </a:xfrm>
          <a:prstGeom prst="rect">
            <a:avLst/>
          </a:prstGeom>
          <a:solidFill>
            <a:schemeClr val="bg1">
              <a:lumMod val="85000"/>
            </a:schemeClr>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2100" dirty="0">
                <a:solidFill>
                  <a:schemeClr val="tx1"/>
                </a:solidFill>
              </a:rPr>
              <a:t>Point Cloud + Tracker output</a:t>
            </a:r>
          </a:p>
        </p:txBody>
      </p:sp>
      <p:sp>
        <p:nvSpPr>
          <p:cNvPr id="28" name="TextBox 27"/>
          <p:cNvSpPr txBox="1"/>
          <p:nvPr/>
        </p:nvSpPr>
        <p:spPr>
          <a:xfrm>
            <a:off x="14622780" y="5810191"/>
            <a:ext cx="2573687" cy="400110"/>
          </a:xfrm>
          <a:prstGeom prst="rect">
            <a:avLst/>
          </a:prstGeom>
          <a:noFill/>
        </p:spPr>
        <p:txBody>
          <a:bodyPr wrap="square" lIns="182816" tIns="91408" rIns="182816" bIns="91408" rtlCol="0">
            <a:spAutoFit/>
          </a:bodyPr>
          <a:lstStyle/>
          <a:p>
            <a:r>
              <a:rPr lang="en-US" sz="1400" dirty="0"/>
              <a:t>Uses SDK </a:t>
            </a:r>
            <a:r>
              <a:rPr lang="en-US" sz="1400" dirty="0" err="1"/>
              <a:t>gTrack</a:t>
            </a:r>
            <a:r>
              <a:rPr lang="en-US" sz="1400" dirty="0"/>
              <a:t> Lib </a:t>
            </a:r>
          </a:p>
        </p:txBody>
      </p:sp>
      <p:sp>
        <p:nvSpPr>
          <p:cNvPr id="31" name="TextBox 30"/>
          <p:cNvSpPr txBox="1"/>
          <p:nvPr/>
        </p:nvSpPr>
        <p:spPr>
          <a:xfrm>
            <a:off x="609283" y="7651480"/>
            <a:ext cx="2005945" cy="461600"/>
          </a:xfrm>
          <a:prstGeom prst="rect">
            <a:avLst/>
          </a:prstGeom>
          <a:solidFill>
            <a:srgbClr val="92D050"/>
          </a:solidFill>
          <a:ln>
            <a:solidFill>
              <a:srgbClr val="92D050"/>
            </a:solidFill>
          </a:ln>
        </p:spPr>
        <p:txBody>
          <a:bodyPr wrap="square" lIns="182816" tIns="91408" rIns="182816" bIns="91408" rtlCol="0">
            <a:spAutoFit/>
          </a:bodyPr>
          <a:lstStyle/>
          <a:p>
            <a:endParaRPr lang="en-US" dirty="0">
              <a:latin typeface="+mn-lt"/>
            </a:endParaRPr>
          </a:p>
        </p:txBody>
      </p:sp>
      <p:sp>
        <p:nvSpPr>
          <p:cNvPr id="20" name="Rectangle 19"/>
          <p:cNvSpPr/>
          <p:nvPr/>
        </p:nvSpPr>
        <p:spPr>
          <a:xfrm>
            <a:off x="2392500" y="4533900"/>
            <a:ext cx="1263196" cy="584508"/>
          </a:xfrm>
          <a:prstGeom prst="rect">
            <a:avLst/>
          </a:prstGeom>
          <a:solidFill>
            <a:schemeClr val="accent1">
              <a:alpha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21" name="Rectangle 20"/>
          <p:cNvSpPr/>
          <p:nvPr/>
        </p:nvSpPr>
        <p:spPr>
          <a:xfrm>
            <a:off x="6479378" y="3976584"/>
            <a:ext cx="1263196" cy="584508"/>
          </a:xfrm>
          <a:prstGeom prst="rect">
            <a:avLst/>
          </a:prstGeom>
          <a:solidFill>
            <a:schemeClr val="accent1">
              <a:alpha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22" name="Rectangle 21"/>
          <p:cNvSpPr/>
          <p:nvPr/>
        </p:nvSpPr>
        <p:spPr>
          <a:xfrm>
            <a:off x="9109786" y="3987608"/>
            <a:ext cx="1365187" cy="584508"/>
          </a:xfrm>
          <a:prstGeom prst="rect">
            <a:avLst/>
          </a:prstGeom>
          <a:solidFill>
            <a:schemeClr val="accent1">
              <a:alpha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24" name="Rectangle 23"/>
          <p:cNvSpPr/>
          <p:nvPr/>
        </p:nvSpPr>
        <p:spPr>
          <a:xfrm>
            <a:off x="11852887" y="3987608"/>
            <a:ext cx="1255046" cy="584508"/>
          </a:xfrm>
          <a:prstGeom prst="rect">
            <a:avLst/>
          </a:prstGeom>
          <a:solidFill>
            <a:schemeClr val="accent1">
              <a:alpha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9" name="Rectangle 8"/>
          <p:cNvSpPr/>
          <p:nvPr/>
        </p:nvSpPr>
        <p:spPr>
          <a:xfrm>
            <a:off x="609283" y="2705100"/>
            <a:ext cx="4417298" cy="3962400"/>
          </a:xfrm>
          <a:prstGeom prst="rect">
            <a:avLst/>
          </a:prstGeom>
          <a:solidFill>
            <a:srgbClr val="FF0000">
              <a:alpha val="5000"/>
            </a:srgb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t" anchorCtr="0"/>
          <a:lstStyle/>
          <a:p>
            <a:pPr algn="ctr"/>
            <a:r>
              <a:rPr lang="en-US" dirty="0">
                <a:solidFill>
                  <a:schemeClr val="accent1"/>
                </a:solidFill>
              </a:rPr>
              <a:t>R4F</a:t>
            </a:r>
          </a:p>
        </p:txBody>
      </p:sp>
      <p:sp>
        <p:nvSpPr>
          <p:cNvPr id="26" name="Rectangle 25"/>
          <p:cNvSpPr/>
          <p:nvPr/>
        </p:nvSpPr>
        <p:spPr>
          <a:xfrm>
            <a:off x="14622778" y="4826154"/>
            <a:ext cx="2835702" cy="872160"/>
          </a:xfrm>
          <a:prstGeom prst="rect">
            <a:avLst/>
          </a:prstGeom>
          <a:solidFill>
            <a:schemeClr val="accent1">
              <a:alpha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27" name="Rectangle 26"/>
          <p:cNvSpPr/>
          <p:nvPr/>
        </p:nvSpPr>
        <p:spPr>
          <a:xfrm>
            <a:off x="609283" y="8759143"/>
            <a:ext cx="2005945" cy="729758"/>
          </a:xfrm>
          <a:prstGeom prst="rect">
            <a:avLst/>
          </a:prstGeom>
          <a:solidFill>
            <a:schemeClr val="accent1">
              <a:alpha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lIns="182816" tIns="91408" rIns="182816" bIns="91408" rtlCol="0" anchor="ctr"/>
          <a:lstStyle/>
          <a:p>
            <a:pPr algn="ctr"/>
            <a:r>
              <a:rPr lang="en-US" sz="8000" dirty="0"/>
              <a:t>×</a:t>
            </a:r>
          </a:p>
        </p:txBody>
      </p:sp>
      <p:sp>
        <p:nvSpPr>
          <p:cNvPr id="6" name="TextBox 5"/>
          <p:cNvSpPr txBox="1"/>
          <p:nvPr/>
        </p:nvSpPr>
        <p:spPr>
          <a:xfrm>
            <a:off x="2869487" y="8787228"/>
            <a:ext cx="2362141" cy="677108"/>
          </a:xfrm>
          <a:prstGeom prst="rect">
            <a:avLst/>
          </a:prstGeom>
          <a:noFill/>
        </p:spPr>
        <p:txBody>
          <a:bodyPr wrap="square" lIns="182816" tIns="91408" rIns="182816" bIns="91408" rtlCol="0">
            <a:spAutoFit/>
          </a:bodyPr>
          <a:lstStyle/>
          <a:p>
            <a:r>
              <a:rPr lang="en-US" sz="1600" dirty="0"/>
              <a:t>Denotes Unused </a:t>
            </a:r>
            <a:r>
              <a:rPr lang="en-US" sz="1600" dirty="0" err="1"/>
              <a:t>Datapath</a:t>
            </a:r>
            <a:endParaRPr lang="en-US" sz="1600" dirty="0"/>
          </a:p>
        </p:txBody>
      </p:sp>
      <p:sp>
        <p:nvSpPr>
          <p:cNvPr id="29" name="TextBox 28"/>
          <p:cNvSpPr txBox="1"/>
          <p:nvPr/>
        </p:nvSpPr>
        <p:spPr>
          <a:xfrm>
            <a:off x="2864801" y="7698620"/>
            <a:ext cx="2362141" cy="677108"/>
          </a:xfrm>
          <a:prstGeom prst="rect">
            <a:avLst/>
          </a:prstGeom>
          <a:noFill/>
        </p:spPr>
        <p:txBody>
          <a:bodyPr wrap="square" lIns="182816" tIns="91408" rIns="182816" bIns="91408" rtlCol="0">
            <a:spAutoFit/>
          </a:bodyPr>
          <a:lstStyle/>
          <a:p>
            <a:r>
              <a:rPr lang="en-US" sz="1600" dirty="0"/>
              <a:t>Denotes new or modified components</a:t>
            </a:r>
          </a:p>
        </p:txBody>
      </p:sp>
      <p:cxnSp>
        <p:nvCxnSpPr>
          <p:cNvPr id="8" name="Straight Arrow Connector 7"/>
          <p:cNvCxnSpPr>
            <a:stCxn id="31" idx="3"/>
            <a:endCxn id="29" idx="1"/>
          </p:cNvCxnSpPr>
          <p:nvPr/>
        </p:nvCxnSpPr>
        <p:spPr>
          <a:xfrm>
            <a:off x="2615228" y="7882280"/>
            <a:ext cx="249573" cy="1548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7" idx="3"/>
            <a:endCxn id="6" idx="1"/>
          </p:cNvCxnSpPr>
          <p:nvPr/>
        </p:nvCxnSpPr>
        <p:spPr>
          <a:xfrm>
            <a:off x="2615227" y="9124022"/>
            <a:ext cx="254260" cy="1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36283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679"/>
            <a:ext cx="18278475" cy="10281642"/>
          </a:xfrm>
          <a:prstGeom prst="rect">
            <a:avLst/>
          </a:prstGeom>
        </p:spPr>
      </p:pic>
      <p:sp>
        <p:nvSpPr>
          <p:cNvPr id="2" name="Title 1"/>
          <p:cNvSpPr>
            <a:spLocks noGrp="1"/>
          </p:cNvSpPr>
          <p:nvPr>
            <p:ph type="title"/>
          </p:nvPr>
        </p:nvSpPr>
        <p:spPr/>
        <p:txBody>
          <a:bodyPr/>
          <a:lstStyle/>
          <a:p>
            <a:endParaRPr lang="en-US"/>
          </a:p>
        </p:txBody>
      </p:sp>
      <p:sp>
        <p:nvSpPr>
          <p:cNvPr id="3" name="Rectangle 2"/>
          <p:cNvSpPr/>
          <p:nvPr/>
        </p:nvSpPr>
        <p:spPr>
          <a:xfrm>
            <a:off x="17136303" y="0"/>
            <a:ext cx="820866" cy="276999"/>
          </a:xfrm>
          <a:prstGeom prst="rect">
            <a:avLst/>
          </a:prstGeom>
        </p:spPr>
        <p:txBody>
          <a:bodyPr wrap="none">
            <a:spAutoFit/>
          </a:bodyPr>
          <a:lstStyle/>
          <a:p>
            <a:r>
              <a:rPr lang="en-US" sz="1200" dirty="0"/>
              <a:t>SLYP721</a:t>
            </a:r>
            <a:endParaRPr lang="en-US" sz="1200" dirty="0"/>
          </a:p>
        </p:txBody>
      </p:sp>
    </p:spTree>
    <p:extLst>
      <p:ext uri="{BB962C8B-B14F-4D97-AF65-F5344CB8AC3E}">
        <p14:creationId xmlns:p14="http://schemas.microsoft.com/office/powerpoint/2010/main" val="1494818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600" dirty="0"/>
              <a:t>mmWave SDK contents</a:t>
            </a:r>
            <a:endParaRPr lang="en-US" dirty="0"/>
          </a:p>
        </p:txBody>
      </p:sp>
      <p:sp>
        <p:nvSpPr>
          <p:cNvPr id="6" name="Content Placeholder 5"/>
          <p:cNvSpPr>
            <a:spLocks noGrp="1"/>
          </p:cNvSpPr>
          <p:nvPr>
            <p:ph idx="1"/>
          </p:nvPr>
        </p:nvSpPr>
        <p:spPr>
          <a:xfrm>
            <a:off x="666410" y="1366243"/>
            <a:ext cx="16863654" cy="7418898"/>
          </a:xfrm>
        </p:spPr>
        <p:txBody>
          <a:bodyPr>
            <a:normAutofit fontScale="92500" lnSpcReduction="10000"/>
          </a:bodyPr>
          <a:lstStyle/>
          <a:p>
            <a:r>
              <a:rPr lang="en-US" dirty="0"/>
              <a:t>Building blocks</a:t>
            </a:r>
          </a:p>
          <a:p>
            <a:pPr lvl="1">
              <a:spcBef>
                <a:spcPts val="0"/>
              </a:spcBef>
            </a:pPr>
            <a:r>
              <a:rPr lang="en-US" dirty="0"/>
              <a:t>RTOS, Drivers, and </a:t>
            </a:r>
            <a:r>
              <a:rPr lang="en-GB" dirty="0" err="1"/>
              <a:t>RadarSS</a:t>
            </a:r>
            <a:r>
              <a:rPr lang="en-GB" dirty="0"/>
              <a:t> firmware</a:t>
            </a:r>
            <a:endParaRPr lang="en-US" dirty="0"/>
          </a:p>
          <a:p>
            <a:pPr lvl="1">
              <a:spcBef>
                <a:spcPts val="0"/>
              </a:spcBef>
            </a:pPr>
            <a:r>
              <a:rPr lang="en-US" dirty="0"/>
              <a:t>Scalable data processing blocks and chains to work on HWA or DSP</a:t>
            </a:r>
          </a:p>
          <a:p>
            <a:pPr lvl="1">
              <a:spcBef>
                <a:spcPts val="0"/>
              </a:spcBef>
            </a:pPr>
            <a:r>
              <a:rPr lang="en-US" dirty="0"/>
              <a:t>Layered / API based Radar analog front end (AFE) programming</a:t>
            </a:r>
          </a:p>
          <a:p>
            <a:pPr lvl="1">
              <a:spcBef>
                <a:spcPts val="0"/>
              </a:spcBef>
            </a:pPr>
            <a:r>
              <a:rPr lang="en-US" dirty="0"/>
              <a:t>Pre-built software blocks and chains for basic FMCW Radar signal processing</a:t>
            </a:r>
          </a:p>
          <a:p>
            <a:pPr lvl="1">
              <a:spcBef>
                <a:spcPts val="0"/>
              </a:spcBef>
            </a:pPr>
            <a:r>
              <a:rPr lang="en-US" dirty="0"/>
              <a:t>Catalog of </a:t>
            </a:r>
            <a:r>
              <a:rPr lang="en-US" dirty="0" err="1"/>
              <a:t>mmWave</a:t>
            </a:r>
            <a:r>
              <a:rPr lang="en-US" dirty="0"/>
              <a:t> signal processing algorithms optimized for C674x DSPs including tracker</a:t>
            </a:r>
          </a:p>
          <a:p>
            <a:pPr lvl="1">
              <a:spcBef>
                <a:spcPts val="0"/>
              </a:spcBef>
            </a:pPr>
            <a:r>
              <a:rPr lang="en-US" dirty="0"/>
              <a:t>Package for high-security (HS) devices to enable programming encryption keys and encrypt/authenticate program binaries</a:t>
            </a:r>
          </a:p>
          <a:p>
            <a:r>
              <a:rPr lang="en-US" dirty="0"/>
              <a:t>Demonstrations and examples</a:t>
            </a:r>
          </a:p>
          <a:p>
            <a:pPr lvl="1">
              <a:spcBef>
                <a:spcPts val="0"/>
              </a:spcBef>
            </a:pPr>
            <a:r>
              <a:rPr lang="en-US" dirty="0"/>
              <a:t>TI RTOS based</a:t>
            </a:r>
          </a:p>
          <a:p>
            <a:pPr lvl="1">
              <a:spcBef>
                <a:spcPts val="0"/>
              </a:spcBef>
            </a:pPr>
            <a:r>
              <a:rPr lang="en-US" dirty="0"/>
              <a:t>Out of box demo with easy configurability via TI Cloud-based or offline GUI</a:t>
            </a:r>
          </a:p>
          <a:p>
            <a:pPr lvl="1">
              <a:spcBef>
                <a:spcPts val="0"/>
              </a:spcBef>
            </a:pPr>
            <a:r>
              <a:rPr lang="en-US" dirty="0"/>
              <a:t>Representation of point cloud and benchmarking data from demo via GUI</a:t>
            </a:r>
          </a:p>
          <a:p>
            <a:r>
              <a:rPr lang="en-US" dirty="0"/>
              <a:t>Documentation</a:t>
            </a:r>
          </a:p>
          <a:p>
            <a:pPr lvl="1">
              <a:spcBef>
                <a:spcPts val="0"/>
              </a:spcBef>
            </a:pPr>
            <a:r>
              <a:rPr lang="en-US" dirty="0"/>
              <a:t>Associated tools: </a:t>
            </a:r>
            <a:r>
              <a:rPr lang="en-US" dirty="0">
                <a:hlinkClick r:id="rId2"/>
              </a:rPr>
              <a:t>Code Composer Studio</a:t>
            </a:r>
            <a:r>
              <a:rPr lang="en-US" dirty="0"/>
              <a:t>, </a:t>
            </a:r>
            <a:r>
              <a:rPr lang="en-US" dirty="0">
                <a:hlinkClick r:id="rId3"/>
              </a:rPr>
              <a:t>TI-RTOS</a:t>
            </a:r>
            <a:r>
              <a:rPr lang="en-US" dirty="0"/>
              <a:t>, </a:t>
            </a:r>
            <a:r>
              <a:rPr lang="en-US" dirty="0" err="1">
                <a:hlinkClick r:id="rId4"/>
              </a:rPr>
              <a:t>Uniflash</a:t>
            </a:r>
            <a:endParaRPr lang="en-US" dirty="0"/>
          </a:p>
          <a:p>
            <a:pPr lvl="1">
              <a:spcBef>
                <a:spcPts val="0"/>
              </a:spcBef>
            </a:pPr>
            <a:r>
              <a:rPr lang="en-US" dirty="0"/>
              <a:t>Available at </a:t>
            </a:r>
            <a:r>
              <a:rPr lang="en-US" dirty="0">
                <a:hlinkClick r:id="rId5"/>
              </a:rPr>
              <a:t>http://www.ti.com/tool/MMWAVE-SDK</a:t>
            </a:r>
            <a:endParaRPr lang="en-US" dirty="0"/>
          </a:p>
          <a:p>
            <a:pPr>
              <a:lnSpc>
                <a:spcPct val="200000"/>
              </a:lnSpc>
            </a:pPr>
            <a:endParaRPr lang="en-US" sz="2800" dirty="0"/>
          </a:p>
        </p:txBody>
      </p:sp>
    </p:spTree>
    <p:extLst>
      <p:ext uri="{BB962C8B-B14F-4D97-AF65-F5344CB8AC3E}">
        <p14:creationId xmlns:p14="http://schemas.microsoft.com/office/powerpoint/2010/main" val="3127981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3309" y="214327"/>
            <a:ext cx="16907589" cy="1221582"/>
          </a:xfrm>
        </p:spPr>
        <p:txBody>
          <a:bodyPr/>
          <a:lstStyle/>
          <a:p>
            <a:r>
              <a:rPr lang="en-US" dirty="0"/>
              <a:t>mmWave SDK architecture</a:t>
            </a:r>
          </a:p>
        </p:txBody>
      </p:sp>
      <p:sp>
        <p:nvSpPr>
          <p:cNvPr id="10244" name="Slide Number Placeholder 3"/>
          <p:cNvSpPr>
            <a:spLocks noGrp="1"/>
          </p:cNvSpPr>
          <p:nvPr>
            <p:ph type="sldNum" sz="quarter" idx="10"/>
          </p:nvPr>
        </p:nvSpPr>
        <p:spPr/>
        <p:txBody>
          <a:bodyPr/>
          <a:lstStyle/>
          <a:p>
            <a:fld id="{8622773B-7332-4E92-84CF-34A277FF245B}" type="slidenum">
              <a:rPr lang="en-US" smtClean="0"/>
              <a:pPr/>
              <a:t>7</a:t>
            </a:fld>
            <a:endParaRPr lang="en-US"/>
          </a:p>
        </p:txBody>
      </p:sp>
      <p:grpSp>
        <p:nvGrpSpPr>
          <p:cNvPr id="2" name="Group 1"/>
          <p:cNvGrpSpPr/>
          <p:nvPr/>
        </p:nvGrpSpPr>
        <p:grpSpPr>
          <a:xfrm>
            <a:off x="8286679" y="1654333"/>
            <a:ext cx="10522353" cy="3997270"/>
            <a:chOff x="1610071" y="1385530"/>
            <a:chExt cx="5263918" cy="1998635"/>
          </a:xfrm>
        </p:grpSpPr>
        <p:sp>
          <p:nvSpPr>
            <p:cNvPr id="144" name="Rectangle 143"/>
            <p:cNvSpPr/>
            <p:nvPr/>
          </p:nvSpPr>
          <p:spPr>
            <a:xfrm>
              <a:off x="1757622" y="1924679"/>
              <a:ext cx="1705391" cy="417456"/>
            </a:xfrm>
            <a:prstGeom prst="rect">
              <a:avLst/>
            </a:prstGeom>
            <a:solidFill>
              <a:schemeClr val="accent2"/>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algn="ctr"/>
              <a:r>
                <a:rPr lang="en-US" sz="1400" b="1" dirty="0" err="1"/>
                <a:t>Datapath</a:t>
              </a:r>
              <a:r>
                <a:rPr lang="en-US" sz="1400" b="1" dirty="0"/>
                <a:t> Processing Chain</a:t>
              </a:r>
            </a:p>
          </p:txBody>
        </p:sp>
        <p:sp>
          <p:nvSpPr>
            <p:cNvPr id="121" name="Rectangle 120"/>
            <p:cNvSpPr/>
            <p:nvPr/>
          </p:nvSpPr>
          <p:spPr>
            <a:xfrm>
              <a:off x="1749033" y="1385530"/>
              <a:ext cx="4092955" cy="429992"/>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a:t>TI </a:t>
              </a:r>
              <a:r>
                <a:rPr lang="en-US" sz="1400" b="1" dirty="0" err="1"/>
                <a:t>mmWave</a:t>
              </a:r>
              <a:r>
                <a:rPr lang="en-US" sz="1400" b="1" dirty="0"/>
                <a:t> Application Demo</a:t>
              </a:r>
            </a:p>
          </p:txBody>
        </p:sp>
        <p:sp>
          <p:nvSpPr>
            <p:cNvPr id="122" name="Rectangle 121"/>
            <p:cNvSpPr/>
            <p:nvPr/>
          </p:nvSpPr>
          <p:spPr>
            <a:xfrm>
              <a:off x="1749033" y="2966709"/>
              <a:ext cx="1566691" cy="4174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t>Analog front-end</a:t>
              </a:r>
            </a:p>
          </p:txBody>
        </p:sp>
        <p:sp>
          <p:nvSpPr>
            <p:cNvPr id="123" name="Rectangle 122"/>
            <p:cNvSpPr/>
            <p:nvPr/>
          </p:nvSpPr>
          <p:spPr>
            <a:xfrm>
              <a:off x="3392708" y="2966705"/>
              <a:ext cx="2433112" cy="4174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t>Processor (DSP and R4) and peripherals</a:t>
              </a:r>
            </a:p>
          </p:txBody>
        </p:sp>
        <p:sp>
          <p:nvSpPr>
            <p:cNvPr id="124" name="Rectangle 123"/>
            <p:cNvSpPr/>
            <p:nvPr/>
          </p:nvSpPr>
          <p:spPr>
            <a:xfrm>
              <a:off x="2608194" y="3065396"/>
              <a:ext cx="575381" cy="22008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BSS Firmware</a:t>
              </a:r>
            </a:p>
          </p:txBody>
        </p:sp>
        <p:sp>
          <p:nvSpPr>
            <p:cNvPr id="125" name="Rectangle 124"/>
            <p:cNvSpPr/>
            <p:nvPr/>
          </p:nvSpPr>
          <p:spPr>
            <a:xfrm>
              <a:off x="5062607" y="3065390"/>
              <a:ext cx="575381" cy="22008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Boot ROM</a:t>
              </a:r>
            </a:p>
          </p:txBody>
        </p:sp>
        <p:sp>
          <p:nvSpPr>
            <p:cNvPr id="126" name="Rectangle 125"/>
            <p:cNvSpPr/>
            <p:nvPr/>
          </p:nvSpPr>
          <p:spPr>
            <a:xfrm>
              <a:off x="1749033" y="2450847"/>
              <a:ext cx="1086367" cy="41745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t>mmWave</a:t>
              </a:r>
              <a:r>
                <a:rPr lang="en-US" sz="1400" b="1" dirty="0"/>
                <a:t> Link</a:t>
              </a:r>
            </a:p>
          </p:txBody>
        </p:sp>
        <p:sp>
          <p:nvSpPr>
            <p:cNvPr id="127" name="Rectangle 126"/>
            <p:cNvSpPr/>
            <p:nvPr/>
          </p:nvSpPr>
          <p:spPr>
            <a:xfrm>
              <a:off x="2877303" y="2450848"/>
              <a:ext cx="756257" cy="41745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t>mmWave</a:t>
              </a:r>
              <a:r>
                <a:rPr lang="en-US" sz="1400" b="1" dirty="0"/>
                <a:t> Library</a:t>
              </a:r>
            </a:p>
          </p:txBody>
        </p:sp>
        <p:sp>
          <p:nvSpPr>
            <p:cNvPr id="128" name="Rectangle 127"/>
            <p:cNvSpPr/>
            <p:nvPr/>
          </p:nvSpPr>
          <p:spPr>
            <a:xfrm>
              <a:off x="3669963" y="2448418"/>
              <a:ext cx="1077076" cy="41745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RTOS Drivers + OSAL</a:t>
              </a:r>
            </a:p>
            <a:p>
              <a:pPr algn="ctr"/>
              <a:r>
                <a:rPr lang="en-US" sz="1400" b="1" dirty="0"/>
                <a:t>IPC</a:t>
              </a:r>
            </a:p>
          </p:txBody>
        </p:sp>
        <p:sp>
          <p:nvSpPr>
            <p:cNvPr id="129" name="Rectangle 128"/>
            <p:cNvSpPr/>
            <p:nvPr/>
          </p:nvSpPr>
          <p:spPr>
            <a:xfrm>
              <a:off x="3559290" y="1924679"/>
              <a:ext cx="542705" cy="41745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err="1"/>
                <a:t>mmWave</a:t>
              </a:r>
              <a:r>
                <a:rPr lang="en-US" sz="1200" b="1" dirty="0"/>
                <a:t> API</a:t>
              </a:r>
            </a:p>
          </p:txBody>
        </p:sp>
        <p:sp>
          <p:nvSpPr>
            <p:cNvPr id="130" name="Rectangle 129"/>
            <p:cNvSpPr/>
            <p:nvPr/>
          </p:nvSpPr>
          <p:spPr>
            <a:xfrm>
              <a:off x="4819530" y="2448417"/>
              <a:ext cx="1022458" cy="41745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TI-RTOS</a:t>
              </a:r>
            </a:p>
          </p:txBody>
        </p:sp>
        <p:cxnSp>
          <p:nvCxnSpPr>
            <p:cNvPr id="131" name="Straight Connector 130"/>
            <p:cNvCxnSpPr/>
            <p:nvPr/>
          </p:nvCxnSpPr>
          <p:spPr>
            <a:xfrm>
              <a:off x="1610071" y="1869357"/>
              <a:ext cx="4257370" cy="0"/>
            </a:xfrm>
            <a:prstGeom prst="line">
              <a:avLst/>
            </a:prstGeom>
            <a:ln w="158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1610514" y="2387489"/>
              <a:ext cx="4256927" cy="0"/>
            </a:xfrm>
            <a:prstGeom prst="line">
              <a:avLst/>
            </a:prstGeom>
            <a:ln w="158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610515" y="2910519"/>
              <a:ext cx="4256926" cy="0"/>
            </a:xfrm>
            <a:prstGeom prst="line">
              <a:avLst/>
            </a:prstGeom>
            <a:ln w="158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34" name="TextBox 133"/>
            <p:cNvSpPr txBox="1"/>
            <p:nvPr/>
          </p:nvSpPr>
          <p:spPr>
            <a:xfrm>
              <a:off x="5849906" y="2580168"/>
              <a:ext cx="1024083" cy="153889"/>
            </a:xfrm>
            <a:prstGeom prst="rect">
              <a:avLst/>
            </a:prstGeom>
            <a:noFill/>
          </p:spPr>
          <p:txBody>
            <a:bodyPr wrap="none" rtlCol="0">
              <a:spAutoFit/>
            </a:bodyPr>
            <a:lstStyle/>
            <a:p>
              <a:r>
                <a:rPr lang="en-US" sz="1400" dirty="0"/>
                <a:t>OS, Drivers, Algorithms</a:t>
              </a:r>
            </a:p>
          </p:txBody>
        </p:sp>
        <p:sp>
          <p:nvSpPr>
            <p:cNvPr id="135" name="TextBox 134"/>
            <p:cNvSpPr txBox="1"/>
            <p:nvPr/>
          </p:nvSpPr>
          <p:spPr>
            <a:xfrm>
              <a:off x="5849906" y="2058824"/>
              <a:ext cx="677525" cy="153889"/>
            </a:xfrm>
            <a:prstGeom prst="rect">
              <a:avLst/>
            </a:prstGeom>
            <a:noFill/>
          </p:spPr>
          <p:txBody>
            <a:bodyPr wrap="none" rtlCol="0">
              <a:spAutoFit/>
            </a:bodyPr>
            <a:lstStyle/>
            <a:p>
              <a:r>
                <a:rPr lang="en-US" sz="1400" dirty="0" err="1"/>
                <a:t>mmWave</a:t>
              </a:r>
              <a:r>
                <a:rPr lang="en-US" sz="1400" dirty="0"/>
                <a:t> APIs</a:t>
              </a:r>
            </a:p>
          </p:txBody>
        </p:sp>
        <p:sp>
          <p:nvSpPr>
            <p:cNvPr id="140" name="TextBox 139"/>
            <p:cNvSpPr txBox="1"/>
            <p:nvPr/>
          </p:nvSpPr>
          <p:spPr>
            <a:xfrm>
              <a:off x="5849906" y="1500498"/>
              <a:ext cx="555891" cy="153889"/>
            </a:xfrm>
            <a:prstGeom prst="rect">
              <a:avLst/>
            </a:prstGeom>
            <a:noFill/>
          </p:spPr>
          <p:txBody>
            <a:bodyPr wrap="none" rtlCol="0">
              <a:spAutoFit/>
            </a:bodyPr>
            <a:lstStyle/>
            <a:p>
              <a:r>
                <a:rPr lang="en-US" sz="1400" dirty="0"/>
                <a:t>Point Cloud</a:t>
              </a:r>
            </a:p>
          </p:txBody>
        </p:sp>
        <p:sp>
          <p:nvSpPr>
            <p:cNvPr id="143" name="Rectangle 142"/>
            <p:cNvSpPr/>
            <p:nvPr/>
          </p:nvSpPr>
          <p:spPr>
            <a:xfrm>
              <a:off x="5299283" y="1924679"/>
              <a:ext cx="542705" cy="41745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err="1"/>
                <a:t>DataPath</a:t>
              </a:r>
              <a:r>
                <a:rPr lang="en-US" sz="1200" b="1" dirty="0"/>
                <a:t> Interface</a:t>
              </a:r>
            </a:p>
          </p:txBody>
        </p:sp>
        <p:sp>
          <p:nvSpPr>
            <p:cNvPr id="145" name="Rectangle 144"/>
            <p:cNvSpPr/>
            <p:nvPr/>
          </p:nvSpPr>
          <p:spPr>
            <a:xfrm>
              <a:off x="1819583" y="2058824"/>
              <a:ext cx="376034" cy="208576"/>
            </a:xfrm>
            <a:prstGeom prst="rect">
              <a:avLst/>
            </a:prstGeom>
            <a:solidFill>
              <a:schemeClr val="bg1">
                <a:lumMod val="6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Range</a:t>
              </a:r>
            </a:p>
          </p:txBody>
        </p:sp>
        <p:sp>
          <p:nvSpPr>
            <p:cNvPr id="146" name="Rectangle 145"/>
            <p:cNvSpPr/>
            <p:nvPr/>
          </p:nvSpPr>
          <p:spPr>
            <a:xfrm>
              <a:off x="2223024" y="2061165"/>
              <a:ext cx="376034" cy="208576"/>
            </a:xfrm>
            <a:prstGeom prst="rect">
              <a:avLst/>
            </a:prstGeom>
            <a:solidFill>
              <a:schemeClr val="bg1">
                <a:lumMod val="6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Doppler</a:t>
              </a:r>
            </a:p>
          </p:txBody>
        </p:sp>
        <p:sp>
          <p:nvSpPr>
            <p:cNvPr id="147" name="Rectangle 146"/>
            <p:cNvSpPr/>
            <p:nvPr/>
          </p:nvSpPr>
          <p:spPr>
            <a:xfrm>
              <a:off x="2626466" y="2061165"/>
              <a:ext cx="376034" cy="208576"/>
            </a:xfrm>
            <a:prstGeom prst="rect">
              <a:avLst/>
            </a:prstGeom>
            <a:solidFill>
              <a:schemeClr val="bg1">
                <a:lumMod val="6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CFAR</a:t>
              </a:r>
            </a:p>
          </p:txBody>
        </p:sp>
        <p:sp>
          <p:nvSpPr>
            <p:cNvPr id="148" name="Rectangle 147"/>
            <p:cNvSpPr/>
            <p:nvPr/>
          </p:nvSpPr>
          <p:spPr>
            <a:xfrm>
              <a:off x="3029908" y="2061165"/>
              <a:ext cx="376034" cy="208576"/>
            </a:xfrm>
            <a:prstGeom prst="rect">
              <a:avLst/>
            </a:prstGeom>
            <a:solidFill>
              <a:schemeClr val="bg1">
                <a:lumMod val="6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err="1"/>
                <a:t>AoA</a:t>
              </a:r>
              <a:endParaRPr lang="en-US" sz="800" dirty="0"/>
            </a:p>
          </p:txBody>
        </p:sp>
        <p:sp>
          <p:nvSpPr>
            <p:cNvPr id="149" name="Rectangle 148"/>
            <p:cNvSpPr/>
            <p:nvPr/>
          </p:nvSpPr>
          <p:spPr>
            <a:xfrm>
              <a:off x="4717499" y="1924679"/>
              <a:ext cx="542705" cy="41745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err="1"/>
                <a:t>DataPath</a:t>
              </a:r>
              <a:r>
                <a:rPr lang="en-US" sz="1200" b="1" dirty="0"/>
                <a:t> EDMA</a:t>
              </a:r>
            </a:p>
          </p:txBody>
        </p:sp>
        <p:sp>
          <p:nvSpPr>
            <p:cNvPr id="154" name="Rectangle 153"/>
            <p:cNvSpPr/>
            <p:nvPr/>
          </p:nvSpPr>
          <p:spPr>
            <a:xfrm>
              <a:off x="4143813" y="1927379"/>
              <a:ext cx="542705" cy="41745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200" b="1" dirty="0" err="1"/>
                <a:t>Datapath</a:t>
              </a:r>
              <a:r>
                <a:rPr lang="en-US" sz="1200" b="1" dirty="0"/>
                <a:t> Manager</a:t>
              </a:r>
            </a:p>
          </p:txBody>
        </p:sp>
      </p:grpSp>
      <p:sp>
        <p:nvSpPr>
          <p:cNvPr id="30" name="Content Placeholder 1"/>
          <p:cNvSpPr>
            <a:spLocks noGrp="1"/>
          </p:cNvSpPr>
          <p:nvPr>
            <p:ph idx="1"/>
          </p:nvPr>
        </p:nvSpPr>
        <p:spPr>
          <a:xfrm>
            <a:off x="666413" y="1572715"/>
            <a:ext cx="7442586" cy="7418898"/>
          </a:xfrm>
        </p:spPr>
        <p:txBody>
          <a:bodyPr>
            <a:normAutofit fontScale="92500" lnSpcReduction="20000"/>
          </a:bodyPr>
          <a:lstStyle/>
          <a:p>
            <a:pPr marL="0" indent="0">
              <a:buNone/>
            </a:pPr>
            <a:r>
              <a:rPr lang="en-US" dirty="0"/>
              <a:t>Main highlights:</a:t>
            </a:r>
          </a:p>
          <a:p>
            <a:pPr marL="231377" indent="-231377">
              <a:buFontTx/>
              <a:buChar char="-"/>
            </a:pPr>
            <a:r>
              <a:rPr lang="en-US" dirty="0"/>
              <a:t>Foundational components for SOC enablement – RTOS, Drivers, </a:t>
            </a:r>
            <a:r>
              <a:rPr lang="en-US" dirty="0" err="1"/>
              <a:t>mmWaveLink</a:t>
            </a:r>
            <a:r>
              <a:rPr lang="en-US" dirty="0"/>
              <a:t>, </a:t>
            </a:r>
            <a:r>
              <a:rPr lang="en-US" dirty="0" err="1"/>
              <a:t>mmWaveLib</a:t>
            </a:r>
            <a:endParaRPr lang="en-US" dirty="0"/>
          </a:p>
          <a:p>
            <a:pPr marL="231377" indent="-231377">
              <a:buFontTx/>
              <a:buChar char="-"/>
            </a:pPr>
            <a:r>
              <a:rPr lang="en-US" dirty="0"/>
              <a:t>RF Front-end completely abstracted using </a:t>
            </a:r>
            <a:r>
              <a:rPr lang="en-US" dirty="0" err="1"/>
              <a:t>mmWaveLink</a:t>
            </a:r>
            <a:endParaRPr lang="en-US" dirty="0"/>
          </a:p>
          <a:p>
            <a:pPr marL="231377" indent="-231377">
              <a:buFontTx/>
              <a:buChar char="-"/>
            </a:pPr>
            <a:r>
              <a:rPr lang="en-US" dirty="0" err="1"/>
              <a:t>mmWave</a:t>
            </a:r>
            <a:r>
              <a:rPr lang="en-US" dirty="0"/>
              <a:t> API simplifies device integration of </a:t>
            </a:r>
            <a:r>
              <a:rPr lang="en-US" dirty="0" err="1"/>
              <a:t>mmWaveLink</a:t>
            </a:r>
            <a:endParaRPr lang="en-US" dirty="0"/>
          </a:p>
          <a:p>
            <a:pPr marL="231377" indent="-231377">
              <a:buFontTx/>
              <a:buChar char="-"/>
            </a:pPr>
            <a:r>
              <a:rPr lang="en-US" dirty="0"/>
              <a:t>Data path layer is an abstraction over existing driver APIs in the data flow</a:t>
            </a:r>
          </a:p>
          <a:p>
            <a:pPr marL="231377" indent="-231377">
              <a:buFontTx/>
              <a:buChar char="-"/>
            </a:pPr>
            <a:r>
              <a:rPr lang="en-US" dirty="0"/>
              <a:t>Separation of data processing units and chain from the application</a:t>
            </a:r>
          </a:p>
          <a:p>
            <a:pPr marL="231377" indent="-231377">
              <a:buFontTx/>
              <a:buChar char="-"/>
            </a:pPr>
            <a:r>
              <a:rPr lang="en-US" dirty="0"/>
              <a:t>Simpler application that does the instantiation of the </a:t>
            </a:r>
            <a:r>
              <a:rPr lang="en-US" dirty="0" err="1"/>
              <a:t>Datapath</a:t>
            </a:r>
            <a:r>
              <a:rPr lang="en-US" dirty="0"/>
              <a:t> layer</a:t>
            </a:r>
          </a:p>
          <a:p>
            <a:endParaRPr lang="en-US" dirty="0"/>
          </a:p>
        </p:txBody>
      </p:sp>
    </p:spTree>
    <p:extLst>
      <p:ext uri="{BB962C8B-B14F-4D97-AF65-F5344CB8AC3E}">
        <p14:creationId xmlns:p14="http://schemas.microsoft.com/office/powerpoint/2010/main" val="486276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r>
              <a:rPr lang="en-US" sz="6400" dirty="0"/>
              <a:t>MMWAVE-SDK – </a:t>
            </a:r>
            <a:r>
              <a:rPr lang="en-US" sz="6400" dirty="0" err="1"/>
              <a:t>Datapath</a:t>
            </a:r>
            <a:r>
              <a:rPr lang="en-US" sz="6400" dirty="0"/>
              <a:t> Design</a:t>
            </a:r>
          </a:p>
        </p:txBody>
      </p:sp>
      <p:sp>
        <p:nvSpPr>
          <p:cNvPr id="2" name="Subtitle 1"/>
          <p:cNvSpPr>
            <a:spLocks noGrp="1"/>
          </p:cNvSpPr>
          <p:nvPr>
            <p:ph type="subTitle" idx="1"/>
          </p:nvPr>
        </p:nvSpPr>
        <p:spPr/>
        <p:txBody>
          <a:bodyPr/>
          <a:lstStyle/>
          <a:p>
            <a:endParaRPr lang="en-US" dirty="0"/>
          </a:p>
        </p:txBody>
      </p:sp>
      <p:sp>
        <p:nvSpPr>
          <p:cNvPr id="6148" name="Rectangle 24"/>
          <p:cNvSpPr>
            <a:spLocks noGrp="1" noChangeArrowheads="1"/>
          </p:cNvSpPr>
          <p:nvPr>
            <p:ph type="sldNum" sz="quarter" idx="10"/>
          </p:nvPr>
        </p:nvSpPr>
        <p:spPr/>
        <p:txBody>
          <a:bodyPr/>
          <a:lstStyle/>
          <a:p>
            <a:fld id="{07B5736C-021E-4EDA-A2F9-FF199D20DBAA}" type="slidenum">
              <a:rPr lang="en-US" smtClean="0"/>
              <a:pPr/>
              <a:t>8</a:t>
            </a:fld>
            <a:endParaRPr lang="en-US"/>
          </a:p>
        </p:txBody>
      </p:sp>
    </p:spTree>
    <p:extLst>
      <p:ext uri="{BB962C8B-B14F-4D97-AF65-F5344CB8AC3E}">
        <p14:creationId xmlns:p14="http://schemas.microsoft.com/office/powerpoint/2010/main" val="3009079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Datapath</a:t>
            </a:r>
            <a:r>
              <a:rPr lang="en-US" dirty="0"/>
              <a:t> Layer Design</a:t>
            </a:r>
          </a:p>
        </p:txBody>
      </p:sp>
      <p:sp>
        <p:nvSpPr>
          <p:cNvPr id="2" name="Content Placeholder 1"/>
          <p:cNvSpPr>
            <a:spLocks noGrp="1"/>
          </p:cNvSpPr>
          <p:nvPr>
            <p:ph idx="1"/>
          </p:nvPr>
        </p:nvSpPr>
        <p:spPr>
          <a:xfrm>
            <a:off x="666412" y="1572715"/>
            <a:ext cx="9766381" cy="7418898"/>
          </a:xfrm>
        </p:spPr>
        <p:txBody>
          <a:bodyPr>
            <a:normAutofit fontScale="70000" lnSpcReduction="20000"/>
          </a:bodyPr>
          <a:lstStyle/>
          <a:p>
            <a:r>
              <a:rPr lang="en-US" b="1" dirty="0"/>
              <a:t>DPM: </a:t>
            </a:r>
            <a:r>
              <a:rPr lang="en-US" b="1" dirty="0" err="1"/>
              <a:t>Datapath</a:t>
            </a:r>
            <a:r>
              <a:rPr lang="en-US" b="1" dirty="0"/>
              <a:t> manager</a:t>
            </a:r>
          </a:p>
          <a:p>
            <a:pPr lvl="1"/>
            <a:r>
              <a:rPr lang="en-US" kern="1200" dirty="0">
                <a:latin typeface="Arial" charset="0"/>
              </a:rPr>
              <a:t>Foundation layer that enables the "scalability" aspect of the architecture.</a:t>
            </a:r>
          </a:p>
          <a:p>
            <a:pPr marL="682385" lvl="1" indent="0">
              <a:buNone/>
            </a:pPr>
            <a:endParaRPr lang="en-US" dirty="0"/>
          </a:p>
          <a:p>
            <a:r>
              <a:rPr lang="en-US" b="1" dirty="0"/>
              <a:t>DPIF: Standard Interface points in the Detection chain are defined</a:t>
            </a:r>
          </a:p>
          <a:p>
            <a:pPr lvl="1"/>
            <a:r>
              <a:rPr lang="en-US" dirty="0"/>
              <a:t>Input ADC data, Radar Cube, Detection Matrix, Point cloud</a:t>
            </a:r>
          </a:p>
          <a:p>
            <a:pPr marL="568495" lvl="1" indent="0">
              <a:buNone/>
            </a:pPr>
            <a:endParaRPr lang="en-US" dirty="0"/>
          </a:p>
          <a:p>
            <a:r>
              <a:rPr lang="en-US" b="1" dirty="0"/>
              <a:t>DPUs: Data Translating function(s)  from one interface point to the other are called “Data Processing Units”</a:t>
            </a:r>
          </a:p>
          <a:p>
            <a:pPr lvl="1"/>
            <a:r>
              <a:rPr lang="en-US" dirty="0"/>
              <a:t>Range Processing (ADC data to Radar Cube)</a:t>
            </a:r>
          </a:p>
          <a:p>
            <a:pPr lvl="1"/>
            <a:r>
              <a:rPr lang="en-US" dirty="0"/>
              <a:t>Doppler Processing (Radar Cube to Detection Matrix)</a:t>
            </a:r>
          </a:p>
          <a:p>
            <a:pPr lvl="1"/>
            <a:r>
              <a:rPr lang="en-US" dirty="0"/>
              <a:t>CFAR and </a:t>
            </a:r>
            <a:r>
              <a:rPr lang="en-US" dirty="0" err="1"/>
              <a:t>AoA</a:t>
            </a:r>
            <a:r>
              <a:rPr lang="en-US" dirty="0"/>
              <a:t> (Detection Matrix to Point Cloud)</a:t>
            </a:r>
          </a:p>
          <a:p>
            <a:pPr lvl="1"/>
            <a:endParaRPr lang="en-US" dirty="0"/>
          </a:p>
          <a:p>
            <a:r>
              <a:rPr lang="en-US" b="1" dirty="0"/>
              <a:t>DPC: Data Processing Chain </a:t>
            </a:r>
          </a:p>
          <a:p>
            <a:pPr lvl="1"/>
            <a:r>
              <a:rPr lang="en-US" dirty="0"/>
              <a:t>Chain of “data processing units” is called a data processing Chain. Ex: Detection DPC (ADC to Point Cloud).</a:t>
            </a:r>
          </a:p>
          <a:p>
            <a:pPr lvl="1"/>
            <a:r>
              <a:rPr lang="en-US" dirty="0"/>
              <a:t>This conforms to the DPM dictated API definition </a:t>
            </a:r>
          </a:p>
        </p:txBody>
      </p:sp>
      <p:sp>
        <p:nvSpPr>
          <p:cNvPr id="3" name="Slide Number Placeholder 2"/>
          <p:cNvSpPr>
            <a:spLocks noGrp="1"/>
          </p:cNvSpPr>
          <p:nvPr>
            <p:ph type="sldNum" sz="quarter" idx="10"/>
          </p:nvPr>
        </p:nvSpPr>
        <p:spPr/>
        <p:txBody>
          <a:bodyPr/>
          <a:lstStyle/>
          <a:p>
            <a:pPr>
              <a:defRPr/>
            </a:pPr>
            <a:fld id="{2B97888F-6AF7-4263-B69D-592D8C33BAC7}" type="slidenum">
              <a:rPr lang="en-US" smtClean="0"/>
              <a:pPr>
                <a:defRPr/>
              </a:pPr>
              <a:t>9</a:t>
            </a:fld>
            <a:endParaRPr lang="en-US" dirty="0"/>
          </a:p>
        </p:txBody>
      </p:sp>
      <p:grpSp>
        <p:nvGrpSpPr>
          <p:cNvPr id="27" name="Group 26"/>
          <p:cNvGrpSpPr/>
          <p:nvPr/>
        </p:nvGrpSpPr>
        <p:grpSpPr>
          <a:xfrm>
            <a:off x="10891554" y="1756109"/>
            <a:ext cx="6879711" cy="3432674"/>
            <a:chOff x="3048000" y="1828799"/>
            <a:chExt cx="4400550" cy="1933547"/>
          </a:xfrm>
        </p:grpSpPr>
        <p:sp>
          <p:nvSpPr>
            <p:cNvPr id="28" name="Rectangle 27"/>
            <p:cNvSpPr/>
            <p:nvPr/>
          </p:nvSpPr>
          <p:spPr>
            <a:xfrm>
              <a:off x="3048003" y="2632194"/>
              <a:ext cx="4400547" cy="336320"/>
            </a:xfrm>
            <a:prstGeom prst="rect">
              <a:avLst/>
            </a:prstGeom>
            <a:solidFill>
              <a:schemeClr val="bg2"/>
            </a:solidFill>
            <a:ln w="25400" cap="flat" cmpd="sng" algn="ctr">
              <a:solidFill>
                <a:schemeClr val="bg2"/>
              </a:solidFill>
              <a:prstDash val="solid"/>
            </a:ln>
            <a:effectLst/>
          </p:spPr>
          <p:txBody>
            <a:bodyPr tIns="0" bIns="0" rtlCol="0" anchor="ctr"/>
            <a:lstStyle/>
            <a:p>
              <a:pPr algn="ctr" defTabSz="1828160">
                <a:defRPr/>
              </a:pPr>
              <a:r>
                <a:rPr lang="en-US" sz="1600" b="1" kern="0" dirty="0" err="1">
                  <a:solidFill>
                    <a:schemeClr val="bg1"/>
                  </a:solidFill>
                  <a:latin typeface="Arial"/>
                  <a:cs typeface="+mn-cs"/>
                </a:rPr>
                <a:t>Datapath</a:t>
              </a:r>
              <a:r>
                <a:rPr lang="en-US" sz="1600" b="1" kern="0" dirty="0">
                  <a:solidFill>
                    <a:schemeClr val="bg1"/>
                  </a:solidFill>
                  <a:latin typeface="Arial"/>
                  <a:cs typeface="+mn-cs"/>
                </a:rPr>
                <a:t> Processing Chain (DPC)</a:t>
              </a:r>
            </a:p>
          </p:txBody>
        </p:sp>
        <p:sp>
          <p:nvSpPr>
            <p:cNvPr id="29" name="Rectangle 28"/>
            <p:cNvSpPr/>
            <p:nvPr/>
          </p:nvSpPr>
          <p:spPr>
            <a:xfrm>
              <a:off x="3048003" y="3033890"/>
              <a:ext cx="780684" cy="336320"/>
            </a:xfrm>
            <a:prstGeom prst="rect">
              <a:avLst/>
            </a:prstGeom>
            <a:solidFill>
              <a:srgbClr val="7F7F7F"/>
            </a:solidFill>
            <a:ln w="25400" cap="flat" cmpd="sng" algn="ctr">
              <a:solidFill>
                <a:srgbClr val="7F7F7F"/>
              </a:solidFill>
              <a:prstDash val="solid"/>
            </a:ln>
            <a:effectLst/>
          </p:spPr>
          <p:txBody>
            <a:bodyPr rtlCol="0" anchor="ctr"/>
            <a:lstStyle/>
            <a:p>
              <a:pPr algn="ctr" defTabSz="1828160">
                <a:defRPr/>
              </a:pPr>
              <a:r>
                <a:rPr lang="en-US" sz="1600" b="1" kern="0" dirty="0">
                  <a:solidFill>
                    <a:schemeClr val="bg1"/>
                  </a:solidFill>
                  <a:latin typeface="Arial"/>
                  <a:cs typeface="+mn-cs"/>
                </a:rPr>
                <a:t>Range </a:t>
              </a:r>
              <a:r>
                <a:rPr lang="en-US" sz="1200" b="1" kern="0" dirty="0">
                  <a:solidFill>
                    <a:schemeClr val="bg1"/>
                  </a:solidFill>
                  <a:latin typeface="Arial"/>
                  <a:cs typeface="+mn-cs"/>
                </a:rPr>
                <a:t>DPU</a:t>
              </a:r>
            </a:p>
          </p:txBody>
        </p:sp>
        <p:sp>
          <p:nvSpPr>
            <p:cNvPr id="30" name="Rectangle 29"/>
            <p:cNvSpPr/>
            <p:nvPr/>
          </p:nvSpPr>
          <p:spPr>
            <a:xfrm>
              <a:off x="4857935" y="3033890"/>
              <a:ext cx="780684" cy="336320"/>
            </a:xfrm>
            <a:prstGeom prst="rect">
              <a:avLst/>
            </a:prstGeom>
            <a:solidFill>
              <a:schemeClr val="bg2"/>
            </a:solidFill>
            <a:ln w="25400" cap="flat" cmpd="sng" algn="ctr">
              <a:solidFill>
                <a:schemeClr val="bg2"/>
              </a:solidFill>
              <a:prstDash val="solid"/>
            </a:ln>
            <a:effectLst/>
          </p:spPr>
          <p:txBody>
            <a:bodyPr rtlCol="0" anchor="ctr"/>
            <a:lstStyle/>
            <a:p>
              <a:pPr algn="ctr" defTabSz="1828160">
                <a:defRPr/>
              </a:pPr>
              <a:r>
                <a:rPr lang="en-US" sz="1600" b="1" kern="0" dirty="0">
                  <a:solidFill>
                    <a:schemeClr val="bg1"/>
                  </a:solidFill>
                  <a:latin typeface="Arial"/>
                  <a:cs typeface="+mn-cs"/>
                </a:rPr>
                <a:t>Doppler DPU</a:t>
              </a:r>
            </a:p>
          </p:txBody>
        </p:sp>
        <p:sp>
          <p:nvSpPr>
            <p:cNvPr id="31" name="Rectangle 30"/>
            <p:cNvSpPr/>
            <p:nvPr/>
          </p:nvSpPr>
          <p:spPr>
            <a:xfrm>
              <a:off x="5759281" y="3033890"/>
              <a:ext cx="780684" cy="336320"/>
            </a:xfrm>
            <a:prstGeom prst="rect">
              <a:avLst/>
            </a:prstGeom>
            <a:solidFill>
              <a:schemeClr val="bg2"/>
            </a:solidFill>
            <a:ln w="25400" cap="flat" cmpd="sng" algn="ctr">
              <a:solidFill>
                <a:schemeClr val="bg2"/>
              </a:solidFill>
              <a:prstDash val="solid"/>
            </a:ln>
            <a:effectLst/>
          </p:spPr>
          <p:txBody>
            <a:bodyPr rtlCol="0" anchor="ctr"/>
            <a:lstStyle/>
            <a:p>
              <a:pPr algn="ctr" defTabSz="1828160">
                <a:defRPr/>
              </a:pPr>
              <a:r>
                <a:rPr lang="en-US" sz="1600" b="1" kern="0" dirty="0">
                  <a:solidFill>
                    <a:schemeClr val="bg1"/>
                  </a:solidFill>
                  <a:latin typeface="Arial"/>
                  <a:cs typeface="+mn-cs"/>
                </a:rPr>
                <a:t>CFAR DPU</a:t>
              </a:r>
            </a:p>
          </p:txBody>
        </p:sp>
        <p:sp>
          <p:nvSpPr>
            <p:cNvPr id="32" name="Rectangle 31"/>
            <p:cNvSpPr/>
            <p:nvPr/>
          </p:nvSpPr>
          <p:spPr>
            <a:xfrm>
              <a:off x="6667866" y="3033890"/>
              <a:ext cx="780684" cy="336320"/>
            </a:xfrm>
            <a:prstGeom prst="rect">
              <a:avLst/>
            </a:prstGeom>
            <a:solidFill>
              <a:schemeClr val="bg2"/>
            </a:solidFill>
            <a:ln w="25400" cap="flat" cmpd="sng" algn="ctr">
              <a:solidFill>
                <a:schemeClr val="bg2"/>
              </a:solidFill>
              <a:prstDash val="solid"/>
            </a:ln>
            <a:effectLst/>
          </p:spPr>
          <p:txBody>
            <a:bodyPr rtlCol="0" anchor="ctr"/>
            <a:lstStyle/>
            <a:p>
              <a:pPr algn="ctr" defTabSz="1828160">
                <a:defRPr/>
              </a:pPr>
              <a:r>
                <a:rPr lang="en-US" sz="1600" b="1" kern="0" dirty="0" err="1">
                  <a:solidFill>
                    <a:schemeClr val="bg1"/>
                  </a:solidFill>
                  <a:latin typeface="Arial"/>
                  <a:cs typeface="+mn-cs"/>
                </a:rPr>
                <a:t>AoA</a:t>
              </a:r>
              <a:r>
                <a:rPr lang="en-US" sz="1600" b="1" kern="0" dirty="0">
                  <a:solidFill>
                    <a:schemeClr val="bg1"/>
                  </a:solidFill>
                  <a:latin typeface="Arial"/>
                  <a:cs typeface="+mn-cs"/>
                </a:rPr>
                <a:t> DPU</a:t>
              </a:r>
            </a:p>
          </p:txBody>
        </p:sp>
        <p:sp>
          <p:nvSpPr>
            <p:cNvPr id="33" name="Rectangle 32"/>
            <p:cNvSpPr/>
            <p:nvPr/>
          </p:nvSpPr>
          <p:spPr>
            <a:xfrm>
              <a:off x="5340583" y="3417119"/>
              <a:ext cx="2107967" cy="336320"/>
            </a:xfrm>
            <a:prstGeom prst="rect">
              <a:avLst/>
            </a:prstGeom>
            <a:solidFill>
              <a:schemeClr val="accent3"/>
            </a:solidFill>
            <a:ln w="25400" cap="flat" cmpd="sng" algn="ctr">
              <a:solidFill>
                <a:schemeClr val="accent3"/>
              </a:solidFill>
              <a:prstDash val="solid"/>
            </a:ln>
            <a:effectLst/>
          </p:spPr>
          <p:txBody>
            <a:bodyPr rtlCol="0" anchor="ctr"/>
            <a:lstStyle/>
            <a:p>
              <a:pPr algn="ctr" defTabSz="1828160">
                <a:defRPr/>
              </a:pPr>
              <a:r>
                <a:rPr lang="en-US" sz="1600" b="1" kern="0" dirty="0" err="1">
                  <a:solidFill>
                    <a:srgbClr val="FFFFFF"/>
                  </a:solidFill>
                  <a:latin typeface="Arial"/>
                  <a:cs typeface="+mn-cs"/>
                </a:rPr>
                <a:t>DataPath</a:t>
              </a:r>
              <a:r>
                <a:rPr lang="en-US" sz="1600" b="1" kern="0" dirty="0">
                  <a:solidFill>
                    <a:srgbClr val="FFFFFF"/>
                  </a:solidFill>
                  <a:latin typeface="Arial"/>
                  <a:cs typeface="+mn-cs"/>
                </a:rPr>
                <a:t> Interface (DPIF)</a:t>
              </a:r>
            </a:p>
          </p:txBody>
        </p:sp>
        <p:sp>
          <p:nvSpPr>
            <p:cNvPr id="34" name="Rectangle 33"/>
            <p:cNvSpPr/>
            <p:nvPr/>
          </p:nvSpPr>
          <p:spPr>
            <a:xfrm>
              <a:off x="3048003" y="3426026"/>
              <a:ext cx="2200272" cy="336320"/>
            </a:xfrm>
            <a:prstGeom prst="rect">
              <a:avLst/>
            </a:prstGeom>
            <a:solidFill>
              <a:schemeClr val="accent3"/>
            </a:solidFill>
            <a:ln w="25400" cap="flat" cmpd="sng" algn="ctr">
              <a:solidFill>
                <a:schemeClr val="accent3"/>
              </a:solidFill>
              <a:prstDash val="solid"/>
            </a:ln>
            <a:effectLst/>
          </p:spPr>
          <p:txBody>
            <a:bodyPr rtlCol="0" anchor="ctr"/>
            <a:lstStyle/>
            <a:p>
              <a:pPr algn="ctr" defTabSz="1828160">
                <a:defRPr/>
              </a:pPr>
              <a:r>
                <a:rPr lang="en-US" sz="1600" b="1" kern="0" dirty="0" err="1">
                  <a:solidFill>
                    <a:srgbClr val="FFFFFF"/>
                  </a:solidFill>
                  <a:latin typeface="Arial"/>
                  <a:cs typeface="+mn-cs"/>
                </a:rPr>
                <a:t>DataPath</a:t>
              </a:r>
              <a:r>
                <a:rPr lang="en-US" sz="1600" b="1" kern="0" dirty="0">
                  <a:solidFill>
                    <a:srgbClr val="FFFFFF"/>
                  </a:solidFill>
                  <a:latin typeface="Arial"/>
                  <a:cs typeface="+mn-cs"/>
                </a:rPr>
                <a:t> EDMA (DPEDMA)</a:t>
              </a:r>
            </a:p>
          </p:txBody>
        </p:sp>
        <p:sp>
          <p:nvSpPr>
            <p:cNvPr id="35" name="Rectangle 34"/>
            <p:cNvSpPr/>
            <p:nvPr/>
          </p:nvSpPr>
          <p:spPr>
            <a:xfrm>
              <a:off x="3048000" y="2230495"/>
              <a:ext cx="4400550" cy="336320"/>
            </a:xfrm>
            <a:prstGeom prst="rect">
              <a:avLst/>
            </a:prstGeom>
            <a:solidFill>
              <a:schemeClr val="accent3"/>
            </a:solidFill>
            <a:ln w="25400" cap="flat" cmpd="sng" algn="ctr">
              <a:solidFill>
                <a:schemeClr val="accent3"/>
              </a:solidFill>
              <a:prstDash val="solid"/>
            </a:ln>
            <a:effectLst/>
          </p:spPr>
          <p:txBody>
            <a:bodyPr rtlCol="0" anchor="ctr"/>
            <a:lstStyle/>
            <a:p>
              <a:pPr algn="ctr" defTabSz="1828160">
                <a:defRPr/>
              </a:pPr>
              <a:r>
                <a:rPr lang="en-US" sz="1600" b="1" kern="0" dirty="0" err="1">
                  <a:solidFill>
                    <a:srgbClr val="FFFFFF"/>
                  </a:solidFill>
                  <a:latin typeface="Arial"/>
                  <a:cs typeface="+mn-cs"/>
                </a:rPr>
                <a:t>DataPath</a:t>
              </a:r>
              <a:r>
                <a:rPr lang="en-US" sz="1600" b="1" kern="0" dirty="0">
                  <a:solidFill>
                    <a:srgbClr val="FFFFFF"/>
                  </a:solidFill>
                  <a:latin typeface="Arial"/>
                  <a:cs typeface="+mn-cs"/>
                </a:rPr>
                <a:t> Manager (DPM)</a:t>
              </a:r>
            </a:p>
          </p:txBody>
        </p:sp>
        <p:sp>
          <p:nvSpPr>
            <p:cNvPr id="36" name="Rectangle 35"/>
            <p:cNvSpPr/>
            <p:nvPr/>
          </p:nvSpPr>
          <p:spPr>
            <a:xfrm>
              <a:off x="3048003" y="1828799"/>
              <a:ext cx="4400547" cy="336320"/>
            </a:xfrm>
            <a:prstGeom prst="rect">
              <a:avLst/>
            </a:prstGeom>
            <a:solidFill>
              <a:schemeClr val="bg2"/>
            </a:solidFill>
            <a:ln w="25400" cap="flat" cmpd="sng" algn="ctr">
              <a:solidFill>
                <a:schemeClr val="bg2"/>
              </a:solidFill>
              <a:prstDash val="solid"/>
            </a:ln>
            <a:effectLst/>
          </p:spPr>
          <p:txBody>
            <a:bodyPr tIns="0" bIns="0" rtlCol="0" anchor="ctr"/>
            <a:lstStyle/>
            <a:p>
              <a:pPr algn="ctr" defTabSz="1828160">
                <a:defRPr/>
              </a:pPr>
              <a:r>
                <a:rPr lang="en-US" sz="1600" b="1" kern="0" dirty="0" err="1">
                  <a:solidFill>
                    <a:schemeClr val="bg1"/>
                  </a:solidFill>
                  <a:latin typeface="Arial"/>
                </a:rPr>
                <a:t>mmWave</a:t>
              </a:r>
              <a:r>
                <a:rPr lang="en-US" sz="1600" b="1" kern="0" dirty="0">
                  <a:solidFill>
                    <a:schemeClr val="bg1"/>
                  </a:solidFill>
                  <a:latin typeface="Arial"/>
                </a:rPr>
                <a:t> Application</a:t>
              </a:r>
            </a:p>
          </p:txBody>
        </p:sp>
        <p:sp>
          <p:nvSpPr>
            <p:cNvPr id="37" name="Rectangle 36"/>
            <p:cNvSpPr/>
            <p:nvPr/>
          </p:nvSpPr>
          <p:spPr>
            <a:xfrm>
              <a:off x="3929397" y="3030146"/>
              <a:ext cx="818417" cy="336320"/>
            </a:xfrm>
            <a:prstGeom prst="rect">
              <a:avLst/>
            </a:prstGeom>
            <a:solidFill>
              <a:schemeClr val="bg2"/>
            </a:solidFill>
            <a:ln w="25400" cap="flat" cmpd="sng" algn="ctr">
              <a:solidFill>
                <a:schemeClr val="bg2"/>
              </a:solidFill>
              <a:prstDash val="solid"/>
            </a:ln>
            <a:effectLst/>
          </p:spPr>
          <p:txBody>
            <a:bodyPr rtlCol="0" anchor="ctr"/>
            <a:lstStyle/>
            <a:p>
              <a:pPr algn="ctr" defTabSz="1828160">
                <a:defRPr/>
              </a:pPr>
              <a:r>
                <a:rPr lang="en-US" sz="1200" b="1" kern="0" dirty="0" err="1">
                  <a:solidFill>
                    <a:schemeClr val="bg1"/>
                  </a:solidFill>
                  <a:latin typeface="Arial"/>
                  <a:cs typeface="+mn-cs"/>
                </a:rPr>
                <a:t>StaticClutter</a:t>
              </a:r>
              <a:r>
                <a:rPr lang="en-US" sz="1200" b="1" kern="0" dirty="0">
                  <a:solidFill>
                    <a:schemeClr val="bg1"/>
                  </a:solidFill>
                  <a:latin typeface="Arial"/>
                  <a:cs typeface="+mn-cs"/>
                </a:rPr>
                <a:t> Removal DPU</a:t>
              </a:r>
            </a:p>
          </p:txBody>
        </p:sp>
      </p:grpSp>
    </p:spTree>
    <p:extLst>
      <p:ext uri="{BB962C8B-B14F-4D97-AF65-F5344CB8AC3E}">
        <p14:creationId xmlns:p14="http://schemas.microsoft.com/office/powerpoint/2010/main" val="1213907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67e867399f6f9edf9a9585874b8a6d0de13af7"/>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i">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2691FC96C779F4295CE9E54B4329376" ma:contentTypeVersion="0" ma:contentTypeDescription="Create a new document." ma:contentTypeScope="" ma:versionID="89193378b3020d1be605bd31ee699fe4">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7433D1CE-9CF4-4785-9030-6586CB5D77E5}">
  <ds:schemaRefs>
    <ds:schemaRef ds:uri="http://schemas.microsoft.com/sharepoint/v3/contenttype/forms"/>
  </ds:schemaRefs>
</ds:datastoreItem>
</file>

<file path=customXml/itemProps2.xml><?xml version="1.0" encoding="utf-8"?>
<ds:datastoreItem xmlns:ds="http://schemas.openxmlformats.org/officeDocument/2006/customXml" ds:itemID="{175474C8-71B5-40A5-A997-C3EF0145A4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D9C13132-2B15-474F-810A-831A70FB7B95}">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126054</TotalTime>
  <Words>8167</Words>
  <Application>Microsoft Office PowerPoint</Application>
  <PresentationFormat>Custom</PresentationFormat>
  <Paragraphs>862</Paragraphs>
  <Slides>54</Slides>
  <Notes>38</Notes>
  <HiddenSlides>0</HiddenSlides>
  <MMClips>0</MMClips>
  <ScaleCrop>false</ScaleCrop>
  <HeadingPairs>
    <vt:vector size="4" baseType="variant">
      <vt:variant>
        <vt:lpstr>Theme</vt:lpstr>
      </vt:variant>
      <vt:variant>
        <vt:i4>7</vt:i4>
      </vt:variant>
      <vt:variant>
        <vt:lpstr>Slide Titles</vt:lpstr>
      </vt:variant>
      <vt:variant>
        <vt:i4>54</vt:i4>
      </vt:variant>
    </vt:vector>
  </HeadingPairs>
  <TitlesOfParts>
    <vt:vector size="61" baseType="lpstr">
      <vt:lpstr>Custom Design</vt:lpstr>
      <vt:lpstr>2_Custom Design</vt:lpstr>
      <vt:lpstr>FinalPowerpoint</vt:lpstr>
      <vt:lpstr>2_FinalPowerpoint</vt:lpstr>
      <vt:lpstr>3_FinalPowerpoint</vt:lpstr>
      <vt:lpstr>1_FinalPowerpoint</vt:lpstr>
      <vt:lpstr>ti</vt:lpstr>
      <vt:lpstr>MMWAVE-SDK deep dive Easy evaluation and development of mmWave systems with software development kit</vt:lpstr>
      <vt:lpstr>MMWAVE-SDK deep dive</vt:lpstr>
      <vt:lpstr>Agenda</vt:lpstr>
      <vt:lpstr>MMWAVE-SDK - Architecture Overview</vt:lpstr>
      <vt:lpstr>mmWave signal processing</vt:lpstr>
      <vt:lpstr>mmWave SDK contents</vt:lpstr>
      <vt:lpstr>mmWave SDK architecture</vt:lpstr>
      <vt:lpstr>MMWAVE-SDK – Datapath Design</vt:lpstr>
      <vt:lpstr>Datapath Layer Design</vt:lpstr>
      <vt:lpstr>Scalable SW Chain</vt:lpstr>
      <vt:lpstr>Typical call flow (1/2)</vt:lpstr>
      <vt:lpstr>Typical call flow (2/2)</vt:lpstr>
      <vt:lpstr>Data path deep dive</vt:lpstr>
      <vt:lpstr>DPM: Datapath Manager</vt:lpstr>
      <vt:lpstr>DPM Initialization</vt:lpstr>
      <vt:lpstr>DPM Initialization</vt:lpstr>
      <vt:lpstr>DPC: Data Processing Chain</vt:lpstr>
      <vt:lpstr>DPC Initialization</vt:lpstr>
      <vt:lpstr>DPC Initialization</vt:lpstr>
      <vt:lpstr>DPC Configuration</vt:lpstr>
      <vt:lpstr>DPC Configuration (continued)</vt:lpstr>
      <vt:lpstr>DPU: Data Processing Units</vt:lpstr>
      <vt:lpstr>DPU Initialization</vt:lpstr>
      <vt:lpstr>DPU Configuration</vt:lpstr>
      <vt:lpstr>DPIF: Datapath Interface</vt:lpstr>
      <vt:lpstr>Datapath Execution – Runtime View</vt:lpstr>
      <vt:lpstr>Datapath Execution – Runtime View</vt:lpstr>
      <vt:lpstr>Datapath Execution – Runtime View</vt:lpstr>
      <vt:lpstr>Datapath Execution – Runtime View</vt:lpstr>
      <vt:lpstr>Datapath Execution – Runtime View</vt:lpstr>
      <vt:lpstr>DPUs and DPCs in SDK 3.x</vt:lpstr>
      <vt:lpstr>RangeProc DPU</vt:lpstr>
      <vt:lpstr>Static Clutter DPU</vt:lpstr>
      <vt:lpstr>Doppler DPU</vt:lpstr>
      <vt:lpstr>CFAR-CA DPU</vt:lpstr>
      <vt:lpstr>AoA DPU</vt:lpstr>
      <vt:lpstr>xWR64xx OOB Demo Chain (DPC)</vt:lpstr>
      <vt:lpstr>xWR68xx OOB Demo Chain (DPC)</vt:lpstr>
      <vt:lpstr>68xx OOB Demo - Application View</vt:lpstr>
      <vt:lpstr>Software Development and Debugging</vt:lpstr>
      <vt:lpstr>Software Development Resources</vt:lpstr>
      <vt:lpstr>MMWAVE-SDK Debugging</vt:lpstr>
      <vt:lpstr>MMWAVE-SDK Debugging</vt:lpstr>
      <vt:lpstr>MMWAVE-SDK Debugging</vt:lpstr>
      <vt:lpstr>Understanding Error Codes: Datapath Errors</vt:lpstr>
      <vt:lpstr>Understanding Error Codes: mmWave Errors </vt:lpstr>
      <vt:lpstr>Extending SDK architecture for advanced applications</vt:lpstr>
      <vt:lpstr>Developing a Custom Radar Processing Chain</vt:lpstr>
      <vt:lpstr>Examples of Custom DPUs and DPCs </vt:lpstr>
      <vt:lpstr>Area Scanner and Automated Doors</vt:lpstr>
      <vt:lpstr>Demo: Long Range Outdoor People Detection and Tracking</vt:lpstr>
      <vt:lpstr>100m People Detection and Tracking</vt:lpstr>
      <vt:lpstr>3D Long Range Tracker Chain</vt:lpstr>
      <vt:lpstr>PowerPoint Presentation</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MMWAVE-SDK deep dive Easy evaluation and development of mmWave systems with software development kit</dc:title>
  <dc:creator>Speziale, Marisa</dc:creator>
  <cp:lastModifiedBy>Speziale, Marisa</cp:lastModifiedBy>
  <cp:revision>1</cp:revision>
  <cp:lastPrinted>2015-06-24T14:56:48Z</cp:lastPrinted>
  <dcterms:created xsi:type="dcterms:W3CDTF">2007-12-19T20:51:45Z</dcterms:created>
  <dcterms:modified xsi:type="dcterms:W3CDTF">2020-12-16T05:31:01Z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0x01010022691FC96C779F4295CE9E54B4329376</vt:lpwstr>
  </property>
</Properties>
</file>