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5.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6.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7.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slideUpdateInfo/slideUpdateInfo1.xml" ContentType="application/vnd.openxmlformats-officedocument.presentationml.slideUpdate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7" r:id="rId4"/>
    <p:sldMasterId id="2147483679" r:id="rId5"/>
    <p:sldMasterId id="2147483717" r:id="rId6"/>
    <p:sldMasterId id="2147483725" r:id="rId7"/>
    <p:sldMasterId id="2147483756" r:id="rId8"/>
    <p:sldMasterId id="2147483764" r:id="rId9"/>
    <p:sldMasterId id="2147483772" r:id="rId10"/>
    <p:sldMasterId id="2147483791" r:id="rId11"/>
  </p:sldMasterIdLst>
  <p:notesMasterIdLst>
    <p:notesMasterId r:id="rId63"/>
  </p:notesMasterIdLst>
  <p:handoutMasterIdLst>
    <p:handoutMasterId r:id="rId64"/>
  </p:handoutMasterIdLst>
  <p:sldIdLst>
    <p:sldId id="285" r:id="rId12"/>
    <p:sldId id="280" r:id="rId13"/>
    <p:sldId id="909" r:id="rId14"/>
    <p:sldId id="906" r:id="rId15"/>
    <p:sldId id="913" r:id="rId16"/>
    <p:sldId id="911" r:id="rId17"/>
    <p:sldId id="459" r:id="rId18"/>
    <p:sldId id="324" r:id="rId19"/>
    <p:sldId id="477" r:id="rId20"/>
    <p:sldId id="487" r:id="rId21"/>
    <p:sldId id="482" r:id="rId22"/>
    <p:sldId id="933" r:id="rId23"/>
    <p:sldId id="934" r:id="rId24"/>
    <p:sldId id="458" r:id="rId25"/>
    <p:sldId id="912" r:id="rId26"/>
    <p:sldId id="917" r:id="rId27"/>
    <p:sldId id="408" r:id="rId28"/>
    <p:sldId id="488" r:id="rId29"/>
    <p:sldId id="923" r:id="rId30"/>
    <p:sldId id="471" r:id="rId31"/>
    <p:sldId id="924" r:id="rId32"/>
    <p:sldId id="914" r:id="rId33"/>
    <p:sldId id="918" r:id="rId34"/>
    <p:sldId id="377" r:id="rId35"/>
    <p:sldId id="379" r:id="rId36"/>
    <p:sldId id="388" r:id="rId37"/>
    <p:sldId id="390" r:id="rId38"/>
    <p:sldId id="925" r:id="rId39"/>
    <p:sldId id="915" r:id="rId40"/>
    <p:sldId id="919" r:id="rId41"/>
    <p:sldId id="920" r:id="rId42"/>
    <p:sldId id="485" r:id="rId43"/>
    <p:sldId id="926" r:id="rId44"/>
    <p:sldId id="470" r:id="rId45"/>
    <p:sldId id="483" r:id="rId46"/>
    <p:sldId id="927" r:id="rId47"/>
    <p:sldId id="928" r:id="rId48"/>
    <p:sldId id="929" r:id="rId49"/>
    <p:sldId id="907" r:id="rId50"/>
    <p:sldId id="1059" r:id="rId51"/>
    <p:sldId id="4249" r:id="rId52"/>
    <p:sldId id="932" r:id="rId53"/>
    <p:sldId id="446" r:id="rId54"/>
    <p:sldId id="916" r:id="rId55"/>
    <p:sldId id="4242" r:id="rId56"/>
    <p:sldId id="1056" r:id="rId57"/>
    <p:sldId id="337" r:id="rId58"/>
    <p:sldId id="902" r:id="rId59"/>
    <p:sldId id="937" r:id="rId60"/>
    <p:sldId id="429" r:id="rId61"/>
    <p:sldId id="4250" r:id="rId62"/>
  </p:sldIdLst>
  <p:sldSz cx="18288000" cy="10287000"/>
  <p:notesSz cx="6954838" cy="9309100"/>
  <p:custDataLst>
    <p:tags r:id="rId65"/>
  </p:custDataLst>
  <p:defaultTextStyle>
    <a:defPPr>
      <a:defRPr lang="en-US"/>
    </a:defPPr>
    <a:lvl1pPr marL="0" algn="l" defTabSz="914180" rtl="0" eaLnBrk="1" latinLnBrk="0" hangingPunct="1">
      <a:defRPr sz="3600" kern="1200">
        <a:solidFill>
          <a:schemeClr val="tx1"/>
        </a:solidFill>
        <a:latin typeface="+mn-lt"/>
        <a:ea typeface="+mn-ea"/>
        <a:cs typeface="+mn-cs"/>
      </a:defRPr>
    </a:lvl1pPr>
    <a:lvl2pPr marL="914180" algn="l" defTabSz="914180" rtl="0" eaLnBrk="1" latinLnBrk="0" hangingPunct="1">
      <a:defRPr sz="3600" kern="1200">
        <a:solidFill>
          <a:schemeClr val="tx1"/>
        </a:solidFill>
        <a:latin typeface="+mn-lt"/>
        <a:ea typeface="+mn-ea"/>
        <a:cs typeface="+mn-cs"/>
      </a:defRPr>
    </a:lvl2pPr>
    <a:lvl3pPr marL="1828360" algn="l" defTabSz="914180" rtl="0" eaLnBrk="1" latinLnBrk="0" hangingPunct="1">
      <a:defRPr sz="3600" kern="1200">
        <a:solidFill>
          <a:schemeClr val="tx1"/>
        </a:solidFill>
        <a:latin typeface="+mn-lt"/>
        <a:ea typeface="+mn-ea"/>
        <a:cs typeface="+mn-cs"/>
      </a:defRPr>
    </a:lvl3pPr>
    <a:lvl4pPr marL="2742540" algn="l" defTabSz="914180" rtl="0" eaLnBrk="1" latinLnBrk="0" hangingPunct="1">
      <a:defRPr sz="3600" kern="1200">
        <a:solidFill>
          <a:schemeClr val="tx1"/>
        </a:solidFill>
        <a:latin typeface="+mn-lt"/>
        <a:ea typeface="+mn-ea"/>
        <a:cs typeface="+mn-cs"/>
      </a:defRPr>
    </a:lvl4pPr>
    <a:lvl5pPr marL="3656724" algn="l" defTabSz="914180" rtl="0" eaLnBrk="1" latinLnBrk="0" hangingPunct="1">
      <a:defRPr sz="3600" kern="1200">
        <a:solidFill>
          <a:schemeClr val="tx1"/>
        </a:solidFill>
        <a:latin typeface="+mn-lt"/>
        <a:ea typeface="+mn-ea"/>
        <a:cs typeface="+mn-cs"/>
      </a:defRPr>
    </a:lvl5pPr>
    <a:lvl6pPr marL="4570906" algn="l" defTabSz="914180" rtl="0" eaLnBrk="1" latinLnBrk="0" hangingPunct="1">
      <a:defRPr sz="3600" kern="1200">
        <a:solidFill>
          <a:schemeClr val="tx1"/>
        </a:solidFill>
        <a:latin typeface="+mn-lt"/>
        <a:ea typeface="+mn-ea"/>
        <a:cs typeface="+mn-cs"/>
      </a:defRPr>
    </a:lvl6pPr>
    <a:lvl7pPr marL="5485080" algn="l" defTabSz="914180" rtl="0" eaLnBrk="1" latinLnBrk="0" hangingPunct="1">
      <a:defRPr sz="3600" kern="1200">
        <a:solidFill>
          <a:schemeClr val="tx1"/>
        </a:solidFill>
        <a:latin typeface="+mn-lt"/>
        <a:ea typeface="+mn-ea"/>
        <a:cs typeface="+mn-cs"/>
      </a:defRPr>
    </a:lvl7pPr>
    <a:lvl8pPr marL="6399264" algn="l" defTabSz="914180" rtl="0" eaLnBrk="1" latinLnBrk="0" hangingPunct="1">
      <a:defRPr sz="3600" kern="1200">
        <a:solidFill>
          <a:schemeClr val="tx1"/>
        </a:solidFill>
        <a:latin typeface="+mn-lt"/>
        <a:ea typeface="+mn-ea"/>
        <a:cs typeface="+mn-cs"/>
      </a:defRPr>
    </a:lvl8pPr>
    <a:lvl9pPr marL="7313446" algn="l" defTabSz="914180" rtl="0" eaLnBrk="1" latinLnBrk="0" hangingPunct="1">
      <a:defRPr sz="3600" kern="1200">
        <a:solidFill>
          <a:schemeClr val="tx1"/>
        </a:solidFill>
        <a:latin typeface="+mn-lt"/>
        <a:ea typeface="+mn-ea"/>
        <a:cs typeface="+mn-cs"/>
      </a:defRPr>
    </a:lvl9pPr>
  </p:defaultTextStyle>
  <p:extLst>
    <p:ext uri="{521415D9-36F7-43E2-AB2F-B90AF26B5E84}">
      <p14:sectionLst xmlns:p14="http://schemas.microsoft.com/office/powerpoint/2010/main">
        <p14:section name="First Version" id="{5A363FDA-37CB-40A9-A199-661A155043DC}">
          <p14:sldIdLst>
            <p14:sldId id="285"/>
            <p14:sldId id="280"/>
            <p14:sldId id="909"/>
            <p14:sldId id="906"/>
            <p14:sldId id="913"/>
            <p14:sldId id="911"/>
            <p14:sldId id="459"/>
            <p14:sldId id="324"/>
            <p14:sldId id="477"/>
            <p14:sldId id="487"/>
            <p14:sldId id="482"/>
            <p14:sldId id="933"/>
            <p14:sldId id="934"/>
            <p14:sldId id="458"/>
            <p14:sldId id="912"/>
            <p14:sldId id="917"/>
            <p14:sldId id="408"/>
            <p14:sldId id="488"/>
            <p14:sldId id="923"/>
            <p14:sldId id="471"/>
            <p14:sldId id="924"/>
            <p14:sldId id="914"/>
            <p14:sldId id="918"/>
            <p14:sldId id="377"/>
            <p14:sldId id="379"/>
            <p14:sldId id="388"/>
            <p14:sldId id="390"/>
            <p14:sldId id="925"/>
            <p14:sldId id="915"/>
            <p14:sldId id="919"/>
            <p14:sldId id="920"/>
            <p14:sldId id="485"/>
            <p14:sldId id="926"/>
            <p14:sldId id="470"/>
            <p14:sldId id="483"/>
            <p14:sldId id="927"/>
            <p14:sldId id="928"/>
            <p14:sldId id="929"/>
            <p14:sldId id="907"/>
            <p14:sldId id="1059"/>
            <p14:sldId id="4249"/>
            <p14:sldId id="932"/>
            <p14:sldId id="446"/>
            <p14:sldId id="916"/>
            <p14:sldId id="4242"/>
            <p14:sldId id="1056"/>
            <p14:sldId id="337"/>
            <p14:sldId id="902"/>
            <p14:sldId id="937"/>
            <p14:sldId id="429"/>
            <p14:sldId id="4250"/>
          </p14:sldIdLst>
        </p14:section>
      </p14:sectionLst>
    </p:ext>
    <p:ext uri="{EFAFB233-063F-42B5-8137-9DF3F51BA10A}">
      <p15:sldGuideLst xmlns:p15="http://schemas.microsoft.com/office/powerpoint/2012/main">
        <p15:guide id="1" orient="horz" pos="1560" userDrawn="1">
          <p15:clr>
            <a:srgbClr val="A4A3A4"/>
          </p15:clr>
        </p15:guide>
        <p15:guide id="2" pos="5760" userDrawn="1">
          <p15:clr>
            <a:srgbClr val="A4A3A4"/>
          </p15:clr>
        </p15:guide>
        <p15:guide id="3" pos="720" userDrawn="1">
          <p15:clr>
            <a:srgbClr val="A4A3A4"/>
          </p15:clr>
        </p15:guide>
        <p15:guide id="4" pos="11136" userDrawn="1">
          <p15:clr>
            <a:srgbClr val="A4A3A4"/>
          </p15:clr>
        </p15:guide>
        <p15:guide id="5" pos="5520" userDrawn="1">
          <p15:clr>
            <a:srgbClr val="A4A3A4"/>
          </p15:clr>
        </p15:guide>
        <p15:guide id="6" pos="6048" userDrawn="1">
          <p15:clr>
            <a:srgbClr val="A4A3A4"/>
          </p15:clr>
        </p15:guide>
        <p15:guide id="7" orient="horz" pos="1848" userDrawn="1">
          <p15:clr>
            <a:srgbClr val="A4A3A4"/>
          </p15:clr>
        </p15:guide>
        <p15:guide id="8" orient="horz" pos="237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amara Weintraub" initials="TW" lastIdx="9" clrIdx="0">
    <p:extLst>
      <p:ext uri="{19B8F6BF-5375-455C-9EA6-DF929625EA0E}">
        <p15:presenceInfo xmlns:p15="http://schemas.microsoft.com/office/powerpoint/2012/main" userId="Tamara Weintraub" providerId="None"/>
      </p:ext>
    </p:extLst>
  </p:cmAuthor>
  <p:cmAuthor id="2" name="Zhang, Leanne" initials="ZL" lastIdx="8" clrIdx="1">
    <p:extLst>
      <p:ext uri="{19B8F6BF-5375-455C-9EA6-DF929625EA0E}">
        <p15:presenceInfo xmlns:p15="http://schemas.microsoft.com/office/powerpoint/2012/main" userId="S-1-5-21-1315882459-817801392-1359842108-120404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D9D9"/>
    <a:srgbClr val="2998AD"/>
    <a:srgbClr val="307481"/>
    <a:srgbClr val="92D050"/>
    <a:srgbClr val="1B714A"/>
    <a:srgbClr val="029768"/>
    <a:srgbClr val="0BAB7D"/>
    <a:srgbClr val="8E9D83"/>
    <a:srgbClr val="FF8F8F"/>
    <a:srgbClr val="FFEBE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439" autoAdjust="0"/>
    <p:restoredTop sz="93883" autoAdjust="0"/>
  </p:normalViewPr>
  <p:slideViewPr>
    <p:cSldViewPr snapToGrid="0" snapToObjects="1">
      <p:cViewPr varScale="1">
        <p:scale>
          <a:sx n="75" d="100"/>
          <a:sy n="75" d="100"/>
        </p:scale>
        <p:origin x="120" y="54"/>
      </p:cViewPr>
      <p:guideLst>
        <p:guide orient="horz" pos="1560"/>
        <p:guide pos="5760"/>
        <p:guide pos="720"/>
        <p:guide pos="11136"/>
        <p:guide pos="5520"/>
        <p:guide pos="6048"/>
        <p:guide orient="horz" pos="1848"/>
        <p:guide orient="horz" pos="2376"/>
      </p:guideLst>
    </p:cSldViewPr>
  </p:slideViewPr>
  <p:outlineViewPr>
    <p:cViewPr>
      <p:scale>
        <a:sx n="33" d="100"/>
        <a:sy n="33" d="100"/>
      </p:scale>
      <p:origin x="0" y="1134"/>
    </p:cViewPr>
  </p:outlin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21" Type="http://schemas.openxmlformats.org/officeDocument/2006/relationships/slide" Target="slides/slide10.xml"/><Relationship Id="rId42" Type="http://schemas.openxmlformats.org/officeDocument/2006/relationships/slide" Target="slides/slide31.xml"/><Relationship Id="rId47" Type="http://schemas.openxmlformats.org/officeDocument/2006/relationships/slide" Target="slides/slide36.xml"/><Relationship Id="rId63" Type="http://schemas.openxmlformats.org/officeDocument/2006/relationships/notesMaster" Target="notesMasters/notesMaster1.xml"/><Relationship Id="rId68"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slide" Target="slides/slide42.xml"/><Relationship Id="rId58" Type="http://schemas.openxmlformats.org/officeDocument/2006/relationships/slide" Target="slides/slide47.xml"/><Relationship Id="rId66" Type="http://schemas.openxmlformats.org/officeDocument/2006/relationships/commentAuthors" Target="commentAuthors.xml"/><Relationship Id="rId5" Type="http://schemas.openxmlformats.org/officeDocument/2006/relationships/slideMaster" Target="slideMasters/slideMaster2.xml"/><Relationship Id="rId61" Type="http://schemas.openxmlformats.org/officeDocument/2006/relationships/slide" Target="slides/slide50.xml"/><Relationship Id="rId19" Type="http://schemas.openxmlformats.org/officeDocument/2006/relationships/slide" Target="slides/slide8.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openxmlformats.org/officeDocument/2006/relationships/slide" Target="slides/slide45.xml"/><Relationship Id="rId64" Type="http://schemas.openxmlformats.org/officeDocument/2006/relationships/handoutMaster" Target="handoutMasters/handoutMaster1.xml"/><Relationship Id="rId69" Type="http://schemas.openxmlformats.org/officeDocument/2006/relationships/theme" Target="theme/theme1.xml"/><Relationship Id="rId8" Type="http://schemas.openxmlformats.org/officeDocument/2006/relationships/slideMaster" Target="slideMasters/slideMaster5.xml"/><Relationship Id="rId51" Type="http://schemas.openxmlformats.org/officeDocument/2006/relationships/slide" Target="slides/slide40.xml"/><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presProps" Target="presProps.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 Type="http://schemas.openxmlformats.org/officeDocument/2006/relationships/slideMaster" Target="slideMasters/slideMaster7.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s>
</file>

<file path=ppt/charts/_rels/chart1.xml.rels><?xml version="1.0" encoding="UTF-8" standalone="yes"?>
<Relationships xmlns="http://schemas.openxmlformats.org/package/2006/relationships"><Relationship Id="rId3" Type="http://schemas.openxmlformats.org/officeDocument/2006/relationships/oleObject" Target="file:///C:\Users\a0488101\Downloads\PPM%20Dashboard%20-%202021-01-07T171524.324.csv"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1" i="0" u="none" strike="noStrike" baseline="0" dirty="0">
                <a:effectLst/>
              </a:rPr>
              <a:t>ILIM: Adjustable Current Limit</a:t>
            </a:r>
            <a:endParaRPr lang="en-US"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scatterChart>
        <c:scatterStyle val="smoothMarker"/>
        <c:varyColors val="0"/>
        <c:ser>
          <c:idx val="0"/>
          <c:order val="0"/>
          <c:tx>
            <c:strRef>
              <c:f>Sheet3!$E$9</c:f>
              <c:strCache>
                <c:ptCount val="1"/>
                <c:pt idx="0">
                  <c:v>RILIM</c:v>
                </c:pt>
              </c:strCache>
            </c:strRef>
          </c:tx>
          <c:spPr>
            <a:ln w="19050" cap="rnd">
              <a:solidFill>
                <a:schemeClr val="accent3"/>
              </a:solidFill>
              <a:round/>
            </a:ln>
            <a:effectLst/>
          </c:spPr>
          <c:marker>
            <c:symbol val="circle"/>
            <c:size val="5"/>
            <c:spPr>
              <a:solidFill>
                <a:schemeClr val="accent3"/>
              </a:solidFill>
              <a:ln w="9525">
                <a:solidFill>
                  <a:schemeClr val="accent3"/>
                </a:solidFill>
              </a:ln>
              <a:effectLst/>
            </c:spPr>
          </c:marker>
          <c:trendline>
            <c:name>32273/RILIM</c:name>
            <c:spPr>
              <a:ln w="19050" cap="rnd">
                <a:solidFill>
                  <a:schemeClr val="accent3"/>
                </a:solidFill>
                <a:prstDash val="sysDot"/>
              </a:ln>
              <a:effectLst/>
            </c:spPr>
            <c:trendlineType val="log"/>
            <c:dispRSqr val="0"/>
            <c:dispEq val="0"/>
          </c:trendline>
          <c:xVal>
            <c:numRef>
              <c:f>Sheet3!$D$10:$D$16</c:f>
              <c:numCache>
                <c:formatCode>0</c:formatCode>
                <c:ptCount val="7"/>
                <c:pt idx="0">
                  <c:v>662.6899383983573</c:v>
                </c:pt>
                <c:pt idx="1">
                  <c:v>1689.6858638743454</c:v>
                </c:pt>
                <c:pt idx="2">
                  <c:v>2095.6493506493507</c:v>
                </c:pt>
                <c:pt idx="3">
                  <c:v>2602.6612903225805</c:v>
                </c:pt>
                <c:pt idx="4">
                  <c:v>2806.3478260869565</c:v>
                </c:pt>
                <c:pt idx="5">
                  <c:v>3386.463798530955</c:v>
                </c:pt>
                <c:pt idx="6" formatCode="General">
                  <c:v>3550</c:v>
                </c:pt>
              </c:numCache>
            </c:numRef>
          </c:xVal>
          <c:yVal>
            <c:numRef>
              <c:f>Sheet3!$E$10:$E$16</c:f>
              <c:numCache>
                <c:formatCode>0.00</c:formatCode>
                <c:ptCount val="7"/>
                <c:pt idx="0">
                  <c:v>48.7</c:v>
                </c:pt>
                <c:pt idx="1">
                  <c:v>19.100000000000001</c:v>
                </c:pt>
                <c:pt idx="2">
                  <c:v>15.4</c:v>
                </c:pt>
                <c:pt idx="3">
                  <c:v>12.4</c:v>
                </c:pt>
                <c:pt idx="4">
                  <c:v>11.5</c:v>
                </c:pt>
                <c:pt idx="5">
                  <c:v>9.5299999999999994</c:v>
                </c:pt>
                <c:pt idx="6">
                  <c:v>0</c:v>
                </c:pt>
              </c:numCache>
            </c:numRef>
          </c:yVal>
          <c:smooth val="1"/>
          <c:extLst>
            <c:ext xmlns:c16="http://schemas.microsoft.com/office/drawing/2014/chart" uri="{C3380CC4-5D6E-409C-BE32-E72D297353CC}">
              <c16:uniqueId val="{00000001-7F9A-4FF4-B58F-DE2E9B918C4E}"/>
            </c:ext>
          </c:extLst>
        </c:ser>
        <c:dLbls>
          <c:showLegendKey val="0"/>
          <c:showVal val="0"/>
          <c:showCatName val="0"/>
          <c:showSerName val="0"/>
          <c:showPercent val="0"/>
          <c:showBubbleSize val="0"/>
        </c:dLbls>
        <c:axId val="564503823"/>
        <c:axId val="621735151"/>
      </c:scatterChart>
      <c:valAx>
        <c:axId val="564503823"/>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I</a:t>
                </a:r>
                <a:r>
                  <a:rPr lang="en-US" baseline="-25000"/>
                  <a:t>OS_BUS</a:t>
                </a:r>
                <a:r>
                  <a:rPr lang="en-US"/>
                  <a:t>(mA)</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21735151"/>
        <c:crosses val="autoZero"/>
        <c:crossBetween val="midCat"/>
      </c:valAx>
      <c:valAx>
        <c:axId val="621735151"/>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R</a:t>
                </a:r>
                <a:r>
                  <a:rPr lang="en-US" baseline="-25000"/>
                  <a:t>ILIM</a:t>
                </a:r>
                <a:r>
                  <a:rPr lang="en-US" baseline="0"/>
                  <a:t> (K</a:t>
                </a:r>
                <a:r>
                  <a:rPr lang="el-GR" baseline="0">
                    <a:latin typeface="Times New Roman" panose="02020603050405020304" pitchFamily="18" charset="0"/>
                    <a:cs typeface="Times New Roman" panose="02020603050405020304" pitchFamily="18" charset="0"/>
                  </a:rPr>
                  <a:t>Ω</a:t>
                </a:r>
                <a:r>
                  <a:rPr lang="en-US" baseline="0"/>
                  <a:t>)</a:t>
                </a:r>
                <a:endParaRPr lang="en-US"/>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00"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64503823"/>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Reversed" id="23">
  <a:schemeClr val="accent3"/>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2" Type="http://schemas.openxmlformats.org/officeDocument/2006/relationships/image" Target="../media/image43.wmf"/><Relationship Id="rId1" Type="http://schemas.openxmlformats.org/officeDocument/2006/relationships/image" Target="../media/image4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3763" cy="465455"/>
          </a:xfrm>
          <a:prstGeom prst="rect">
            <a:avLst/>
          </a:prstGeom>
        </p:spPr>
        <p:txBody>
          <a:bodyPr vert="horz" lIns="92930" tIns="46465" rIns="92930" bIns="46465" rtlCol="0"/>
          <a:lstStyle>
            <a:lvl1pPr algn="l">
              <a:defRPr sz="1200"/>
            </a:lvl1pPr>
          </a:lstStyle>
          <a:p>
            <a:endParaRPr lang="en-US"/>
          </a:p>
        </p:txBody>
      </p:sp>
      <p:sp>
        <p:nvSpPr>
          <p:cNvPr id="3" name="Date Placeholder 2"/>
          <p:cNvSpPr>
            <a:spLocks noGrp="1"/>
          </p:cNvSpPr>
          <p:nvPr>
            <p:ph type="dt" sz="quarter" idx="1"/>
          </p:nvPr>
        </p:nvSpPr>
        <p:spPr>
          <a:xfrm>
            <a:off x="3939466" y="0"/>
            <a:ext cx="3013763" cy="465455"/>
          </a:xfrm>
          <a:prstGeom prst="rect">
            <a:avLst/>
          </a:prstGeom>
        </p:spPr>
        <p:txBody>
          <a:bodyPr vert="horz" lIns="92930" tIns="46465" rIns="92930" bIns="46465" rtlCol="0"/>
          <a:lstStyle>
            <a:lvl1pPr algn="r">
              <a:defRPr sz="1200"/>
            </a:lvl1pPr>
          </a:lstStyle>
          <a:p>
            <a:fld id="{AB02DE44-B9BC-E047-8F18-45C4361AFDBB}" type="datetimeFigureOut">
              <a:rPr lang="en-US" smtClean="0"/>
              <a:pPr/>
              <a:t>12/15/2021</a:t>
            </a:fld>
            <a:endParaRPr lang="en-US"/>
          </a:p>
        </p:txBody>
      </p:sp>
      <p:sp>
        <p:nvSpPr>
          <p:cNvPr id="4" name="Footer Placeholder 3"/>
          <p:cNvSpPr>
            <a:spLocks noGrp="1"/>
          </p:cNvSpPr>
          <p:nvPr>
            <p:ph type="ftr" sz="quarter" idx="2"/>
          </p:nvPr>
        </p:nvSpPr>
        <p:spPr>
          <a:xfrm>
            <a:off x="0" y="8842029"/>
            <a:ext cx="3013763" cy="465455"/>
          </a:xfrm>
          <a:prstGeom prst="rect">
            <a:avLst/>
          </a:prstGeom>
        </p:spPr>
        <p:txBody>
          <a:bodyPr vert="horz" lIns="92930" tIns="46465" rIns="92930" bIns="46465" rtlCol="0" anchor="b"/>
          <a:lstStyle>
            <a:lvl1pPr algn="l">
              <a:defRPr sz="1200"/>
            </a:lvl1pPr>
          </a:lstStyle>
          <a:p>
            <a:endParaRPr lang="en-US"/>
          </a:p>
        </p:txBody>
      </p:sp>
      <p:sp>
        <p:nvSpPr>
          <p:cNvPr id="5" name="Slide Number Placeholder 4"/>
          <p:cNvSpPr>
            <a:spLocks noGrp="1"/>
          </p:cNvSpPr>
          <p:nvPr>
            <p:ph type="sldNum" sz="quarter" idx="3"/>
          </p:nvPr>
        </p:nvSpPr>
        <p:spPr>
          <a:xfrm>
            <a:off x="3939466" y="8842029"/>
            <a:ext cx="3013763" cy="465455"/>
          </a:xfrm>
          <a:prstGeom prst="rect">
            <a:avLst/>
          </a:prstGeom>
        </p:spPr>
        <p:txBody>
          <a:bodyPr vert="horz" lIns="92930" tIns="46465" rIns="92930" bIns="46465" rtlCol="0" anchor="b"/>
          <a:lstStyle>
            <a:lvl1pPr algn="r">
              <a:defRPr sz="1200"/>
            </a:lvl1pPr>
          </a:lstStyle>
          <a:p>
            <a:fld id="{F237A328-340C-3A47-AF24-01B7C5594869}" type="slidenum">
              <a:rPr lang="en-US" smtClean="0"/>
              <a:pPr/>
              <a:t>‹#›</a:t>
            </a:fld>
            <a:endParaRPr lang="en-US"/>
          </a:p>
        </p:txBody>
      </p:sp>
    </p:spTree>
    <p:extLst>
      <p:ext uri="{BB962C8B-B14F-4D97-AF65-F5344CB8AC3E}">
        <p14:creationId xmlns:p14="http://schemas.microsoft.com/office/powerpoint/2010/main" val="300380058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3763" cy="465455"/>
          </a:xfrm>
          <a:prstGeom prst="rect">
            <a:avLst/>
          </a:prstGeom>
        </p:spPr>
        <p:txBody>
          <a:bodyPr vert="horz" lIns="92930" tIns="46465" rIns="92930" bIns="46465" rtlCol="0"/>
          <a:lstStyle>
            <a:lvl1pPr algn="l">
              <a:defRPr sz="1200"/>
            </a:lvl1pPr>
          </a:lstStyle>
          <a:p>
            <a:endParaRPr lang="en-US"/>
          </a:p>
        </p:txBody>
      </p:sp>
      <p:sp>
        <p:nvSpPr>
          <p:cNvPr id="3" name="Date Placeholder 2"/>
          <p:cNvSpPr>
            <a:spLocks noGrp="1"/>
          </p:cNvSpPr>
          <p:nvPr>
            <p:ph type="dt" idx="1"/>
          </p:nvPr>
        </p:nvSpPr>
        <p:spPr>
          <a:xfrm>
            <a:off x="3939466" y="0"/>
            <a:ext cx="3013763" cy="465455"/>
          </a:xfrm>
          <a:prstGeom prst="rect">
            <a:avLst/>
          </a:prstGeom>
        </p:spPr>
        <p:txBody>
          <a:bodyPr vert="horz" lIns="92930" tIns="46465" rIns="92930" bIns="46465" rtlCol="0"/>
          <a:lstStyle>
            <a:lvl1pPr algn="r">
              <a:defRPr sz="1200"/>
            </a:lvl1pPr>
          </a:lstStyle>
          <a:p>
            <a:fld id="{EFBB67E5-EE15-7C4E-AED1-553834E5D0E0}" type="datetimeFigureOut">
              <a:rPr lang="en-US" smtClean="0"/>
              <a:pPr/>
              <a:t>12/15/2021</a:t>
            </a:fld>
            <a:endParaRPr lang="en-US"/>
          </a:p>
        </p:txBody>
      </p:sp>
      <p:sp>
        <p:nvSpPr>
          <p:cNvPr id="4" name="Slide Image Placeholder 3"/>
          <p:cNvSpPr>
            <a:spLocks noGrp="1" noRot="1" noChangeAspect="1"/>
          </p:cNvSpPr>
          <p:nvPr>
            <p:ph type="sldImg" idx="2"/>
          </p:nvPr>
        </p:nvSpPr>
        <p:spPr>
          <a:xfrm>
            <a:off x="374650" y="698500"/>
            <a:ext cx="6205538" cy="3490913"/>
          </a:xfrm>
          <a:prstGeom prst="rect">
            <a:avLst/>
          </a:prstGeom>
          <a:noFill/>
          <a:ln w="12700">
            <a:solidFill>
              <a:prstClr val="black"/>
            </a:solidFill>
          </a:ln>
        </p:spPr>
        <p:txBody>
          <a:bodyPr vert="horz" lIns="92930" tIns="46465" rIns="92930" bIns="46465" rtlCol="0" anchor="ctr"/>
          <a:lstStyle/>
          <a:p>
            <a:endParaRPr lang="en-US"/>
          </a:p>
        </p:txBody>
      </p:sp>
      <p:sp>
        <p:nvSpPr>
          <p:cNvPr id="5" name="Notes Placeholder 4"/>
          <p:cNvSpPr>
            <a:spLocks noGrp="1"/>
          </p:cNvSpPr>
          <p:nvPr>
            <p:ph type="body" sz="quarter" idx="3"/>
          </p:nvPr>
        </p:nvSpPr>
        <p:spPr>
          <a:xfrm>
            <a:off x="695484" y="4421823"/>
            <a:ext cx="5563870" cy="4189095"/>
          </a:xfrm>
          <a:prstGeom prst="rect">
            <a:avLst/>
          </a:prstGeom>
        </p:spPr>
        <p:txBody>
          <a:bodyPr vert="horz" lIns="92930" tIns="46465" rIns="92930" bIns="46465"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29"/>
            <a:ext cx="3013763" cy="465455"/>
          </a:xfrm>
          <a:prstGeom prst="rect">
            <a:avLst/>
          </a:prstGeom>
        </p:spPr>
        <p:txBody>
          <a:bodyPr vert="horz" lIns="92930" tIns="46465" rIns="92930" bIns="46465" rtlCol="0" anchor="b"/>
          <a:lstStyle>
            <a:lvl1pPr algn="l">
              <a:defRPr sz="1200"/>
            </a:lvl1pPr>
          </a:lstStyle>
          <a:p>
            <a:endParaRPr lang="en-US"/>
          </a:p>
        </p:txBody>
      </p:sp>
      <p:sp>
        <p:nvSpPr>
          <p:cNvPr id="7" name="Slide Number Placeholder 6"/>
          <p:cNvSpPr>
            <a:spLocks noGrp="1"/>
          </p:cNvSpPr>
          <p:nvPr>
            <p:ph type="sldNum" sz="quarter" idx="5"/>
          </p:nvPr>
        </p:nvSpPr>
        <p:spPr>
          <a:xfrm>
            <a:off x="3939466" y="8842029"/>
            <a:ext cx="3013763" cy="465455"/>
          </a:xfrm>
          <a:prstGeom prst="rect">
            <a:avLst/>
          </a:prstGeom>
        </p:spPr>
        <p:txBody>
          <a:bodyPr vert="horz" lIns="92930" tIns="46465" rIns="92930" bIns="46465" rtlCol="0" anchor="b"/>
          <a:lstStyle>
            <a:lvl1pPr algn="r">
              <a:defRPr sz="1200"/>
            </a:lvl1pPr>
          </a:lstStyle>
          <a:p>
            <a:fld id="{55080698-7B0F-5D4A-9858-0F3A96D145F7}" type="slidenum">
              <a:rPr lang="en-US" smtClean="0"/>
              <a:pPr/>
              <a:t>‹#›</a:t>
            </a:fld>
            <a:endParaRPr lang="en-US"/>
          </a:p>
        </p:txBody>
      </p:sp>
    </p:spTree>
    <p:extLst>
      <p:ext uri="{BB962C8B-B14F-4D97-AF65-F5344CB8AC3E}">
        <p14:creationId xmlns:p14="http://schemas.microsoft.com/office/powerpoint/2010/main" val="2223656188"/>
      </p:ext>
    </p:extLst>
  </p:cSld>
  <p:clrMap bg1="lt1" tx1="dk1" bg2="lt2" tx2="dk2" accent1="accent1" accent2="accent2" accent3="accent3" accent4="accent4" accent5="accent5" accent6="accent6" hlink="hlink" folHlink="folHlink"/>
  <p:hf hdr="0" ftr="0" dt="0"/>
  <p:notesStyle>
    <a:lvl1pPr marL="0" algn="l" defTabSz="914180" rtl="0" eaLnBrk="1" latinLnBrk="0" hangingPunct="1">
      <a:defRPr sz="2400" kern="1200">
        <a:solidFill>
          <a:schemeClr val="tx1"/>
        </a:solidFill>
        <a:latin typeface="+mn-lt"/>
        <a:ea typeface="+mn-ea"/>
        <a:cs typeface="+mn-cs"/>
      </a:defRPr>
    </a:lvl1pPr>
    <a:lvl2pPr marL="914180" algn="l" defTabSz="914180" rtl="0" eaLnBrk="1" latinLnBrk="0" hangingPunct="1">
      <a:defRPr sz="2400" kern="1200">
        <a:solidFill>
          <a:schemeClr val="tx1"/>
        </a:solidFill>
        <a:latin typeface="+mn-lt"/>
        <a:ea typeface="+mn-ea"/>
        <a:cs typeface="+mn-cs"/>
      </a:defRPr>
    </a:lvl2pPr>
    <a:lvl3pPr marL="1828360" algn="l" defTabSz="914180" rtl="0" eaLnBrk="1" latinLnBrk="0" hangingPunct="1">
      <a:defRPr sz="2400" kern="1200">
        <a:solidFill>
          <a:schemeClr val="tx1"/>
        </a:solidFill>
        <a:latin typeface="+mn-lt"/>
        <a:ea typeface="+mn-ea"/>
        <a:cs typeface="+mn-cs"/>
      </a:defRPr>
    </a:lvl3pPr>
    <a:lvl4pPr marL="2742540" algn="l" defTabSz="914180" rtl="0" eaLnBrk="1" latinLnBrk="0" hangingPunct="1">
      <a:defRPr sz="2400" kern="1200">
        <a:solidFill>
          <a:schemeClr val="tx1"/>
        </a:solidFill>
        <a:latin typeface="+mn-lt"/>
        <a:ea typeface="+mn-ea"/>
        <a:cs typeface="+mn-cs"/>
      </a:defRPr>
    </a:lvl4pPr>
    <a:lvl5pPr marL="3656724" algn="l" defTabSz="914180" rtl="0" eaLnBrk="1" latinLnBrk="0" hangingPunct="1">
      <a:defRPr sz="2400" kern="1200">
        <a:solidFill>
          <a:schemeClr val="tx1"/>
        </a:solidFill>
        <a:latin typeface="+mn-lt"/>
        <a:ea typeface="+mn-ea"/>
        <a:cs typeface="+mn-cs"/>
      </a:defRPr>
    </a:lvl5pPr>
    <a:lvl6pPr marL="4570906" algn="l" defTabSz="914180" rtl="0" eaLnBrk="1" latinLnBrk="0" hangingPunct="1">
      <a:defRPr sz="2400" kern="1200">
        <a:solidFill>
          <a:schemeClr val="tx1"/>
        </a:solidFill>
        <a:latin typeface="+mn-lt"/>
        <a:ea typeface="+mn-ea"/>
        <a:cs typeface="+mn-cs"/>
      </a:defRPr>
    </a:lvl6pPr>
    <a:lvl7pPr marL="5485080" algn="l" defTabSz="914180" rtl="0" eaLnBrk="1" latinLnBrk="0" hangingPunct="1">
      <a:defRPr sz="2400" kern="1200">
        <a:solidFill>
          <a:schemeClr val="tx1"/>
        </a:solidFill>
        <a:latin typeface="+mn-lt"/>
        <a:ea typeface="+mn-ea"/>
        <a:cs typeface="+mn-cs"/>
      </a:defRPr>
    </a:lvl7pPr>
    <a:lvl8pPr marL="6399264" algn="l" defTabSz="914180" rtl="0" eaLnBrk="1" latinLnBrk="0" hangingPunct="1">
      <a:defRPr sz="2400" kern="1200">
        <a:solidFill>
          <a:schemeClr val="tx1"/>
        </a:solidFill>
        <a:latin typeface="+mn-lt"/>
        <a:ea typeface="+mn-ea"/>
        <a:cs typeface="+mn-cs"/>
      </a:defRPr>
    </a:lvl8pPr>
    <a:lvl9pPr marL="7313446" algn="l" defTabSz="914180"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BCDB87-9059-478D-8850-A28543D650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528334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BCDB87-9059-478D-8850-A28543D650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20849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603C3B5-9CFC-4B60-AD1F-942309290D4C}"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626377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BCDB87-9059-478D-8850-A28543D650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307236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BCDB87-9059-478D-8850-A28543D650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844372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080698-7B0F-5D4A-9858-0F3A96D145F7}" type="slidenum">
              <a:rPr lang="en-US" smtClean="0"/>
              <a:pPr/>
              <a:t>32</a:t>
            </a:fld>
            <a:endParaRPr lang="en-US"/>
          </a:p>
        </p:txBody>
      </p:sp>
    </p:spTree>
    <p:extLst>
      <p:ext uri="{BB962C8B-B14F-4D97-AF65-F5344CB8AC3E}">
        <p14:creationId xmlns:p14="http://schemas.microsoft.com/office/powerpoint/2010/main" val="19139727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200" b="0" i="0" u="none" strike="noStrike" kern="0" cap="none" spc="0" normalizeH="0" baseline="0" noProof="0" dirty="0">
                <a:ln>
                  <a:noFill/>
                </a:ln>
                <a:solidFill>
                  <a:srgbClr val="000000"/>
                </a:solidFill>
                <a:effectLst/>
                <a:uLnTx/>
                <a:uFillTx/>
                <a:latin typeface="Arial" pitchFamily="34" charset="0"/>
              </a:rPr>
              <a:t>Return current path in broken ground plane enclose much larger area since the direct path is blocked</a:t>
            </a:r>
          </a:p>
          <a:p>
            <a:pPr marL="0" marR="0" lvl="0" indent="0" defTabSz="914400" eaLnBrk="1" fontAlgn="base" latinLnBrk="0" hangingPunct="1">
              <a:lnSpc>
                <a:spcPct val="100000"/>
              </a:lnSpc>
              <a:spcBef>
                <a:spcPct val="0"/>
              </a:spcBef>
              <a:spcAft>
                <a:spcPct val="0"/>
              </a:spcAft>
              <a:buClrTx/>
              <a:buSzTx/>
              <a:buFontTx/>
              <a:buNone/>
              <a:tabLst/>
              <a:defRPr/>
            </a:pPr>
            <a:r>
              <a:rPr kumimoji="0" lang="en-US" altLang="en-US" sz="1200" b="0" i="0" u="none" strike="noStrike" kern="0" cap="none" spc="0" normalizeH="0" baseline="0" noProof="0" dirty="0">
                <a:ln>
                  <a:noFill/>
                </a:ln>
                <a:solidFill>
                  <a:srgbClr val="000000"/>
                </a:solidFill>
                <a:effectLst/>
                <a:uLnTx/>
                <a:uFillTx/>
                <a:latin typeface="Arial" pitchFamily="34" charset="0"/>
              </a:rPr>
              <a:t>Return current path in unbroken ground plane directly under path, Area minimized, B field minimized</a:t>
            </a:r>
            <a:endParaRPr lang="en-US" dirty="0"/>
          </a:p>
        </p:txBody>
      </p:sp>
      <p:sp>
        <p:nvSpPr>
          <p:cNvPr id="4" name="Slide Number Placeholder 3"/>
          <p:cNvSpPr>
            <a:spLocks noGrp="1"/>
          </p:cNvSpPr>
          <p:nvPr>
            <p:ph type="sldNum" sz="quarter" idx="5"/>
          </p:nvPr>
        </p:nvSpPr>
        <p:spPr/>
        <p:txBody>
          <a:bodyPr/>
          <a:lstStyle/>
          <a:p>
            <a:fld id="{55080698-7B0F-5D4A-9858-0F3A96D145F7}" type="slidenum">
              <a:rPr lang="en-US" smtClean="0"/>
              <a:pPr/>
              <a:t>36</a:t>
            </a:fld>
            <a:endParaRPr lang="en-US"/>
          </a:p>
        </p:txBody>
      </p:sp>
    </p:spTree>
    <p:extLst>
      <p:ext uri="{BB962C8B-B14F-4D97-AF65-F5344CB8AC3E}">
        <p14:creationId xmlns:p14="http://schemas.microsoft.com/office/powerpoint/2010/main" val="21450133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xfrm>
            <a:off x="374650" y="698500"/>
            <a:ext cx="6203950" cy="3490913"/>
          </a:xfrm>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1065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0654" indent="-284867" eaLnBrk="0" hangingPunct="0">
              <a:defRPr>
                <a:solidFill>
                  <a:schemeClr val="tx1"/>
                </a:solidFill>
                <a:latin typeface="Arial" charset="0"/>
                <a:ea typeface="ＭＳ Ｐゴシック" pitchFamily="34" charset="-128"/>
              </a:defRPr>
            </a:lvl2pPr>
            <a:lvl3pPr marL="1139468" indent="-227892" eaLnBrk="0" hangingPunct="0">
              <a:defRPr>
                <a:solidFill>
                  <a:schemeClr val="tx1"/>
                </a:solidFill>
                <a:latin typeface="Arial" charset="0"/>
                <a:ea typeface="ＭＳ Ｐゴシック" pitchFamily="34" charset="-128"/>
              </a:defRPr>
            </a:lvl3pPr>
            <a:lvl4pPr marL="1595255" indent="-227892" eaLnBrk="0" hangingPunct="0">
              <a:defRPr>
                <a:solidFill>
                  <a:schemeClr val="tx1"/>
                </a:solidFill>
                <a:latin typeface="Arial" charset="0"/>
                <a:ea typeface="ＭＳ Ｐゴシック" pitchFamily="34" charset="-128"/>
              </a:defRPr>
            </a:lvl4pPr>
            <a:lvl5pPr marL="2051040" indent="-227892" eaLnBrk="0" hangingPunct="0">
              <a:defRPr>
                <a:solidFill>
                  <a:schemeClr val="tx1"/>
                </a:solidFill>
                <a:latin typeface="Arial" charset="0"/>
                <a:ea typeface="ＭＳ Ｐゴシック" pitchFamily="34" charset="-128"/>
              </a:defRPr>
            </a:lvl5pPr>
            <a:lvl6pPr marL="2506826" indent="-227892" eaLnBrk="0" fontAlgn="base" hangingPunct="0">
              <a:spcBef>
                <a:spcPct val="0"/>
              </a:spcBef>
              <a:spcAft>
                <a:spcPct val="0"/>
              </a:spcAft>
              <a:defRPr>
                <a:solidFill>
                  <a:schemeClr val="tx1"/>
                </a:solidFill>
                <a:latin typeface="Arial" charset="0"/>
                <a:ea typeface="ＭＳ Ｐゴシック" pitchFamily="34" charset="-128"/>
              </a:defRPr>
            </a:lvl6pPr>
            <a:lvl7pPr marL="2962614" indent="-227892" eaLnBrk="0" fontAlgn="base" hangingPunct="0">
              <a:spcBef>
                <a:spcPct val="0"/>
              </a:spcBef>
              <a:spcAft>
                <a:spcPct val="0"/>
              </a:spcAft>
              <a:defRPr>
                <a:solidFill>
                  <a:schemeClr val="tx1"/>
                </a:solidFill>
                <a:latin typeface="Arial" charset="0"/>
                <a:ea typeface="ＭＳ Ｐゴシック" pitchFamily="34" charset="-128"/>
              </a:defRPr>
            </a:lvl7pPr>
            <a:lvl8pPr marL="3418402" indent="-227892" eaLnBrk="0" fontAlgn="base" hangingPunct="0">
              <a:spcBef>
                <a:spcPct val="0"/>
              </a:spcBef>
              <a:spcAft>
                <a:spcPct val="0"/>
              </a:spcAft>
              <a:defRPr>
                <a:solidFill>
                  <a:schemeClr val="tx1"/>
                </a:solidFill>
                <a:latin typeface="Arial" charset="0"/>
                <a:ea typeface="ＭＳ Ｐゴシック" pitchFamily="34" charset="-128"/>
              </a:defRPr>
            </a:lvl8pPr>
            <a:lvl9pPr marL="3874187" indent="-227892"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FF24A88-51A0-4D36-BB33-BE8FF32C773F}" type="slidenum">
              <a:rPr kumimoji="0" lang="en-US" sz="1800" b="0" i="0" u="none" strike="noStrike" kern="1200" cap="none" spc="0" normalizeH="0" baseline="0" noProof="0" smtClean="0">
                <a:ln>
                  <a:noFill/>
                </a:ln>
                <a:solidFill>
                  <a:srgbClr val="000000"/>
                </a:solidFill>
                <a:effectLst/>
                <a:uLnTx/>
                <a:uFillTx/>
                <a:latin typeface="Arial" charset="0"/>
                <a:ea typeface="ＭＳ Ｐゴシック"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lang="en-US" sz="1800" b="0" i="0" u="none" strike="noStrike" kern="1200" cap="none" spc="0" normalizeH="0" baseline="0" noProof="0">
              <a:ln>
                <a:noFill/>
              </a:ln>
              <a:solidFill>
                <a:srgbClr val="000000"/>
              </a:solidFill>
              <a:effectLst/>
              <a:uLnTx/>
              <a:uFillTx/>
              <a:latin typeface="Arial" charset="0"/>
              <a:ea typeface="ＭＳ Ｐゴシック" pitchFamily="34" charset="-128"/>
              <a:cs typeface="+mn-cs"/>
            </a:endParaRPr>
          </a:p>
        </p:txBody>
      </p:sp>
    </p:spTree>
    <p:extLst>
      <p:ext uri="{BB962C8B-B14F-4D97-AF65-F5344CB8AC3E}">
        <p14:creationId xmlns:p14="http://schemas.microsoft.com/office/powerpoint/2010/main" val="28275833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xfrm>
            <a:off x="374650" y="698500"/>
            <a:ext cx="6203950" cy="3490913"/>
          </a:xfrm>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p>
        </p:txBody>
      </p:sp>
      <p:sp>
        <p:nvSpPr>
          <p:cNvPr id="106500" name="Slide Number Placeholder 3"/>
          <p:cNvSpPr>
            <a:spLocks noGrp="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0654" indent="-284867" eaLnBrk="0" hangingPunct="0">
              <a:defRPr>
                <a:solidFill>
                  <a:schemeClr val="tx1"/>
                </a:solidFill>
                <a:latin typeface="Arial" charset="0"/>
                <a:ea typeface="ＭＳ Ｐゴシック" pitchFamily="34" charset="-128"/>
              </a:defRPr>
            </a:lvl2pPr>
            <a:lvl3pPr marL="1139468" indent="-227892" eaLnBrk="0" hangingPunct="0">
              <a:defRPr>
                <a:solidFill>
                  <a:schemeClr val="tx1"/>
                </a:solidFill>
                <a:latin typeface="Arial" charset="0"/>
                <a:ea typeface="ＭＳ Ｐゴシック" pitchFamily="34" charset="-128"/>
              </a:defRPr>
            </a:lvl3pPr>
            <a:lvl4pPr marL="1595255" indent="-227892" eaLnBrk="0" hangingPunct="0">
              <a:defRPr>
                <a:solidFill>
                  <a:schemeClr val="tx1"/>
                </a:solidFill>
                <a:latin typeface="Arial" charset="0"/>
                <a:ea typeface="ＭＳ Ｐゴシック" pitchFamily="34" charset="-128"/>
              </a:defRPr>
            </a:lvl4pPr>
            <a:lvl5pPr marL="2051040" indent="-227892" eaLnBrk="0" hangingPunct="0">
              <a:defRPr>
                <a:solidFill>
                  <a:schemeClr val="tx1"/>
                </a:solidFill>
                <a:latin typeface="Arial" charset="0"/>
                <a:ea typeface="ＭＳ Ｐゴシック" pitchFamily="34" charset="-128"/>
              </a:defRPr>
            </a:lvl5pPr>
            <a:lvl6pPr marL="2506826" indent="-227892" eaLnBrk="0" fontAlgn="base" hangingPunct="0">
              <a:spcBef>
                <a:spcPct val="0"/>
              </a:spcBef>
              <a:spcAft>
                <a:spcPct val="0"/>
              </a:spcAft>
              <a:defRPr>
                <a:solidFill>
                  <a:schemeClr val="tx1"/>
                </a:solidFill>
                <a:latin typeface="Arial" charset="0"/>
                <a:ea typeface="ＭＳ Ｐゴシック" pitchFamily="34" charset="-128"/>
              </a:defRPr>
            </a:lvl6pPr>
            <a:lvl7pPr marL="2962614" indent="-227892" eaLnBrk="0" fontAlgn="base" hangingPunct="0">
              <a:spcBef>
                <a:spcPct val="0"/>
              </a:spcBef>
              <a:spcAft>
                <a:spcPct val="0"/>
              </a:spcAft>
              <a:defRPr>
                <a:solidFill>
                  <a:schemeClr val="tx1"/>
                </a:solidFill>
                <a:latin typeface="Arial" charset="0"/>
                <a:ea typeface="ＭＳ Ｐゴシック" pitchFamily="34" charset="-128"/>
              </a:defRPr>
            </a:lvl7pPr>
            <a:lvl8pPr marL="3418402" indent="-227892" eaLnBrk="0" fontAlgn="base" hangingPunct="0">
              <a:spcBef>
                <a:spcPct val="0"/>
              </a:spcBef>
              <a:spcAft>
                <a:spcPct val="0"/>
              </a:spcAft>
              <a:defRPr>
                <a:solidFill>
                  <a:schemeClr val="tx1"/>
                </a:solidFill>
                <a:latin typeface="Arial" charset="0"/>
                <a:ea typeface="ＭＳ Ｐゴシック" pitchFamily="34" charset="-128"/>
              </a:defRPr>
            </a:lvl8pPr>
            <a:lvl9pPr marL="3874187" indent="-227892" eaLnBrk="0" fontAlgn="base" hangingPunct="0">
              <a:spcBef>
                <a:spcPct val="0"/>
              </a:spcBef>
              <a:spcAft>
                <a:spcPct val="0"/>
              </a:spcAft>
              <a:defRPr>
                <a:solidFill>
                  <a:schemeClr val="tx1"/>
                </a:solidFill>
                <a:latin typeface="Arial" charset="0"/>
                <a:ea typeface="ＭＳ Ｐゴシック"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FF24A88-51A0-4D36-BB33-BE8FF32C773F}" type="slidenum">
              <a:rPr kumimoji="0" lang="en-US" sz="1800" b="0" i="0" u="none" strike="noStrike" kern="1200" cap="none" spc="0" normalizeH="0" baseline="0" noProof="0" smtClean="0">
                <a:ln>
                  <a:noFill/>
                </a:ln>
                <a:solidFill>
                  <a:srgbClr val="000000"/>
                </a:solidFill>
                <a:effectLst/>
                <a:uLnTx/>
                <a:uFillTx/>
                <a:latin typeface="Arial" charset="0"/>
                <a:ea typeface="ＭＳ Ｐゴシック"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0" lang="en-US" sz="1800" b="0" i="0" u="none" strike="noStrike" kern="1200" cap="none" spc="0" normalizeH="0" baseline="0" noProof="0">
              <a:ln>
                <a:noFill/>
              </a:ln>
              <a:solidFill>
                <a:srgbClr val="000000"/>
              </a:solidFill>
              <a:effectLst/>
              <a:uLnTx/>
              <a:uFillTx/>
              <a:latin typeface="Arial" charset="0"/>
              <a:ea typeface="ＭＳ Ｐゴシック" pitchFamily="34" charset="-128"/>
              <a:cs typeface="+mn-cs"/>
            </a:endParaRPr>
          </a:p>
        </p:txBody>
      </p:sp>
    </p:spTree>
    <p:extLst>
      <p:ext uri="{BB962C8B-B14F-4D97-AF65-F5344CB8AC3E}">
        <p14:creationId xmlns:p14="http://schemas.microsoft.com/office/powerpoint/2010/main" val="23348622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BCDB87-9059-478D-8850-A28543D650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873438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New RTM whole Focus family for Dual USB port </a:t>
            </a:r>
            <a:r>
              <a:rPr lang="en-US" dirty="0" err="1"/>
              <a:t>opps</a:t>
            </a:r>
            <a:endParaRPr lang="en-US" dirty="0"/>
          </a:p>
          <a:p>
            <a:r>
              <a:rPr lang="en-US" dirty="0"/>
              <a:t>-13 parts </a:t>
            </a:r>
          </a:p>
          <a:p>
            <a:r>
              <a:rPr lang="en-US" dirty="0"/>
              <a:t>-2MHz/BC1.2 DCP </a:t>
            </a:r>
            <a:r>
              <a:rPr lang="en-US" dirty="0" err="1"/>
              <a:t>moder</a:t>
            </a:r>
            <a:r>
              <a:rPr lang="en-US" dirty="0"/>
              <a:t>/ Fault &amp; EN/Fault &amp; POL</a:t>
            </a:r>
          </a:p>
          <a:p>
            <a:r>
              <a:rPr lang="en-US" dirty="0"/>
              <a:t>15 &gt;$1k customer , &gt;18Mu Backlog. Looking forward to more DIN/DWIN for Focus family</a:t>
            </a:r>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ED2394B-E06C-4DC9-BCC2-551C3DED9AAD}" type="slidenum">
              <a:rPr kumimoji="0" lang="en-US" sz="18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45</a:t>
            </a:fld>
            <a:endParaRPr kumimoji="0" lang="en-US" sz="18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1433233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BCDB87-9059-478D-8850-A28543D650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718669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A0F381E-4B0D-4A2C-818B-83C535C9DAF3}" type="slidenum">
              <a:rPr lang="en-US" smtClean="0"/>
              <a:t>46</a:t>
            </a:fld>
            <a:endParaRPr lang="en-US"/>
          </a:p>
        </p:txBody>
      </p:sp>
    </p:spTree>
    <p:extLst>
      <p:ext uri="{BB962C8B-B14F-4D97-AF65-F5344CB8AC3E}">
        <p14:creationId xmlns:p14="http://schemas.microsoft.com/office/powerpoint/2010/main" val="30562198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6225" y="1108075"/>
            <a:ext cx="9848850" cy="554037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ED3D645-8503-4080-8999-52C1C3BC328E}" type="slidenum">
              <a:rPr lang="en-US" smtClean="0"/>
              <a:pPr>
                <a:defRPr/>
              </a:pPr>
              <a:t>47</a:t>
            </a:fld>
            <a:endParaRPr lang="en-US"/>
          </a:p>
        </p:txBody>
      </p:sp>
    </p:spTree>
    <p:extLst>
      <p:ext uri="{BB962C8B-B14F-4D97-AF65-F5344CB8AC3E}">
        <p14:creationId xmlns:p14="http://schemas.microsoft.com/office/powerpoint/2010/main" val="4941079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8450" y="1128713"/>
            <a:ext cx="10025063" cy="56388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E69D59E-1D01-4EEE-B3D9-B58B22203E8C}" type="slidenum">
              <a:rPr lang="en-US" smtClean="0">
                <a:solidFill>
                  <a:prstClr val="black"/>
                </a:solidFill>
              </a:rPr>
              <a:pPr>
                <a:defRPr/>
              </a:pPr>
              <a:t>48</a:t>
            </a:fld>
            <a:endParaRPr lang="en-US">
              <a:solidFill>
                <a:prstClr val="black"/>
              </a:solidFill>
            </a:endParaRPr>
          </a:p>
        </p:txBody>
      </p:sp>
    </p:spTree>
    <p:extLst>
      <p:ext uri="{BB962C8B-B14F-4D97-AF65-F5344CB8AC3E}">
        <p14:creationId xmlns:p14="http://schemas.microsoft.com/office/powerpoint/2010/main" val="18809866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BCDB87-9059-478D-8850-A28543D650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49350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BCDB87-9059-478D-8850-A28543D650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438441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sz="1200" kern="1200" dirty="0">
                <a:solidFill>
                  <a:schemeClr val="tx1"/>
                </a:solidFill>
                <a:effectLst/>
                <a:latin typeface="Arial" charset="0"/>
                <a:ea typeface="+mn-ea"/>
                <a:cs typeface="+mn-cs"/>
              </a:rPr>
              <a:t>传统封装技术是以</a:t>
            </a:r>
            <a:r>
              <a:rPr lang="en-US" sz="1200" kern="1200" dirty="0">
                <a:solidFill>
                  <a:schemeClr val="tx1"/>
                </a:solidFill>
                <a:effectLst/>
                <a:latin typeface="Arial" charset="0"/>
                <a:ea typeface="+mn-ea"/>
                <a:cs typeface="+mn-cs"/>
              </a:rPr>
              <a:t>bonding</a:t>
            </a:r>
            <a:r>
              <a:rPr lang="zh-CN" altLang="en-US" sz="1200" kern="1200" dirty="0">
                <a:solidFill>
                  <a:schemeClr val="tx1"/>
                </a:solidFill>
                <a:effectLst/>
                <a:latin typeface="Arial" charset="0"/>
                <a:ea typeface="+mn-ea"/>
                <a:cs typeface="+mn-cs"/>
              </a:rPr>
              <a:t>线的形式将</a:t>
            </a:r>
            <a:r>
              <a:rPr lang="en-US" sz="1200" kern="1200" dirty="0">
                <a:solidFill>
                  <a:schemeClr val="tx1"/>
                </a:solidFill>
                <a:effectLst/>
                <a:latin typeface="Arial" charset="0"/>
                <a:ea typeface="+mn-ea"/>
                <a:cs typeface="+mn-cs"/>
              </a:rPr>
              <a:t>die</a:t>
            </a:r>
            <a:r>
              <a:rPr lang="zh-CN" altLang="en-US" sz="1200" kern="1200" dirty="0">
                <a:solidFill>
                  <a:schemeClr val="tx1"/>
                </a:solidFill>
                <a:effectLst/>
                <a:latin typeface="Arial" charset="0"/>
                <a:ea typeface="+mn-ea"/>
                <a:cs typeface="+mn-cs"/>
              </a:rPr>
              <a:t>和</a:t>
            </a:r>
            <a:r>
              <a:rPr lang="en-US" sz="1200" kern="1200" dirty="0" err="1">
                <a:solidFill>
                  <a:schemeClr val="tx1"/>
                </a:solidFill>
                <a:effectLst/>
                <a:latin typeface="Arial" charset="0"/>
                <a:ea typeface="+mn-ea"/>
                <a:cs typeface="+mn-cs"/>
              </a:rPr>
              <a:t>Leadframe</a:t>
            </a:r>
            <a:r>
              <a:rPr lang="zh-CN" altLang="en-US" sz="1200" kern="1200" dirty="0">
                <a:solidFill>
                  <a:schemeClr val="tx1"/>
                </a:solidFill>
                <a:effectLst/>
                <a:latin typeface="Arial" charset="0"/>
                <a:ea typeface="+mn-ea"/>
                <a:cs typeface="+mn-cs"/>
              </a:rPr>
              <a:t>相连；</a:t>
            </a:r>
            <a:r>
              <a:rPr lang="en-US" sz="1200" kern="1200" dirty="0">
                <a:solidFill>
                  <a:schemeClr val="tx1"/>
                </a:solidFill>
                <a:effectLst/>
                <a:latin typeface="Arial" charset="0"/>
                <a:ea typeface="+mn-ea"/>
                <a:cs typeface="+mn-cs"/>
              </a:rPr>
              <a:t>FCOL</a:t>
            </a:r>
            <a:r>
              <a:rPr lang="zh-CN" altLang="en-US" sz="1200" kern="1200" dirty="0">
                <a:solidFill>
                  <a:schemeClr val="tx1"/>
                </a:solidFill>
                <a:effectLst/>
                <a:latin typeface="Arial" charset="0"/>
                <a:ea typeface="+mn-ea"/>
                <a:cs typeface="+mn-cs"/>
              </a:rPr>
              <a:t>（</a:t>
            </a:r>
            <a:r>
              <a:rPr lang="en-US" sz="1200" kern="1200" dirty="0">
                <a:solidFill>
                  <a:schemeClr val="tx1"/>
                </a:solidFill>
                <a:effectLst/>
                <a:latin typeface="Arial" charset="0"/>
                <a:ea typeface="+mn-ea"/>
                <a:cs typeface="+mn-cs"/>
              </a:rPr>
              <a:t>Flip Chip on Lead</a:t>
            </a:r>
            <a:r>
              <a:rPr lang="zh-CN" altLang="en-US" sz="1200" kern="1200" dirty="0">
                <a:solidFill>
                  <a:schemeClr val="tx1"/>
                </a:solidFill>
                <a:effectLst/>
                <a:latin typeface="Arial" charset="0"/>
                <a:ea typeface="+mn-ea"/>
                <a:cs typeface="+mn-cs"/>
              </a:rPr>
              <a:t>）</a:t>
            </a:r>
            <a:r>
              <a:rPr lang="en-US" sz="1200" kern="1200" dirty="0">
                <a:solidFill>
                  <a:schemeClr val="tx1"/>
                </a:solidFill>
                <a:effectLst/>
                <a:latin typeface="Arial" charset="0"/>
                <a:ea typeface="+mn-ea"/>
                <a:cs typeface="+mn-cs"/>
              </a:rPr>
              <a:t>- SOT</a:t>
            </a:r>
            <a:r>
              <a:rPr lang="zh-CN" altLang="en-US" sz="1200" kern="1200" dirty="0">
                <a:solidFill>
                  <a:schemeClr val="tx1"/>
                </a:solidFill>
                <a:effectLst/>
                <a:latin typeface="Arial" charset="0"/>
                <a:ea typeface="+mn-ea"/>
                <a:cs typeface="+mn-cs"/>
              </a:rPr>
              <a:t>封装技术则是将晶片倒扣，通过铜柱将</a:t>
            </a:r>
            <a:r>
              <a:rPr lang="en-US" sz="1200" kern="1200" dirty="0">
                <a:solidFill>
                  <a:schemeClr val="tx1"/>
                </a:solidFill>
                <a:effectLst/>
                <a:latin typeface="Arial" charset="0"/>
                <a:ea typeface="+mn-ea"/>
                <a:cs typeface="+mn-cs"/>
              </a:rPr>
              <a:t>die</a:t>
            </a:r>
            <a:r>
              <a:rPr lang="zh-CN" altLang="en-US" sz="1200" kern="1200" dirty="0">
                <a:solidFill>
                  <a:schemeClr val="tx1"/>
                </a:solidFill>
                <a:effectLst/>
                <a:latin typeface="Arial" charset="0"/>
                <a:ea typeface="+mn-ea"/>
                <a:cs typeface="+mn-cs"/>
              </a:rPr>
              <a:t>和</a:t>
            </a:r>
            <a:r>
              <a:rPr lang="en-US" sz="1200" kern="1200" dirty="0" err="1">
                <a:solidFill>
                  <a:schemeClr val="tx1"/>
                </a:solidFill>
                <a:effectLst/>
                <a:latin typeface="Arial" charset="0"/>
                <a:ea typeface="+mn-ea"/>
                <a:cs typeface="+mn-cs"/>
              </a:rPr>
              <a:t>Leadframe</a:t>
            </a:r>
            <a:r>
              <a:rPr lang="zh-CN" altLang="en-US" sz="1200" kern="1200" dirty="0">
                <a:solidFill>
                  <a:schemeClr val="tx1"/>
                </a:solidFill>
                <a:effectLst/>
                <a:latin typeface="Arial" charset="0"/>
                <a:ea typeface="+mn-ea"/>
                <a:cs typeface="+mn-cs"/>
              </a:rPr>
              <a:t>相连。</a:t>
            </a:r>
            <a:endParaRPr lang="en-US" altLang="zh-CN" sz="1200" kern="1200" dirty="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Arial" charset="0"/>
                <a:ea typeface="+mn-ea"/>
                <a:cs typeface="+mn-cs"/>
              </a:rPr>
              <a:t>Bonding</a:t>
            </a:r>
            <a:r>
              <a:rPr lang="zh-CN" altLang="en-US" sz="1200" kern="1200" dirty="0">
                <a:solidFill>
                  <a:schemeClr val="tx1"/>
                </a:solidFill>
                <a:effectLst/>
                <a:latin typeface="Arial" charset="0"/>
                <a:ea typeface="+mn-ea"/>
                <a:cs typeface="+mn-cs"/>
              </a:rPr>
              <a:t>线的寄生电感和寄生电阻都比较大。</a:t>
            </a:r>
            <a:r>
              <a:rPr lang="en-US" sz="1200" kern="1200" dirty="0">
                <a:solidFill>
                  <a:schemeClr val="tx1"/>
                </a:solidFill>
                <a:effectLst/>
                <a:latin typeface="Arial" charset="0"/>
                <a:ea typeface="+mn-ea"/>
                <a:cs typeface="+mn-cs"/>
              </a:rPr>
              <a:t>FCOL - SOT</a:t>
            </a:r>
            <a:r>
              <a:rPr lang="zh-CN" altLang="en-US" sz="1200" kern="1200" dirty="0">
                <a:solidFill>
                  <a:schemeClr val="tx1"/>
                </a:solidFill>
                <a:effectLst/>
                <a:latin typeface="Arial" charset="0"/>
                <a:ea typeface="+mn-ea"/>
                <a:cs typeface="+mn-cs"/>
              </a:rPr>
              <a:t>技术则采用直径较大的通路避免了的寄生电感在开关节点上产生较大的振铃（</a:t>
            </a:r>
            <a:r>
              <a:rPr lang="en-US" sz="1200" kern="1200" dirty="0">
                <a:solidFill>
                  <a:schemeClr val="tx1"/>
                </a:solidFill>
                <a:effectLst/>
                <a:latin typeface="Arial" charset="0"/>
                <a:ea typeface="+mn-ea"/>
                <a:cs typeface="+mn-cs"/>
              </a:rPr>
              <a:t>Ring</a:t>
            </a:r>
            <a:r>
              <a:rPr lang="zh-CN" altLang="en-US" sz="1200" kern="1200" dirty="0">
                <a:solidFill>
                  <a:schemeClr val="tx1"/>
                </a:solidFill>
                <a:effectLst/>
                <a:latin typeface="Arial" charset="0"/>
                <a:ea typeface="+mn-ea"/>
                <a:cs typeface="+mn-cs"/>
              </a:rPr>
              <a:t>），从而避免开关管被击穿。同时减小寄生电感和寄生电阻的损耗，避免影响效率或产生热量。相似技术在</a:t>
            </a:r>
            <a:r>
              <a:rPr lang="en-US" sz="1200" kern="1200" dirty="0">
                <a:solidFill>
                  <a:schemeClr val="tx1"/>
                </a:solidFill>
                <a:effectLst/>
                <a:latin typeface="Arial" charset="0"/>
                <a:ea typeface="+mn-ea"/>
                <a:cs typeface="+mn-cs"/>
              </a:rPr>
              <a:t>FCOL – </a:t>
            </a:r>
            <a:r>
              <a:rPr lang="en-US" sz="1200" kern="1200" dirty="0" err="1">
                <a:solidFill>
                  <a:schemeClr val="tx1"/>
                </a:solidFill>
                <a:effectLst/>
                <a:latin typeface="Arial" charset="0"/>
                <a:ea typeface="+mn-ea"/>
                <a:cs typeface="+mn-cs"/>
              </a:rPr>
              <a:t>HotRod</a:t>
            </a:r>
            <a:r>
              <a:rPr lang="en-US" sz="1200" kern="1200" dirty="0">
                <a:solidFill>
                  <a:schemeClr val="tx1"/>
                </a:solidFill>
                <a:effectLst/>
                <a:latin typeface="Arial" charset="0"/>
                <a:ea typeface="+mn-ea"/>
                <a:cs typeface="+mn-cs"/>
              </a:rPr>
              <a:t>™ QFN</a:t>
            </a:r>
            <a:r>
              <a:rPr lang="zh-CN" altLang="en-US" sz="1200" kern="1200" dirty="0">
                <a:solidFill>
                  <a:schemeClr val="tx1"/>
                </a:solidFill>
                <a:effectLst/>
                <a:latin typeface="Arial" charset="0"/>
                <a:ea typeface="+mn-ea"/>
                <a:cs typeface="+mn-cs"/>
              </a:rPr>
              <a:t>封装中也有应用。</a:t>
            </a:r>
            <a:endParaRPr lang="en-US"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BED2394B-E06C-4DC9-BCC2-551C3DED9AAD}" type="slidenum">
              <a:rPr lang="en-US" smtClean="0"/>
              <a:pPr>
                <a:defRPr/>
              </a:pPr>
              <a:t>8</a:t>
            </a:fld>
            <a:endParaRPr lang="en-US"/>
          </a:p>
        </p:txBody>
      </p:sp>
    </p:spTree>
    <p:extLst>
      <p:ext uri="{BB962C8B-B14F-4D97-AF65-F5344CB8AC3E}">
        <p14:creationId xmlns:p14="http://schemas.microsoft.com/office/powerpoint/2010/main" val="15288722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5080698-7B0F-5D4A-9858-0F3A96D145F7}" type="slidenum">
              <a:rPr lang="en-US" smtClean="0"/>
              <a:pPr/>
              <a:t>10</a:t>
            </a:fld>
            <a:endParaRPr lang="en-US"/>
          </a:p>
        </p:txBody>
      </p:sp>
    </p:spTree>
    <p:extLst>
      <p:ext uri="{BB962C8B-B14F-4D97-AF65-F5344CB8AC3E}">
        <p14:creationId xmlns:p14="http://schemas.microsoft.com/office/powerpoint/2010/main" val="35968034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BCDB87-9059-478D-8850-A28543D650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759532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BCDB87-9059-478D-8850-A28543D650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129970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BCDB87-9059-478D-8850-A28543D6504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232440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3.xml"/><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3.xml"/><Relationship Id="rId4"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4.xml"/><Relationship Id="rId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5.xml"/><Relationship Id="rId4" Type="http://schemas.openxmlformats.org/officeDocument/2006/relationships/image" Target="../media/image1.png"/></Relationships>
</file>

<file path=ppt/slideLayouts/_rels/slideLayout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5.xml"/><Relationship Id="rId4" Type="http://schemas.openxmlformats.org/officeDocument/2006/relationships/image" Target="../media/image1.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5.xml"/><Relationship Id="rId4" Type="http://schemas.openxmlformats.org/officeDocument/2006/relationships/image" Target="../media/image1.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6.xml"/><Relationship Id="rId4" Type="http://schemas.openxmlformats.org/officeDocument/2006/relationships/image" Target="../media/image1.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6.xml"/><Relationship Id="rId4" Type="http://schemas.openxmlformats.org/officeDocument/2006/relationships/image" Target="../media/image1.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eg"/><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jpeg"/><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g"/><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g"/><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g"/><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2914657"/>
            <a:ext cx="16916400" cy="2205038"/>
          </a:xfrm>
        </p:spPr>
        <p:txBody>
          <a:bodyPr/>
          <a:lstStyle>
            <a:lvl1pPr>
              <a:defRPr sz="60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800" y="5548319"/>
            <a:ext cx="16916400" cy="2228850"/>
          </a:xfrm>
          <a:ln/>
        </p:spPr>
        <p:txBody>
          <a:bodyPr/>
          <a:lstStyle>
            <a:lvl1pPr marL="0" indent="0">
              <a:buFontTx/>
              <a:buNone/>
              <a:defRPr b="1"/>
            </a:lvl1pPr>
          </a:lstStyle>
          <a:p>
            <a:r>
              <a:rPr lang="en-US"/>
              <a:t>Click to edit Master subtitle style</a:t>
            </a:r>
          </a:p>
        </p:txBody>
      </p:sp>
      <p:sp>
        <p:nvSpPr>
          <p:cNvPr id="4" name="Rectangle 24"/>
          <p:cNvSpPr>
            <a:spLocks noGrp="1" noChangeArrowheads="1"/>
          </p:cNvSpPr>
          <p:nvPr>
            <p:ph type="sldNum" sz="quarter" idx="10"/>
          </p:nvPr>
        </p:nvSpPr>
        <p:spPr>
          <a:xfrm>
            <a:off x="13284200" y="9058291"/>
            <a:ext cx="4267200" cy="309562"/>
          </a:xfrm>
          <a:prstGeom prst="rect">
            <a:avLst/>
          </a:prstGeom>
        </p:spPr>
        <p:txBody>
          <a:bodyPr/>
          <a:lstStyle>
            <a:lvl1pPr>
              <a:defRPr/>
            </a:lvl1pPr>
          </a:lstStyle>
          <a:p>
            <a:pPr defTabSz="1371272" fontAlgn="base">
              <a:spcBef>
                <a:spcPct val="0"/>
              </a:spcBef>
              <a:spcAft>
                <a:spcPct val="0"/>
              </a:spcAft>
              <a:defRPr/>
            </a:pPr>
            <a:fld id="{AE7985EE-CC81-4AD9-9FD5-46D7FDA8E03F}" type="slidenum">
              <a:rPr lang="en-US" smtClean="0">
                <a:solidFill>
                  <a:srgbClr val="000000"/>
                </a:solidFill>
              </a:rPr>
              <a:pPr defTabSz="1371272"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19498009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pic>
        <p:nvPicPr>
          <p:cNvPr id="4" name="Picture 6" descr="selected_powerpoint_bg_2.jpg"/>
          <p:cNvPicPr>
            <a:picLocks noChangeAspect="1"/>
          </p:cNvPicPr>
          <p:nvPr userDrawn="1"/>
        </p:nvPicPr>
        <p:blipFill>
          <a:blip r:embed="rId2" cstate="print">
            <a:extLst>
              <a:ext uri="{BEBA8EAE-BF5A-486C-A8C5-ECC9F3942E4B}">
                <a14:imgProps xmlns:a14="http://schemas.microsoft.com/office/drawing/2010/main">
                  <a14:imgLayer r:embed="rId3">
                    <a14:imgEffect>
                      <a14:saturation sat="0"/>
                    </a14:imgEffect>
                  </a14:imgLayer>
                </a14:imgProps>
              </a:ext>
            </a:extLst>
          </a:blip>
          <a:srcRect/>
          <a:stretch>
            <a:fillRect/>
          </a:stretch>
        </p:blipFill>
        <p:spPr bwMode="auto">
          <a:xfrm>
            <a:off x="0" y="0"/>
            <a:ext cx="18288000" cy="10287000"/>
          </a:xfrm>
          <a:prstGeom prst="rect">
            <a:avLst/>
          </a:prstGeom>
          <a:noFill/>
          <a:ln w="9525">
            <a:noFill/>
            <a:miter lim="800000"/>
            <a:headEnd/>
            <a:tailEnd/>
          </a:ln>
        </p:spPr>
      </p:pic>
      <p:sp>
        <p:nvSpPr>
          <p:cNvPr id="3074" name="Rectangle 2"/>
          <p:cNvSpPr>
            <a:spLocks noGrp="1" noChangeArrowheads="1"/>
          </p:cNvSpPr>
          <p:nvPr>
            <p:ph type="ctrTitle"/>
          </p:nvPr>
        </p:nvSpPr>
        <p:spPr>
          <a:xfrm>
            <a:off x="685800" y="2914667"/>
            <a:ext cx="16916400" cy="2205038"/>
          </a:xfrm>
        </p:spPr>
        <p:txBody>
          <a:bodyPr/>
          <a:lstStyle>
            <a:lvl1pPr>
              <a:defRPr sz="60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800" y="4660007"/>
            <a:ext cx="16916400" cy="1257090"/>
          </a:xfrm>
          <a:ln/>
        </p:spPr>
        <p:txBody>
          <a:bodyPr/>
          <a:lstStyle>
            <a:lvl1pPr marL="0" indent="0">
              <a:buFontTx/>
              <a:buNone/>
              <a:defRPr sz="4000" b="1">
                <a:solidFill>
                  <a:schemeClr val="tx1">
                    <a:lumMod val="65000"/>
                    <a:lumOff val="35000"/>
                  </a:schemeClr>
                </a:solidFill>
              </a:defRPr>
            </a:lvl1pPr>
          </a:lstStyle>
          <a:p>
            <a:r>
              <a:rPr lang="en-US" dirty="0"/>
              <a:t>Click to edit Master subtitle style</a:t>
            </a:r>
          </a:p>
        </p:txBody>
      </p:sp>
      <p:grpSp>
        <p:nvGrpSpPr>
          <p:cNvPr id="8" name="Group 7"/>
          <p:cNvGrpSpPr/>
          <p:nvPr userDrawn="1"/>
        </p:nvGrpSpPr>
        <p:grpSpPr>
          <a:xfrm>
            <a:off x="-69600" y="9304564"/>
            <a:ext cx="17748216" cy="708516"/>
            <a:chOff x="-34800" y="4652282"/>
            <a:chExt cx="8874108" cy="354258"/>
          </a:xfrm>
        </p:grpSpPr>
        <p:sp>
          <p:nvSpPr>
            <p:cNvPr id="9" name="Rectangle 8"/>
            <p:cNvSpPr/>
            <p:nvPr userDrawn="1"/>
          </p:nvSpPr>
          <p:spPr>
            <a:xfrm>
              <a:off x="-1" y="4652282"/>
              <a:ext cx="8836528" cy="3441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rtlCol="0" anchor="ctr"/>
            <a:lstStyle/>
            <a:p>
              <a:pPr algn="ctr" defTabSz="914254"/>
              <a:endParaRPr lang="en-US" sz="7200">
                <a:solidFill>
                  <a:srgbClr val="FFFFFF"/>
                </a:solidFill>
              </a:endParaRPr>
            </a:p>
          </p:txBody>
        </p:sp>
        <p:pic>
          <p:nvPicPr>
            <p:cNvPr id="10" name="Picture 9" descr="ti_logo_powerpoint_1_line.png"/>
            <p:cNvPicPr>
              <a:picLocks noChangeAspect="1"/>
            </p:cNvPicPr>
            <p:nvPr userDrawn="1"/>
          </p:nvPicPr>
          <p:blipFill>
            <a:blip r:embed="rId4" cstate="print"/>
            <a:stretch>
              <a:fillRect/>
            </a:stretch>
          </p:blipFill>
          <p:spPr>
            <a:xfrm>
              <a:off x="7143651" y="4742198"/>
              <a:ext cx="1567826" cy="193747"/>
            </a:xfrm>
            <a:prstGeom prst="rect">
              <a:avLst/>
            </a:prstGeom>
          </p:spPr>
        </p:pic>
        <p:grpSp>
          <p:nvGrpSpPr>
            <p:cNvPr id="11" name="Group 10"/>
            <p:cNvGrpSpPr/>
            <p:nvPr userDrawn="1"/>
          </p:nvGrpSpPr>
          <p:grpSpPr>
            <a:xfrm>
              <a:off x="-34800" y="4654430"/>
              <a:ext cx="8874108" cy="352110"/>
              <a:chOff x="-7620" y="6323077"/>
              <a:chExt cx="8814816" cy="466344"/>
            </a:xfrm>
          </p:grpSpPr>
          <p:cxnSp>
            <p:nvCxnSpPr>
              <p:cNvPr id="12" name="Straight Connector 11"/>
              <p:cNvCxnSpPr/>
              <p:nvPr userDrawn="1"/>
            </p:nvCxnSpPr>
            <p:spPr>
              <a:xfrm>
                <a:off x="-7620" y="678942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3" name="Straight Connector 12"/>
              <p:cNvCxnSpPr/>
              <p:nvPr userDrawn="1"/>
            </p:nvCxnSpPr>
            <p:spPr>
              <a:xfrm>
                <a:off x="-7620" y="632460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4" name="Straight Connector 13"/>
              <p:cNvCxnSpPr/>
              <p:nvPr userDrawn="1"/>
            </p:nvCxnSpPr>
            <p:spPr>
              <a:xfrm rot="16200000">
                <a:off x="8571262" y="6556249"/>
                <a:ext cx="466344"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grpSp>
      </p:grpSp>
    </p:spTree>
    <p:extLst>
      <p:ext uri="{BB962C8B-B14F-4D97-AF65-F5344CB8AC3E}">
        <p14:creationId xmlns:p14="http://schemas.microsoft.com/office/powerpoint/2010/main" val="1782423343"/>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4" name="Picture 6" descr="selected_powerpoint_bg_1_grey.jpg"/>
          <p:cNvPicPr>
            <a:picLocks noChangeAspect="1"/>
          </p:cNvPicPr>
          <p:nvPr userDrawn="1"/>
        </p:nvPicPr>
        <p:blipFill>
          <a:blip r:embed="rId2" cstate="print"/>
          <a:srcRect/>
          <a:stretch>
            <a:fillRect/>
          </a:stretch>
        </p:blipFill>
        <p:spPr bwMode="auto">
          <a:xfrm>
            <a:off x="0" y="0"/>
            <a:ext cx="18288000" cy="10287000"/>
          </a:xfrm>
          <a:prstGeom prst="rect">
            <a:avLst/>
          </a:prstGeom>
          <a:noFill/>
          <a:ln w="9525">
            <a:noFill/>
            <a:miter lim="800000"/>
            <a:headEnd/>
            <a:tailEnd/>
          </a:ln>
        </p:spPr>
      </p:pic>
      <p:sp>
        <p:nvSpPr>
          <p:cNvPr id="3074" name="Rectangle 2"/>
          <p:cNvSpPr>
            <a:spLocks noGrp="1" noChangeArrowheads="1"/>
          </p:cNvSpPr>
          <p:nvPr>
            <p:ph type="ctrTitle"/>
          </p:nvPr>
        </p:nvSpPr>
        <p:spPr>
          <a:xfrm>
            <a:off x="685800" y="2914667"/>
            <a:ext cx="16916400" cy="2205038"/>
          </a:xfrm>
        </p:spPr>
        <p:txBody>
          <a:bodyPr/>
          <a:lstStyle>
            <a:lvl1pPr>
              <a:defRPr sz="60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800" y="5548319"/>
            <a:ext cx="16916400" cy="2228850"/>
          </a:xfrm>
          <a:ln/>
        </p:spPr>
        <p:txBody>
          <a:bodyPr/>
          <a:lstStyle>
            <a:lvl1pPr marL="0" indent="0">
              <a:buFontTx/>
              <a:buNone/>
              <a:defRPr b="1"/>
            </a:lvl1pPr>
          </a:lstStyle>
          <a:p>
            <a:r>
              <a:rPr lang="en-US"/>
              <a:t>Click to edit Master subtitle style</a:t>
            </a:r>
          </a:p>
        </p:txBody>
      </p:sp>
      <p:pic>
        <p:nvPicPr>
          <p:cNvPr id="15" name="Picture 14" descr="LeadCoachWin.ps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4460904" y="396125"/>
            <a:ext cx="3827096" cy="1619082"/>
          </a:xfrm>
          <a:prstGeom prst="rect">
            <a:avLst/>
          </a:prstGeom>
        </p:spPr>
      </p:pic>
      <p:grpSp>
        <p:nvGrpSpPr>
          <p:cNvPr id="8" name="Group 7"/>
          <p:cNvGrpSpPr/>
          <p:nvPr userDrawn="1"/>
        </p:nvGrpSpPr>
        <p:grpSpPr>
          <a:xfrm>
            <a:off x="-69600" y="9304564"/>
            <a:ext cx="17748216" cy="708516"/>
            <a:chOff x="-34800" y="4652282"/>
            <a:chExt cx="8874108" cy="354258"/>
          </a:xfrm>
        </p:grpSpPr>
        <p:sp>
          <p:nvSpPr>
            <p:cNvPr id="9" name="Rectangle 8"/>
            <p:cNvSpPr/>
            <p:nvPr userDrawn="1"/>
          </p:nvSpPr>
          <p:spPr>
            <a:xfrm>
              <a:off x="-1" y="4652282"/>
              <a:ext cx="8836528" cy="3441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rtlCol="0" anchor="ctr"/>
            <a:lstStyle/>
            <a:p>
              <a:pPr algn="ctr" defTabSz="914254"/>
              <a:endParaRPr lang="en-US" sz="7200">
                <a:solidFill>
                  <a:srgbClr val="FFFFFF"/>
                </a:solidFill>
              </a:endParaRPr>
            </a:p>
          </p:txBody>
        </p:sp>
        <p:pic>
          <p:nvPicPr>
            <p:cNvPr id="10" name="Picture 9" descr="ti_logo_powerpoint_1_line.png"/>
            <p:cNvPicPr>
              <a:picLocks noChangeAspect="1"/>
            </p:cNvPicPr>
            <p:nvPr userDrawn="1"/>
          </p:nvPicPr>
          <p:blipFill>
            <a:blip r:embed="rId4" cstate="print"/>
            <a:stretch>
              <a:fillRect/>
            </a:stretch>
          </p:blipFill>
          <p:spPr>
            <a:xfrm>
              <a:off x="7143651" y="4742198"/>
              <a:ext cx="1567826" cy="193747"/>
            </a:xfrm>
            <a:prstGeom prst="rect">
              <a:avLst/>
            </a:prstGeom>
          </p:spPr>
        </p:pic>
        <p:grpSp>
          <p:nvGrpSpPr>
            <p:cNvPr id="11" name="Group 10"/>
            <p:cNvGrpSpPr/>
            <p:nvPr userDrawn="1"/>
          </p:nvGrpSpPr>
          <p:grpSpPr>
            <a:xfrm>
              <a:off x="-34800" y="4654430"/>
              <a:ext cx="8874108" cy="352110"/>
              <a:chOff x="-7620" y="6323077"/>
              <a:chExt cx="8814816" cy="466344"/>
            </a:xfrm>
          </p:grpSpPr>
          <p:cxnSp>
            <p:nvCxnSpPr>
              <p:cNvPr id="12" name="Straight Connector 11"/>
              <p:cNvCxnSpPr/>
              <p:nvPr userDrawn="1"/>
            </p:nvCxnSpPr>
            <p:spPr>
              <a:xfrm>
                <a:off x="-7620" y="678942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3" name="Straight Connector 12"/>
              <p:cNvCxnSpPr/>
              <p:nvPr userDrawn="1"/>
            </p:nvCxnSpPr>
            <p:spPr>
              <a:xfrm>
                <a:off x="-7620" y="632460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4" name="Straight Connector 13"/>
              <p:cNvCxnSpPr/>
              <p:nvPr userDrawn="1"/>
            </p:nvCxnSpPr>
            <p:spPr>
              <a:xfrm rot="16200000">
                <a:off x="8571262" y="6556249"/>
                <a:ext cx="466344"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grpSp>
      </p:grpSp>
    </p:spTree>
    <p:extLst>
      <p:ext uri="{BB962C8B-B14F-4D97-AF65-F5344CB8AC3E}">
        <p14:creationId xmlns:p14="http://schemas.microsoft.com/office/powerpoint/2010/main" val="20046321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666783" y="1572713"/>
            <a:ext cx="16935450" cy="7418898"/>
          </a:xfrm>
        </p:spPr>
        <p:txBody>
          <a:bodyPr/>
          <a:lstStyle>
            <a:lvl1pPr>
              <a:spcBef>
                <a:spcPts val="1200"/>
              </a:spcBef>
              <a:defRPr/>
            </a:lvl1pPr>
            <a:lvl3pPr>
              <a:defRPr sz="2600"/>
            </a:lvl3pPr>
            <a:lvl4pPr>
              <a:defRPr sz="2600"/>
            </a:lvl4pPr>
            <a:lvl5pPr>
              <a:defRPr sz="2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xfrm>
            <a:off x="13284200" y="9074971"/>
            <a:ext cx="4267200" cy="309562"/>
          </a:xfrm>
          <a:prstGeom prst="rect">
            <a:avLst/>
          </a:prstGeom>
          <a:ln/>
        </p:spPr>
        <p:txBody>
          <a:bodyPr/>
          <a:lstStyle>
            <a:lvl1pPr>
              <a:defRPr/>
            </a:lvl1pPr>
          </a:lstStyle>
          <a:p>
            <a:pPr defTabSz="1371382" fontAlgn="base">
              <a:spcBef>
                <a:spcPct val="0"/>
              </a:spcBef>
              <a:spcAft>
                <a:spcPct val="0"/>
              </a:spcAft>
              <a:defRPr/>
            </a:pPr>
            <a:fld id="{128E319A-B9F6-4FB7-9BDD-0D517CA1CB71}" type="slidenum">
              <a:rPr lang="en-US" smtClean="0">
                <a:solidFill>
                  <a:srgbClr val="000000"/>
                </a:solidFill>
              </a:rPr>
              <a:pPr defTabSz="1371382"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4507552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Rectangle 6"/>
          <p:cNvSpPr>
            <a:spLocks noGrp="1" noChangeArrowheads="1"/>
          </p:cNvSpPr>
          <p:nvPr>
            <p:ph type="sldNum" sz="quarter" idx="10"/>
          </p:nvPr>
        </p:nvSpPr>
        <p:spPr>
          <a:xfrm>
            <a:off x="13284200" y="9074971"/>
            <a:ext cx="4267200" cy="309562"/>
          </a:xfrm>
          <a:prstGeom prst="rect">
            <a:avLst/>
          </a:prstGeom>
          <a:ln/>
        </p:spPr>
        <p:txBody>
          <a:bodyPr/>
          <a:lstStyle>
            <a:lvl1pPr>
              <a:defRPr/>
            </a:lvl1pPr>
          </a:lstStyle>
          <a:p>
            <a:pPr defTabSz="1371382" fontAlgn="base">
              <a:spcBef>
                <a:spcPct val="0"/>
              </a:spcBef>
              <a:spcAft>
                <a:spcPct val="0"/>
              </a:spcAft>
              <a:defRPr/>
            </a:pPr>
            <a:fld id="{00C9E872-E0BB-4469-A3CE-4B2AA192E6E7}" type="slidenum">
              <a:rPr lang="en-US" smtClean="0">
                <a:solidFill>
                  <a:srgbClr val="000000"/>
                </a:solidFill>
              </a:rPr>
              <a:pPr defTabSz="1371382"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5423068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13284200" y="9074971"/>
            <a:ext cx="4267200" cy="309562"/>
          </a:xfrm>
          <a:prstGeom prst="rect">
            <a:avLst/>
          </a:prstGeom>
          <a:ln/>
        </p:spPr>
        <p:txBody>
          <a:bodyPr/>
          <a:lstStyle>
            <a:lvl1pPr>
              <a:defRPr/>
            </a:lvl1pPr>
          </a:lstStyle>
          <a:p>
            <a:pPr defTabSz="1371382" fontAlgn="base">
              <a:spcBef>
                <a:spcPct val="0"/>
              </a:spcBef>
              <a:spcAft>
                <a:spcPct val="0"/>
              </a:spcAft>
              <a:defRPr/>
            </a:pPr>
            <a:fld id="{DC0F6681-0B9D-4147-BD5D-B07A4CAAC7B9}" type="slidenum">
              <a:rPr lang="en-US" smtClean="0">
                <a:solidFill>
                  <a:srgbClr val="000000"/>
                </a:solidFill>
              </a:rPr>
              <a:pPr defTabSz="1371382"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39977604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4" name="Picture 6" descr="selected_powerpoint_bg_2.jpg"/>
          <p:cNvPicPr>
            <a:picLocks noChangeAspect="1"/>
          </p:cNvPicPr>
          <p:nvPr userDrawn="1"/>
        </p:nvPicPr>
        <p:blipFill>
          <a:blip r:embed="rId2" cstate="print">
            <a:extLst>
              <a:ext uri="{BEBA8EAE-BF5A-486C-A8C5-ECC9F3942E4B}">
                <a14:imgProps xmlns:a14="http://schemas.microsoft.com/office/drawing/2010/main">
                  <a14:imgLayer r:embed="rId3">
                    <a14:imgEffect>
                      <a14:saturation sat="0"/>
                    </a14:imgEffect>
                  </a14:imgLayer>
                </a14:imgProps>
              </a:ext>
            </a:extLst>
          </a:blip>
          <a:srcRect/>
          <a:stretch>
            <a:fillRect/>
          </a:stretch>
        </p:blipFill>
        <p:spPr bwMode="auto">
          <a:xfrm>
            <a:off x="0" y="0"/>
            <a:ext cx="18288000" cy="10287000"/>
          </a:xfrm>
          <a:prstGeom prst="rect">
            <a:avLst/>
          </a:prstGeom>
          <a:noFill/>
          <a:ln w="9525">
            <a:noFill/>
            <a:miter lim="800000"/>
            <a:headEnd/>
            <a:tailEnd/>
          </a:ln>
        </p:spPr>
      </p:pic>
      <p:sp>
        <p:nvSpPr>
          <p:cNvPr id="3074" name="Rectangle 2"/>
          <p:cNvSpPr>
            <a:spLocks noGrp="1" noChangeArrowheads="1"/>
          </p:cNvSpPr>
          <p:nvPr>
            <p:ph type="ctrTitle"/>
          </p:nvPr>
        </p:nvSpPr>
        <p:spPr>
          <a:xfrm>
            <a:off x="685800" y="3395931"/>
            <a:ext cx="16916400" cy="1296402"/>
          </a:xfrm>
        </p:spPr>
        <p:txBody>
          <a:bodyPr anchor="t"/>
          <a:lstStyle>
            <a:lvl1pPr>
              <a:lnSpc>
                <a:spcPct val="100000"/>
              </a:lnSpc>
              <a:defRPr sz="60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800" y="6831175"/>
            <a:ext cx="16916400" cy="1257090"/>
          </a:xfrm>
          <a:ln/>
        </p:spPr>
        <p:txBody>
          <a:bodyPr/>
          <a:lstStyle>
            <a:lvl1pPr marL="0" indent="0">
              <a:buFontTx/>
              <a:buNone/>
              <a:defRPr sz="4000" b="1">
                <a:solidFill>
                  <a:schemeClr val="tx1">
                    <a:lumMod val="65000"/>
                    <a:lumOff val="35000"/>
                  </a:schemeClr>
                </a:solidFill>
              </a:defRPr>
            </a:lvl1pPr>
          </a:lstStyle>
          <a:p>
            <a:r>
              <a:rPr lang="en-US" dirty="0"/>
              <a:t>Click to edit Master subtitle style</a:t>
            </a:r>
          </a:p>
        </p:txBody>
      </p:sp>
      <p:sp>
        <p:nvSpPr>
          <p:cNvPr id="9" name="Rectangle 8"/>
          <p:cNvSpPr/>
          <p:nvPr userDrawn="1"/>
        </p:nvSpPr>
        <p:spPr>
          <a:xfrm>
            <a:off x="-2" y="9304564"/>
            <a:ext cx="17673056" cy="688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82150" tIns="91076" rIns="182150" bIns="91076" rtlCol="0" anchor="ctr"/>
          <a:lstStyle/>
          <a:p>
            <a:pPr algn="ctr" defTabSz="910836"/>
            <a:endParaRPr lang="en-US" sz="7200">
              <a:solidFill>
                <a:srgbClr val="FFFFFF"/>
              </a:solidFill>
            </a:endParaRPr>
          </a:p>
        </p:txBody>
      </p:sp>
      <p:grpSp>
        <p:nvGrpSpPr>
          <p:cNvPr id="15" name="Group 14"/>
          <p:cNvGrpSpPr/>
          <p:nvPr userDrawn="1"/>
        </p:nvGrpSpPr>
        <p:grpSpPr>
          <a:xfrm>
            <a:off x="-69600" y="9308860"/>
            <a:ext cx="17748216" cy="704220"/>
            <a:chOff x="-7620" y="6323077"/>
            <a:chExt cx="8814816" cy="466344"/>
          </a:xfrm>
        </p:grpSpPr>
        <p:cxnSp>
          <p:nvCxnSpPr>
            <p:cNvPr id="16" name="Straight Connector 15"/>
            <p:cNvCxnSpPr/>
            <p:nvPr userDrawn="1"/>
          </p:nvCxnSpPr>
          <p:spPr>
            <a:xfrm>
              <a:off x="-7620" y="678942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7" name="Straight Connector 16"/>
            <p:cNvCxnSpPr/>
            <p:nvPr userDrawn="1"/>
          </p:nvCxnSpPr>
          <p:spPr>
            <a:xfrm>
              <a:off x="-7620" y="632460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8" name="Straight Connector 17"/>
            <p:cNvCxnSpPr/>
            <p:nvPr userDrawn="1"/>
          </p:nvCxnSpPr>
          <p:spPr>
            <a:xfrm rot="16200000">
              <a:off x="8571262" y="6556249"/>
              <a:ext cx="466344"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grpSp>
      <p:pic>
        <p:nvPicPr>
          <p:cNvPr id="19" name="Picture 18" descr="ti_logo_powerpoint_1_line.png"/>
          <p:cNvPicPr>
            <a:picLocks noChangeAspect="1"/>
          </p:cNvPicPr>
          <p:nvPr userDrawn="1"/>
        </p:nvPicPr>
        <p:blipFill>
          <a:blip r:embed="rId4" cstate="print"/>
          <a:stretch>
            <a:fillRect/>
          </a:stretch>
        </p:blipFill>
        <p:spPr>
          <a:xfrm>
            <a:off x="13949517" y="9507367"/>
            <a:ext cx="3145226" cy="388678"/>
          </a:xfrm>
          <a:prstGeom prst="rect">
            <a:avLst/>
          </a:prstGeom>
        </p:spPr>
      </p:pic>
    </p:spTree>
    <p:extLst>
      <p:ext uri="{BB962C8B-B14F-4D97-AF65-F5344CB8AC3E}">
        <p14:creationId xmlns:p14="http://schemas.microsoft.com/office/powerpoint/2010/main" val="1344091775"/>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2914689"/>
            <a:ext cx="16916400" cy="2205038"/>
          </a:xfrm>
        </p:spPr>
        <p:txBody>
          <a:bodyPr/>
          <a:lstStyle>
            <a:lvl1pPr>
              <a:defRPr sz="80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800" y="5548321"/>
            <a:ext cx="16916400" cy="2228850"/>
          </a:xfrm>
          <a:ln/>
        </p:spPr>
        <p:txBody>
          <a:bodyPr/>
          <a:lstStyle>
            <a:lvl1pPr marL="0" indent="0">
              <a:buFontTx/>
              <a:buNone/>
              <a:defRPr b="1"/>
            </a:lvl1pPr>
          </a:lstStyle>
          <a:p>
            <a:r>
              <a:rPr lang="en-US"/>
              <a:t>Click to edit Master subtitle style</a:t>
            </a:r>
          </a:p>
        </p:txBody>
      </p:sp>
    </p:spTree>
    <p:extLst>
      <p:ext uri="{BB962C8B-B14F-4D97-AF65-F5344CB8AC3E}">
        <p14:creationId xmlns:p14="http://schemas.microsoft.com/office/powerpoint/2010/main" val="14773524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666757" y="1572727"/>
            <a:ext cx="16935450" cy="7418898"/>
          </a:xfrm>
        </p:spPr>
        <p:txBody>
          <a:bodyPr/>
          <a:lstStyle>
            <a:lvl1pPr>
              <a:spcBef>
                <a:spcPts val="1600"/>
              </a:spcBef>
              <a:defRPr/>
            </a:lvl1pPr>
            <a:lvl3pPr>
              <a:defRPr sz="3600"/>
            </a:lvl3pPr>
            <a:lvl4pPr>
              <a:defRPr sz="3600"/>
            </a:lvl4pPr>
            <a:lvl5pPr>
              <a:defRPr sz="3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p:cNvSpPr>
            <a:spLocks noGrp="1"/>
          </p:cNvSpPr>
          <p:nvPr>
            <p:ph type="sldNum" sz="quarter" idx="4"/>
          </p:nvPr>
        </p:nvSpPr>
        <p:spPr>
          <a:xfrm>
            <a:off x="14039420" y="9599986"/>
            <a:ext cx="4267200" cy="547688"/>
          </a:xfrm>
          <a:prstGeom prst="rect">
            <a:avLst/>
          </a:prstGeom>
        </p:spPr>
        <p:txBody>
          <a:bodyPr vert="horz" lIns="91080" tIns="45540" rIns="91080" bIns="45540" rtlCol="0" anchor="ctr"/>
          <a:lstStyle>
            <a:lvl1pPr algn="r">
              <a:defRPr sz="1800">
                <a:solidFill>
                  <a:schemeClr val="tx1">
                    <a:tint val="75000"/>
                  </a:schemeClr>
                </a:solidFill>
                <a:latin typeface="Arial"/>
                <a:cs typeface="Arial"/>
              </a:defRPr>
            </a:lvl1pPr>
          </a:lstStyle>
          <a:p>
            <a:fld id="{0892281B-189C-DD44-8CCD-1176BC153EB5}" type="slidenum">
              <a:rPr lang="en-US" smtClean="0">
                <a:solidFill>
                  <a:srgbClr val="000000">
                    <a:tint val="75000"/>
                  </a:srgbClr>
                </a:solidFill>
              </a:rPr>
              <a:pPr/>
              <a:t>‹#›</a:t>
            </a:fld>
            <a:endParaRPr lang="en-US" dirty="0">
              <a:solidFill>
                <a:srgbClr val="000000">
                  <a:tint val="75000"/>
                </a:srgbClr>
              </a:solidFill>
            </a:endParaRPr>
          </a:p>
        </p:txBody>
      </p:sp>
    </p:spTree>
    <p:extLst>
      <p:ext uri="{BB962C8B-B14F-4D97-AF65-F5344CB8AC3E}">
        <p14:creationId xmlns:p14="http://schemas.microsoft.com/office/powerpoint/2010/main" val="34168287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4" name="Slide Number Placeholder 5"/>
          <p:cNvSpPr>
            <a:spLocks noGrp="1"/>
          </p:cNvSpPr>
          <p:nvPr>
            <p:ph type="sldNum" sz="quarter" idx="4"/>
          </p:nvPr>
        </p:nvSpPr>
        <p:spPr>
          <a:xfrm>
            <a:off x="14039420" y="9599986"/>
            <a:ext cx="4267200" cy="547688"/>
          </a:xfrm>
          <a:prstGeom prst="rect">
            <a:avLst/>
          </a:prstGeom>
        </p:spPr>
        <p:txBody>
          <a:bodyPr vert="horz" lIns="91080" tIns="45540" rIns="91080" bIns="45540" rtlCol="0" anchor="ctr"/>
          <a:lstStyle>
            <a:lvl1pPr algn="r">
              <a:defRPr sz="1800">
                <a:solidFill>
                  <a:schemeClr val="tx1">
                    <a:tint val="75000"/>
                  </a:schemeClr>
                </a:solidFill>
                <a:latin typeface="Arial"/>
                <a:cs typeface="Arial"/>
              </a:defRPr>
            </a:lvl1pPr>
          </a:lstStyle>
          <a:p>
            <a:fld id="{0892281B-189C-DD44-8CCD-1176BC153EB5}" type="slidenum">
              <a:rPr lang="en-US" smtClean="0">
                <a:solidFill>
                  <a:srgbClr val="000000">
                    <a:tint val="75000"/>
                  </a:srgbClr>
                </a:solidFill>
              </a:rPr>
              <a:pPr/>
              <a:t>‹#›</a:t>
            </a:fld>
            <a:endParaRPr lang="en-US" dirty="0">
              <a:solidFill>
                <a:srgbClr val="000000">
                  <a:tint val="75000"/>
                </a:srgbClr>
              </a:solidFill>
            </a:endParaRPr>
          </a:p>
        </p:txBody>
      </p:sp>
    </p:spTree>
    <p:extLst>
      <p:ext uri="{BB962C8B-B14F-4D97-AF65-F5344CB8AC3E}">
        <p14:creationId xmlns:p14="http://schemas.microsoft.com/office/powerpoint/2010/main" val="38730092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4_Title Slide">
    <p:spTree>
      <p:nvGrpSpPr>
        <p:cNvPr id="1" name=""/>
        <p:cNvGrpSpPr/>
        <p:nvPr/>
      </p:nvGrpSpPr>
      <p:grpSpPr>
        <a:xfrm>
          <a:off x="0" y="0"/>
          <a:ext cx="0" cy="0"/>
          <a:chOff x="0" y="0"/>
          <a:chExt cx="0" cy="0"/>
        </a:xfrm>
      </p:grpSpPr>
      <p:pic>
        <p:nvPicPr>
          <p:cNvPr id="4" name="Picture 6" descr="selected_powerpoint_bg_2.jpg"/>
          <p:cNvPicPr>
            <a:picLocks noChangeAspect="1"/>
          </p:cNvPicPr>
          <p:nvPr userDrawn="1"/>
        </p:nvPicPr>
        <p:blipFill>
          <a:blip r:embed="rId2" cstate="print">
            <a:extLst>
              <a:ext uri="{BEBA8EAE-BF5A-486C-A8C5-ECC9F3942E4B}">
                <a14:imgProps xmlns:a14="http://schemas.microsoft.com/office/drawing/2010/main">
                  <a14:imgLayer r:embed="rId3">
                    <a14:imgEffect>
                      <a14:saturation sat="0"/>
                    </a14:imgEffect>
                  </a14:imgLayer>
                </a14:imgProps>
              </a:ext>
            </a:extLst>
          </a:blip>
          <a:srcRect/>
          <a:stretch>
            <a:fillRect/>
          </a:stretch>
        </p:blipFill>
        <p:spPr bwMode="auto">
          <a:xfrm>
            <a:off x="0" y="-72190"/>
            <a:ext cx="18288000" cy="10287000"/>
          </a:xfrm>
          <a:prstGeom prst="rect">
            <a:avLst/>
          </a:prstGeom>
          <a:noFill/>
          <a:ln w="9525">
            <a:noFill/>
            <a:miter lim="800000"/>
            <a:headEnd/>
            <a:tailEnd/>
          </a:ln>
        </p:spPr>
      </p:pic>
      <p:sp>
        <p:nvSpPr>
          <p:cNvPr id="3074" name="Rectangle 2"/>
          <p:cNvSpPr>
            <a:spLocks noGrp="1" noChangeArrowheads="1"/>
          </p:cNvSpPr>
          <p:nvPr>
            <p:ph type="ctrTitle"/>
          </p:nvPr>
        </p:nvSpPr>
        <p:spPr>
          <a:xfrm>
            <a:off x="685800" y="2914652"/>
            <a:ext cx="16916400" cy="1745356"/>
          </a:xfrm>
        </p:spPr>
        <p:txBody>
          <a:bodyPr anchor="b"/>
          <a:lstStyle>
            <a:lvl1pPr>
              <a:lnSpc>
                <a:spcPct val="100000"/>
              </a:lnSpc>
              <a:defRPr sz="60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800" y="4660009"/>
            <a:ext cx="16916400" cy="1257090"/>
          </a:xfrm>
          <a:ln/>
        </p:spPr>
        <p:txBody>
          <a:bodyPr/>
          <a:lstStyle>
            <a:lvl1pPr marL="0" indent="0">
              <a:buFontTx/>
              <a:buNone/>
              <a:defRPr sz="4000" b="1">
                <a:solidFill>
                  <a:schemeClr val="tx1">
                    <a:lumMod val="65000"/>
                    <a:lumOff val="35000"/>
                  </a:schemeClr>
                </a:solidFill>
              </a:defRPr>
            </a:lvl1pPr>
          </a:lstStyle>
          <a:p>
            <a:r>
              <a:rPr lang="en-US" dirty="0"/>
              <a:t>Click to edit Master subtitle style</a:t>
            </a:r>
          </a:p>
        </p:txBody>
      </p:sp>
      <p:sp>
        <p:nvSpPr>
          <p:cNvPr id="9" name="Rectangle 8"/>
          <p:cNvSpPr/>
          <p:nvPr userDrawn="1"/>
        </p:nvSpPr>
        <p:spPr>
          <a:xfrm>
            <a:off x="-2" y="9304564"/>
            <a:ext cx="17673056" cy="688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82150" tIns="91076" rIns="182150" bIns="91076" rtlCol="0" anchor="ctr"/>
          <a:lstStyle/>
          <a:p>
            <a:pPr algn="ctr" defTabSz="1821676" fontAlgn="base">
              <a:spcBef>
                <a:spcPct val="0"/>
              </a:spcBef>
              <a:spcAft>
                <a:spcPct val="0"/>
              </a:spcAft>
            </a:pPr>
            <a:endParaRPr lang="en-US" sz="7200">
              <a:solidFill>
                <a:srgbClr val="FFFFFF"/>
              </a:solidFill>
            </a:endParaRPr>
          </a:p>
        </p:txBody>
      </p:sp>
      <p:grpSp>
        <p:nvGrpSpPr>
          <p:cNvPr id="15" name="Group 14"/>
          <p:cNvGrpSpPr/>
          <p:nvPr userDrawn="1"/>
        </p:nvGrpSpPr>
        <p:grpSpPr>
          <a:xfrm>
            <a:off x="-69600" y="9308860"/>
            <a:ext cx="17748216" cy="704220"/>
            <a:chOff x="-7620" y="6323077"/>
            <a:chExt cx="8814816" cy="466344"/>
          </a:xfrm>
        </p:grpSpPr>
        <p:cxnSp>
          <p:nvCxnSpPr>
            <p:cNvPr id="16" name="Straight Connector 15"/>
            <p:cNvCxnSpPr/>
            <p:nvPr userDrawn="1"/>
          </p:nvCxnSpPr>
          <p:spPr>
            <a:xfrm>
              <a:off x="-7620" y="678942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7" name="Straight Connector 16"/>
            <p:cNvCxnSpPr/>
            <p:nvPr userDrawn="1"/>
          </p:nvCxnSpPr>
          <p:spPr>
            <a:xfrm>
              <a:off x="-7620" y="632460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8" name="Straight Connector 17"/>
            <p:cNvCxnSpPr/>
            <p:nvPr userDrawn="1"/>
          </p:nvCxnSpPr>
          <p:spPr>
            <a:xfrm rot="16200000">
              <a:off x="8571262" y="6556249"/>
              <a:ext cx="466344"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grpSp>
      <p:pic>
        <p:nvPicPr>
          <p:cNvPr id="19" name="Picture 18" descr="ti_logo_powerpoint_1_line.png"/>
          <p:cNvPicPr>
            <a:picLocks noChangeAspect="1"/>
          </p:cNvPicPr>
          <p:nvPr userDrawn="1"/>
        </p:nvPicPr>
        <p:blipFill>
          <a:blip r:embed="rId4" cstate="print"/>
          <a:stretch>
            <a:fillRect/>
          </a:stretch>
        </p:blipFill>
        <p:spPr>
          <a:xfrm>
            <a:off x="13949517" y="9507367"/>
            <a:ext cx="3145226" cy="388678"/>
          </a:xfrm>
          <a:prstGeom prst="rect">
            <a:avLst/>
          </a:prstGeom>
        </p:spPr>
      </p:pic>
    </p:spTree>
    <p:extLst>
      <p:ext uri="{BB962C8B-B14F-4D97-AF65-F5344CB8AC3E}">
        <p14:creationId xmlns:p14="http://schemas.microsoft.com/office/powerpoint/2010/main" val="1550345806"/>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4" name="Picture 6" descr="selected_powerpoint_bg_2.jpg"/>
          <p:cNvPicPr>
            <a:picLocks noChangeAspect="1"/>
          </p:cNvPicPr>
          <p:nvPr userDrawn="1"/>
        </p:nvPicPr>
        <p:blipFill>
          <a:blip r:embed="rId2" cstate="print">
            <a:extLst>
              <a:ext uri="{BEBA8EAE-BF5A-486C-A8C5-ECC9F3942E4B}">
                <a14:imgProps xmlns:a14="http://schemas.microsoft.com/office/drawing/2010/main">
                  <a14:imgLayer r:embed="rId3">
                    <a14:imgEffect>
                      <a14:saturation sat="0"/>
                    </a14:imgEffect>
                  </a14:imgLayer>
                </a14:imgProps>
              </a:ext>
            </a:extLst>
          </a:blip>
          <a:srcRect/>
          <a:stretch>
            <a:fillRect/>
          </a:stretch>
        </p:blipFill>
        <p:spPr bwMode="auto">
          <a:xfrm>
            <a:off x="0" y="0"/>
            <a:ext cx="18288000" cy="10287000"/>
          </a:xfrm>
          <a:prstGeom prst="rect">
            <a:avLst/>
          </a:prstGeom>
          <a:noFill/>
          <a:ln w="9525">
            <a:noFill/>
            <a:miter lim="800000"/>
            <a:headEnd/>
            <a:tailEnd/>
          </a:ln>
        </p:spPr>
      </p:pic>
      <p:sp>
        <p:nvSpPr>
          <p:cNvPr id="3074" name="Rectangle 2"/>
          <p:cNvSpPr>
            <a:spLocks noGrp="1" noChangeArrowheads="1"/>
          </p:cNvSpPr>
          <p:nvPr>
            <p:ph type="ctrTitle"/>
          </p:nvPr>
        </p:nvSpPr>
        <p:spPr>
          <a:xfrm>
            <a:off x="685800" y="3543198"/>
            <a:ext cx="16916400" cy="1745356"/>
          </a:xfrm>
        </p:spPr>
        <p:txBody>
          <a:bodyPr/>
          <a:lstStyle>
            <a:lvl1pPr>
              <a:defRPr sz="60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800" y="5288559"/>
            <a:ext cx="16916400" cy="1257090"/>
          </a:xfrm>
          <a:ln/>
        </p:spPr>
        <p:txBody>
          <a:bodyPr/>
          <a:lstStyle>
            <a:lvl1pPr marL="0" indent="0">
              <a:buFontTx/>
              <a:buNone/>
              <a:defRPr sz="4000" b="1">
                <a:solidFill>
                  <a:schemeClr val="tx1">
                    <a:lumMod val="65000"/>
                    <a:lumOff val="35000"/>
                  </a:schemeClr>
                </a:solidFill>
              </a:defRPr>
            </a:lvl1pPr>
          </a:lstStyle>
          <a:p>
            <a:r>
              <a:rPr lang="en-US" dirty="0"/>
              <a:t>Click to edit Master subtitle style</a:t>
            </a:r>
          </a:p>
        </p:txBody>
      </p:sp>
      <p:grpSp>
        <p:nvGrpSpPr>
          <p:cNvPr id="8" name="Group 7"/>
          <p:cNvGrpSpPr/>
          <p:nvPr userDrawn="1"/>
        </p:nvGrpSpPr>
        <p:grpSpPr>
          <a:xfrm>
            <a:off x="-69600" y="9304564"/>
            <a:ext cx="17748216" cy="708516"/>
            <a:chOff x="-34800" y="4652282"/>
            <a:chExt cx="8874108" cy="354258"/>
          </a:xfrm>
        </p:grpSpPr>
        <p:sp>
          <p:nvSpPr>
            <p:cNvPr id="9" name="Rectangle 8"/>
            <p:cNvSpPr/>
            <p:nvPr userDrawn="1"/>
          </p:nvSpPr>
          <p:spPr>
            <a:xfrm>
              <a:off x="-1" y="4652282"/>
              <a:ext cx="8836528" cy="3441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rtlCol="0" anchor="ctr"/>
            <a:lstStyle/>
            <a:p>
              <a:pPr algn="ctr"/>
              <a:endParaRPr lang="en-US" sz="7200">
                <a:solidFill>
                  <a:srgbClr val="FFFFFF"/>
                </a:solidFill>
              </a:endParaRPr>
            </a:p>
          </p:txBody>
        </p:sp>
        <p:pic>
          <p:nvPicPr>
            <p:cNvPr id="10" name="Picture 9" descr="ti_logo_powerpoint_1_line.png"/>
            <p:cNvPicPr>
              <a:picLocks noChangeAspect="1"/>
            </p:cNvPicPr>
            <p:nvPr userDrawn="1"/>
          </p:nvPicPr>
          <p:blipFill>
            <a:blip r:embed="rId4" cstate="print"/>
            <a:stretch>
              <a:fillRect/>
            </a:stretch>
          </p:blipFill>
          <p:spPr>
            <a:xfrm>
              <a:off x="7143651" y="4742198"/>
              <a:ext cx="1567826" cy="193747"/>
            </a:xfrm>
            <a:prstGeom prst="rect">
              <a:avLst/>
            </a:prstGeom>
          </p:spPr>
        </p:pic>
        <p:grpSp>
          <p:nvGrpSpPr>
            <p:cNvPr id="11" name="Group 10"/>
            <p:cNvGrpSpPr/>
            <p:nvPr userDrawn="1"/>
          </p:nvGrpSpPr>
          <p:grpSpPr>
            <a:xfrm>
              <a:off x="-34800" y="4654430"/>
              <a:ext cx="8874108" cy="352110"/>
              <a:chOff x="-7620" y="6323077"/>
              <a:chExt cx="8814816" cy="466344"/>
            </a:xfrm>
          </p:grpSpPr>
          <p:cxnSp>
            <p:nvCxnSpPr>
              <p:cNvPr id="12" name="Straight Connector 11"/>
              <p:cNvCxnSpPr/>
              <p:nvPr userDrawn="1"/>
            </p:nvCxnSpPr>
            <p:spPr>
              <a:xfrm>
                <a:off x="-7620" y="678942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3" name="Straight Connector 12"/>
              <p:cNvCxnSpPr/>
              <p:nvPr userDrawn="1"/>
            </p:nvCxnSpPr>
            <p:spPr>
              <a:xfrm>
                <a:off x="-7620" y="632460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4" name="Straight Connector 13"/>
              <p:cNvCxnSpPr/>
              <p:nvPr userDrawn="1"/>
            </p:nvCxnSpPr>
            <p:spPr>
              <a:xfrm rot="16200000">
                <a:off x="8571262" y="6556249"/>
                <a:ext cx="466344"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grpSp>
      </p:grpSp>
    </p:spTree>
    <p:extLst>
      <p:ext uri="{BB962C8B-B14F-4D97-AF65-F5344CB8AC3E}">
        <p14:creationId xmlns:p14="http://schemas.microsoft.com/office/powerpoint/2010/main" val="3877919928"/>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4039420" y="9599986"/>
            <a:ext cx="4267200" cy="547688"/>
          </a:xfrm>
          <a:prstGeom prst="rect">
            <a:avLst/>
          </a:prstGeom>
        </p:spPr>
        <p:txBody>
          <a:bodyPr vert="horz" lIns="91080" tIns="45540" rIns="91080" bIns="45540" rtlCol="0" anchor="ctr"/>
          <a:lstStyle>
            <a:lvl1pPr algn="r">
              <a:defRPr sz="1800">
                <a:solidFill>
                  <a:schemeClr val="tx1">
                    <a:tint val="75000"/>
                  </a:schemeClr>
                </a:solidFill>
                <a:latin typeface="Arial"/>
                <a:cs typeface="Arial"/>
              </a:defRPr>
            </a:lvl1pPr>
          </a:lstStyle>
          <a:p>
            <a:fld id="{0892281B-189C-DD44-8CCD-1176BC153EB5}" type="slidenum">
              <a:rPr lang="en-US" smtClean="0">
                <a:solidFill>
                  <a:srgbClr val="000000">
                    <a:tint val="75000"/>
                  </a:srgbClr>
                </a:solidFill>
              </a:rPr>
              <a:pPr/>
              <a:t>‹#›</a:t>
            </a:fld>
            <a:endParaRPr lang="en-US" dirty="0">
              <a:solidFill>
                <a:srgbClr val="000000">
                  <a:tint val="75000"/>
                </a:srgbClr>
              </a:solidFill>
            </a:endParaRPr>
          </a:p>
        </p:txBody>
      </p:sp>
    </p:spTree>
    <p:extLst>
      <p:ext uri="{BB962C8B-B14F-4D97-AF65-F5344CB8AC3E}">
        <p14:creationId xmlns:p14="http://schemas.microsoft.com/office/powerpoint/2010/main" val="34649064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sz="half" idx="1"/>
          </p:nvPr>
        </p:nvSpPr>
        <p:spPr>
          <a:xfrm>
            <a:off x="666787" y="1778796"/>
            <a:ext cx="8315326" cy="7038976"/>
          </a:xfrm>
          <a:noFill/>
          <a:ln w="9525" algn="ctr">
            <a:noFill/>
            <a:miter lim="800000"/>
            <a:headEnd/>
            <a:tailEnd/>
          </a:ln>
        </p:spPr>
        <p:txBody>
          <a:bodyPr vert="horz" wrap="square" lIns="75882" tIns="37944" rIns="75882" bIns="37944" numCol="1" anchor="t" anchorCtr="0" compatLnSpc="1">
            <a:prstTxWarp prst="textNoShape">
              <a:avLst/>
            </a:prstTxWarp>
          </a:bodyPr>
          <a:lstStyle>
            <a:lvl1pPr algn="l" rtl="0" eaLnBrk="0" fontAlgn="base" hangingPunct="0">
              <a:spcAft>
                <a:spcPct val="0"/>
              </a:spcAft>
              <a:defRPr lang="en-US" sz="3400" smtClean="0">
                <a:solidFill>
                  <a:schemeClr val="tx1"/>
                </a:solidFill>
                <a:latin typeface="+mn-lt"/>
                <a:ea typeface="+mn-ea"/>
                <a:cs typeface="+mn-cs"/>
              </a:defRPr>
            </a:lvl1pPr>
            <a:lvl2pPr algn="l" rtl="0" eaLnBrk="0" fontAlgn="base" hangingPunct="0">
              <a:spcAft>
                <a:spcPct val="0"/>
              </a:spcAft>
              <a:defRPr lang="en-US" sz="3000" smtClean="0">
                <a:solidFill>
                  <a:schemeClr val="tx1"/>
                </a:solidFill>
                <a:latin typeface="+mn-lt"/>
                <a:ea typeface="+mn-ea"/>
                <a:cs typeface="+mn-cs"/>
              </a:defRPr>
            </a:lvl2pPr>
            <a:lvl3pPr algn="l" rtl="0" eaLnBrk="0" fontAlgn="base" hangingPunct="0">
              <a:spcAft>
                <a:spcPct val="0"/>
              </a:spcAft>
              <a:defRPr lang="en-US" sz="3000" smtClean="0">
                <a:solidFill>
                  <a:schemeClr val="tx1"/>
                </a:solidFill>
                <a:latin typeface="+mn-lt"/>
                <a:ea typeface="+mn-ea"/>
                <a:cs typeface="+mn-cs"/>
              </a:defRPr>
            </a:lvl3pPr>
            <a:lvl4pPr algn="l" rtl="0" eaLnBrk="0" fontAlgn="base" hangingPunct="0">
              <a:spcAft>
                <a:spcPct val="0"/>
              </a:spcAft>
              <a:defRPr lang="en-US" sz="3000" smtClean="0">
                <a:solidFill>
                  <a:schemeClr val="tx1"/>
                </a:solidFill>
                <a:latin typeface="+mn-lt"/>
                <a:ea typeface="+mn-ea"/>
                <a:cs typeface="+mn-cs"/>
              </a:defRPr>
            </a:lvl4pPr>
            <a:lvl5pPr algn="l" rtl="0" eaLnBrk="0" fontAlgn="base" hangingPunct="0">
              <a:spcAft>
                <a:spcPct val="0"/>
              </a:spcAft>
              <a:defRPr lang="en-US" sz="3400">
                <a:solidFill>
                  <a:schemeClr val="tx1"/>
                </a:solidFill>
                <a:latin typeface="+mn-lt"/>
                <a:ea typeface="+mn-ea"/>
                <a:cs typeface="+mn-cs"/>
              </a:defRPr>
            </a:lvl5pPr>
            <a:lvl6pPr>
              <a:defRPr sz="3000"/>
            </a:lvl6pPr>
            <a:lvl7pPr>
              <a:defRPr sz="3000"/>
            </a:lvl7pPr>
            <a:lvl8pPr>
              <a:defRPr sz="3000"/>
            </a:lvl8pPr>
            <a:lvl9pPr>
              <a:defRPr sz="3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9286876" y="1778796"/>
            <a:ext cx="8315324" cy="7038976"/>
          </a:xfrm>
          <a:noFill/>
          <a:ln w="9525" algn="ctr">
            <a:noFill/>
            <a:miter lim="800000"/>
            <a:headEnd/>
            <a:tailEnd/>
          </a:ln>
        </p:spPr>
        <p:txBody>
          <a:bodyPr vert="horz" wrap="square" lIns="75882" tIns="37944" rIns="75882" bIns="37944" numCol="1" anchor="t" anchorCtr="0" compatLnSpc="1">
            <a:prstTxWarp prst="textNoShape">
              <a:avLst/>
            </a:prstTxWarp>
          </a:bodyPr>
          <a:lstStyle>
            <a:lvl1pPr algn="l" rtl="0" eaLnBrk="0" fontAlgn="base" hangingPunct="0">
              <a:spcAft>
                <a:spcPct val="0"/>
              </a:spcAft>
              <a:defRPr lang="en-US" sz="3400" smtClean="0">
                <a:solidFill>
                  <a:schemeClr val="tx1"/>
                </a:solidFill>
                <a:latin typeface="+mn-lt"/>
                <a:ea typeface="+mn-ea"/>
                <a:cs typeface="+mn-cs"/>
              </a:defRPr>
            </a:lvl1pPr>
            <a:lvl2pPr algn="l" rtl="0" eaLnBrk="0" fontAlgn="base" hangingPunct="0">
              <a:spcAft>
                <a:spcPct val="0"/>
              </a:spcAft>
              <a:defRPr lang="en-US" sz="3000" smtClean="0">
                <a:solidFill>
                  <a:schemeClr val="tx1"/>
                </a:solidFill>
                <a:latin typeface="+mn-lt"/>
                <a:ea typeface="+mn-ea"/>
                <a:cs typeface="+mn-cs"/>
              </a:defRPr>
            </a:lvl2pPr>
            <a:lvl3pPr algn="l" rtl="0" eaLnBrk="0" fontAlgn="base" hangingPunct="0">
              <a:spcAft>
                <a:spcPct val="0"/>
              </a:spcAft>
              <a:defRPr lang="en-US" sz="3000" smtClean="0">
                <a:solidFill>
                  <a:schemeClr val="tx1"/>
                </a:solidFill>
                <a:latin typeface="+mn-lt"/>
                <a:ea typeface="+mn-ea"/>
                <a:cs typeface="+mn-cs"/>
              </a:defRPr>
            </a:lvl3pPr>
            <a:lvl4pPr algn="l" rtl="0" eaLnBrk="0" fontAlgn="base" hangingPunct="0">
              <a:spcAft>
                <a:spcPct val="0"/>
              </a:spcAft>
              <a:defRPr lang="en-US" sz="3000" smtClean="0">
                <a:solidFill>
                  <a:schemeClr val="tx1"/>
                </a:solidFill>
                <a:latin typeface="+mn-lt"/>
                <a:ea typeface="+mn-ea"/>
                <a:cs typeface="+mn-cs"/>
              </a:defRPr>
            </a:lvl4pPr>
            <a:lvl5pPr algn="l" rtl="0" eaLnBrk="0" fontAlgn="base" hangingPunct="0">
              <a:spcAft>
                <a:spcPct val="0"/>
              </a:spcAft>
              <a:defRPr lang="en-US" sz="3000">
                <a:solidFill>
                  <a:schemeClr val="tx1"/>
                </a:solidFill>
                <a:latin typeface="+mn-lt"/>
                <a:ea typeface="+mn-ea"/>
                <a:cs typeface="+mn-cs"/>
              </a:defRPr>
            </a:lvl5pPr>
            <a:lvl6pPr>
              <a:defRPr sz="3000"/>
            </a:lvl6pPr>
            <a:lvl7pPr>
              <a:defRPr sz="3000"/>
            </a:lvl7pPr>
            <a:lvl8pPr>
              <a:defRPr sz="3000"/>
            </a:lvl8pPr>
            <a:lvl9pPr>
              <a:defRPr sz="3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a:spLocks noGrp="1" noChangeArrowheads="1"/>
          </p:cNvSpPr>
          <p:nvPr>
            <p:ph type="sldNum" sz="quarter" idx="10"/>
          </p:nvPr>
        </p:nvSpPr>
        <p:spPr>
          <a:ln/>
        </p:spPr>
        <p:txBody>
          <a:bodyPr/>
          <a:lstStyle>
            <a:lvl1pPr>
              <a:defRPr/>
            </a:lvl1pPr>
          </a:lstStyle>
          <a:p>
            <a:pPr>
              <a:defRPr/>
            </a:pPr>
            <a:fld id="{B53548F6-AAA9-4A8D-A869-511B3DFE3256}" type="slidenum">
              <a:rPr lang="en-US">
                <a:solidFill>
                  <a:srgbClr val="000000">
                    <a:tint val="75000"/>
                  </a:srgbClr>
                </a:solidFill>
              </a:rPr>
              <a:pPr>
                <a:defRPr/>
              </a:pPr>
              <a:t>‹#›</a:t>
            </a:fld>
            <a:endParaRPr lang="en-US">
              <a:solidFill>
                <a:srgbClr val="000000">
                  <a:tint val="75000"/>
                </a:srgbClr>
              </a:solidFill>
            </a:endParaRPr>
          </a:p>
        </p:txBody>
      </p:sp>
    </p:spTree>
    <p:extLst>
      <p:ext uri="{BB962C8B-B14F-4D97-AF65-F5344CB8AC3E}">
        <p14:creationId xmlns:p14="http://schemas.microsoft.com/office/powerpoint/2010/main" val="1592313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2914651"/>
            <a:ext cx="16916400" cy="2205038"/>
          </a:xfrm>
        </p:spPr>
        <p:txBody>
          <a:bodyPr/>
          <a:lstStyle>
            <a:lvl1pPr>
              <a:defRPr sz="60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800" y="5548313"/>
            <a:ext cx="16916400" cy="2228850"/>
          </a:xfrm>
          <a:ln/>
        </p:spPr>
        <p:txBody>
          <a:bodyPr/>
          <a:lstStyle>
            <a:lvl1pPr marL="0" indent="0">
              <a:buFontTx/>
              <a:buNone/>
              <a:defRPr b="1"/>
            </a:lvl1pPr>
          </a:lstStyle>
          <a:p>
            <a:r>
              <a:rPr lang="en-US"/>
              <a:t>Click to edit Master subtitle style</a:t>
            </a:r>
          </a:p>
        </p:txBody>
      </p:sp>
      <p:sp>
        <p:nvSpPr>
          <p:cNvPr id="4" name="Rectangle 24"/>
          <p:cNvSpPr>
            <a:spLocks noGrp="1" noChangeArrowheads="1"/>
          </p:cNvSpPr>
          <p:nvPr>
            <p:ph type="sldNum" sz="quarter" idx="10"/>
          </p:nvPr>
        </p:nvSpPr>
        <p:spPr>
          <a:xfrm>
            <a:off x="13284200" y="9058277"/>
            <a:ext cx="4267200" cy="309562"/>
          </a:xfrm>
          <a:prstGeom prst="rect">
            <a:avLst/>
          </a:prstGeom>
        </p:spPr>
        <p:txBody>
          <a:bodyPr/>
          <a:lstStyle>
            <a:lvl1pPr>
              <a:defRPr/>
            </a:lvl1pPr>
          </a:lstStyle>
          <a:p>
            <a:pPr defTabSz="1371600" fontAlgn="base">
              <a:spcBef>
                <a:spcPct val="0"/>
              </a:spcBef>
              <a:spcAft>
                <a:spcPct val="0"/>
              </a:spcAft>
              <a:defRPr/>
            </a:pPr>
            <a:fld id="{AE7985EE-CC81-4AD9-9FD5-46D7FDA8E03F}" type="slidenum">
              <a:rPr lang="en-US" smtClean="0">
                <a:solidFill>
                  <a:srgbClr val="000000"/>
                </a:solidFill>
              </a:rPr>
              <a:pPr defTabSz="1371600"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30478280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4" name="Picture 6" descr="selected_powerpoint_bg_2.jpg"/>
          <p:cNvPicPr>
            <a:picLocks noChangeAspect="1"/>
          </p:cNvPicPr>
          <p:nvPr userDrawn="1"/>
        </p:nvPicPr>
        <p:blipFill>
          <a:blip r:embed="rId2" cstate="print">
            <a:extLst>
              <a:ext uri="{BEBA8EAE-BF5A-486C-A8C5-ECC9F3942E4B}">
                <a14:imgProps xmlns:a14="http://schemas.microsoft.com/office/drawing/2010/main">
                  <a14:imgLayer r:embed="rId3">
                    <a14:imgEffect>
                      <a14:saturation sat="0"/>
                    </a14:imgEffect>
                  </a14:imgLayer>
                </a14:imgProps>
              </a:ext>
            </a:extLst>
          </a:blip>
          <a:srcRect/>
          <a:stretch>
            <a:fillRect/>
          </a:stretch>
        </p:blipFill>
        <p:spPr bwMode="auto">
          <a:xfrm>
            <a:off x="0" y="0"/>
            <a:ext cx="18288000" cy="10287000"/>
          </a:xfrm>
          <a:prstGeom prst="rect">
            <a:avLst/>
          </a:prstGeom>
          <a:noFill/>
          <a:ln w="9525">
            <a:noFill/>
            <a:miter lim="800000"/>
            <a:headEnd/>
            <a:tailEnd/>
          </a:ln>
        </p:spPr>
      </p:pic>
      <p:sp>
        <p:nvSpPr>
          <p:cNvPr id="3074" name="Rectangle 2"/>
          <p:cNvSpPr>
            <a:spLocks noGrp="1" noChangeArrowheads="1"/>
          </p:cNvSpPr>
          <p:nvPr>
            <p:ph type="ctrTitle"/>
          </p:nvPr>
        </p:nvSpPr>
        <p:spPr>
          <a:xfrm>
            <a:off x="685800" y="2914651"/>
            <a:ext cx="16916400" cy="2205038"/>
          </a:xfrm>
        </p:spPr>
        <p:txBody>
          <a:bodyPr/>
          <a:lstStyle>
            <a:lvl1pPr>
              <a:defRPr sz="60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800" y="4660007"/>
            <a:ext cx="16916400" cy="1257090"/>
          </a:xfrm>
          <a:ln/>
        </p:spPr>
        <p:txBody>
          <a:bodyPr/>
          <a:lstStyle>
            <a:lvl1pPr marL="0" indent="0">
              <a:buFontTx/>
              <a:buNone/>
              <a:defRPr sz="4000" b="1">
                <a:solidFill>
                  <a:schemeClr val="tx1">
                    <a:lumMod val="65000"/>
                    <a:lumOff val="35000"/>
                  </a:schemeClr>
                </a:solidFill>
              </a:defRPr>
            </a:lvl1pPr>
          </a:lstStyle>
          <a:p>
            <a:r>
              <a:rPr lang="en-US" dirty="0"/>
              <a:t>Click to edit Master subtitle style</a:t>
            </a:r>
          </a:p>
        </p:txBody>
      </p:sp>
      <p:grpSp>
        <p:nvGrpSpPr>
          <p:cNvPr id="8" name="Group 7"/>
          <p:cNvGrpSpPr/>
          <p:nvPr userDrawn="1"/>
        </p:nvGrpSpPr>
        <p:grpSpPr>
          <a:xfrm>
            <a:off x="-69600" y="9304564"/>
            <a:ext cx="17748216" cy="708516"/>
            <a:chOff x="-34800" y="4652282"/>
            <a:chExt cx="8874108" cy="354258"/>
          </a:xfrm>
        </p:grpSpPr>
        <p:sp>
          <p:nvSpPr>
            <p:cNvPr id="9" name="Rectangle 8"/>
            <p:cNvSpPr/>
            <p:nvPr userDrawn="1"/>
          </p:nvSpPr>
          <p:spPr>
            <a:xfrm>
              <a:off x="-1" y="4652282"/>
              <a:ext cx="8836528" cy="3441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rtlCol="0" anchor="ctr"/>
            <a:lstStyle/>
            <a:p>
              <a:pPr algn="ctr" defTabSz="914400"/>
              <a:endParaRPr lang="en-US" sz="7200">
                <a:solidFill>
                  <a:srgbClr val="FFFFFF"/>
                </a:solidFill>
              </a:endParaRPr>
            </a:p>
          </p:txBody>
        </p:sp>
        <p:pic>
          <p:nvPicPr>
            <p:cNvPr id="10" name="Picture 9" descr="ti_logo_powerpoint_1_line.png"/>
            <p:cNvPicPr>
              <a:picLocks noChangeAspect="1"/>
            </p:cNvPicPr>
            <p:nvPr userDrawn="1"/>
          </p:nvPicPr>
          <p:blipFill>
            <a:blip r:embed="rId4" cstate="print"/>
            <a:stretch>
              <a:fillRect/>
            </a:stretch>
          </p:blipFill>
          <p:spPr>
            <a:xfrm>
              <a:off x="7143651" y="4742198"/>
              <a:ext cx="1567826" cy="193747"/>
            </a:xfrm>
            <a:prstGeom prst="rect">
              <a:avLst/>
            </a:prstGeom>
          </p:spPr>
        </p:pic>
        <p:grpSp>
          <p:nvGrpSpPr>
            <p:cNvPr id="11" name="Group 10"/>
            <p:cNvGrpSpPr/>
            <p:nvPr userDrawn="1"/>
          </p:nvGrpSpPr>
          <p:grpSpPr>
            <a:xfrm>
              <a:off x="-34800" y="4654430"/>
              <a:ext cx="8874108" cy="352110"/>
              <a:chOff x="-7620" y="6323077"/>
              <a:chExt cx="8814816" cy="466344"/>
            </a:xfrm>
          </p:grpSpPr>
          <p:cxnSp>
            <p:nvCxnSpPr>
              <p:cNvPr id="12" name="Straight Connector 11"/>
              <p:cNvCxnSpPr/>
              <p:nvPr userDrawn="1"/>
            </p:nvCxnSpPr>
            <p:spPr>
              <a:xfrm>
                <a:off x="-7620" y="678942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3" name="Straight Connector 12"/>
              <p:cNvCxnSpPr/>
              <p:nvPr userDrawn="1"/>
            </p:nvCxnSpPr>
            <p:spPr>
              <a:xfrm>
                <a:off x="-7620" y="632460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4" name="Straight Connector 13"/>
              <p:cNvCxnSpPr/>
              <p:nvPr userDrawn="1"/>
            </p:nvCxnSpPr>
            <p:spPr>
              <a:xfrm rot="16200000">
                <a:off x="8571262" y="6556249"/>
                <a:ext cx="466344"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grpSp>
      </p:grpSp>
    </p:spTree>
    <p:extLst>
      <p:ext uri="{BB962C8B-B14F-4D97-AF65-F5344CB8AC3E}">
        <p14:creationId xmlns:p14="http://schemas.microsoft.com/office/powerpoint/2010/main" val="1471922960"/>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4" name="Picture 6" descr="selected_powerpoint_bg_1_grey.jpg"/>
          <p:cNvPicPr>
            <a:picLocks noChangeAspect="1"/>
          </p:cNvPicPr>
          <p:nvPr userDrawn="1"/>
        </p:nvPicPr>
        <p:blipFill>
          <a:blip r:embed="rId2" cstate="print"/>
          <a:srcRect/>
          <a:stretch>
            <a:fillRect/>
          </a:stretch>
        </p:blipFill>
        <p:spPr bwMode="auto">
          <a:xfrm>
            <a:off x="0" y="0"/>
            <a:ext cx="18288000" cy="10287000"/>
          </a:xfrm>
          <a:prstGeom prst="rect">
            <a:avLst/>
          </a:prstGeom>
          <a:noFill/>
          <a:ln w="9525">
            <a:noFill/>
            <a:miter lim="800000"/>
            <a:headEnd/>
            <a:tailEnd/>
          </a:ln>
        </p:spPr>
      </p:pic>
      <p:sp>
        <p:nvSpPr>
          <p:cNvPr id="3074" name="Rectangle 2"/>
          <p:cNvSpPr>
            <a:spLocks noGrp="1" noChangeArrowheads="1"/>
          </p:cNvSpPr>
          <p:nvPr>
            <p:ph type="ctrTitle"/>
          </p:nvPr>
        </p:nvSpPr>
        <p:spPr>
          <a:xfrm>
            <a:off x="685800" y="2914651"/>
            <a:ext cx="16916400" cy="2205038"/>
          </a:xfrm>
        </p:spPr>
        <p:txBody>
          <a:bodyPr/>
          <a:lstStyle>
            <a:lvl1pPr>
              <a:defRPr sz="60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800" y="5548313"/>
            <a:ext cx="16916400" cy="2228850"/>
          </a:xfrm>
          <a:ln/>
        </p:spPr>
        <p:txBody>
          <a:bodyPr/>
          <a:lstStyle>
            <a:lvl1pPr marL="0" indent="0">
              <a:buFontTx/>
              <a:buNone/>
              <a:defRPr b="1"/>
            </a:lvl1pPr>
          </a:lstStyle>
          <a:p>
            <a:r>
              <a:rPr lang="en-US"/>
              <a:t>Click to edit Master subtitle style</a:t>
            </a:r>
          </a:p>
        </p:txBody>
      </p:sp>
      <p:grpSp>
        <p:nvGrpSpPr>
          <p:cNvPr id="8" name="Group 7"/>
          <p:cNvGrpSpPr/>
          <p:nvPr userDrawn="1"/>
        </p:nvGrpSpPr>
        <p:grpSpPr>
          <a:xfrm>
            <a:off x="-69600" y="9304564"/>
            <a:ext cx="17748216" cy="708516"/>
            <a:chOff x="-34800" y="4652282"/>
            <a:chExt cx="8874108" cy="354258"/>
          </a:xfrm>
        </p:grpSpPr>
        <p:sp>
          <p:nvSpPr>
            <p:cNvPr id="9" name="Rectangle 8"/>
            <p:cNvSpPr/>
            <p:nvPr userDrawn="1"/>
          </p:nvSpPr>
          <p:spPr>
            <a:xfrm>
              <a:off x="-1" y="4652282"/>
              <a:ext cx="8836528" cy="3441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rtlCol="0" anchor="ctr"/>
            <a:lstStyle/>
            <a:p>
              <a:pPr algn="ctr" defTabSz="914400"/>
              <a:endParaRPr lang="en-US" sz="7200">
                <a:solidFill>
                  <a:srgbClr val="FFFFFF"/>
                </a:solidFill>
              </a:endParaRPr>
            </a:p>
          </p:txBody>
        </p:sp>
        <p:pic>
          <p:nvPicPr>
            <p:cNvPr id="10" name="Picture 9" descr="ti_logo_powerpoint_1_line.png"/>
            <p:cNvPicPr>
              <a:picLocks noChangeAspect="1"/>
            </p:cNvPicPr>
            <p:nvPr userDrawn="1"/>
          </p:nvPicPr>
          <p:blipFill>
            <a:blip r:embed="rId3" cstate="print"/>
            <a:stretch>
              <a:fillRect/>
            </a:stretch>
          </p:blipFill>
          <p:spPr>
            <a:xfrm>
              <a:off x="7143651" y="4742198"/>
              <a:ext cx="1567826" cy="193747"/>
            </a:xfrm>
            <a:prstGeom prst="rect">
              <a:avLst/>
            </a:prstGeom>
          </p:spPr>
        </p:pic>
        <p:grpSp>
          <p:nvGrpSpPr>
            <p:cNvPr id="11" name="Group 10"/>
            <p:cNvGrpSpPr/>
            <p:nvPr userDrawn="1"/>
          </p:nvGrpSpPr>
          <p:grpSpPr>
            <a:xfrm>
              <a:off x="-34800" y="4654430"/>
              <a:ext cx="8874108" cy="352110"/>
              <a:chOff x="-7620" y="6323077"/>
              <a:chExt cx="8814816" cy="466344"/>
            </a:xfrm>
          </p:grpSpPr>
          <p:cxnSp>
            <p:nvCxnSpPr>
              <p:cNvPr id="12" name="Straight Connector 11"/>
              <p:cNvCxnSpPr/>
              <p:nvPr userDrawn="1"/>
            </p:nvCxnSpPr>
            <p:spPr>
              <a:xfrm>
                <a:off x="-7620" y="678942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3" name="Straight Connector 12"/>
              <p:cNvCxnSpPr/>
              <p:nvPr userDrawn="1"/>
            </p:nvCxnSpPr>
            <p:spPr>
              <a:xfrm>
                <a:off x="-7620" y="632460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4" name="Straight Connector 13"/>
              <p:cNvCxnSpPr/>
              <p:nvPr userDrawn="1"/>
            </p:nvCxnSpPr>
            <p:spPr>
              <a:xfrm rot="16200000">
                <a:off x="8571262" y="6556249"/>
                <a:ext cx="466344"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grpSp>
      </p:grpSp>
    </p:spTree>
    <p:extLst>
      <p:ext uri="{BB962C8B-B14F-4D97-AF65-F5344CB8AC3E}">
        <p14:creationId xmlns:p14="http://schemas.microsoft.com/office/powerpoint/2010/main" val="42136610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666753" y="1572703"/>
            <a:ext cx="16935450" cy="7418898"/>
          </a:xfrm>
        </p:spPr>
        <p:txBody>
          <a:bodyPr/>
          <a:lstStyle>
            <a:lvl1pPr>
              <a:spcBef>
                <a:spcPts val="1200"/>
              </a:spcBef>
              <a:defRPr/>
            </a:lvl1pPr>
            <a:lvl3pPr>
              <a:defRPr sz="2700"/>
            </a:lvl3pPr>
            <a:lvl4pPr>
              <a:defRPr sz="2700"/>
            </a:lvl4pPr>
            <a:lvl5pPr>
              <a:defRPr sz="27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xfrm>
            <a:off x="13284200" y="9074947"/>
            <a:ext cx="4267200" cy="309562"/>
          </a:xfrm>
          <a:prstGeom prst="rect">
            <a:avLst/>
          </a:prstGeom>
          <a:ln/>
        </p:spPr>
        <p:txBody>
          <a:bodyPr/>
          <a:lstStyle>
            <a:lvl1pPr>
              <a:defRPr/>
            </a:lvl1pPr>
          </a:lstStyle>
          <a:p>
            <a:pPr defTabSz="1371600" fontAlgn="base">
              <a:spcBef>
                <a:spcPct val="0"/>
              </a:spcBef>
              <a:spcAft>
                <a:spcPct val="0"/>
              </a:spcAft>
              <a:defRPr/>
            </a:pPr>
            <a:fld id="{128E319A-B9F6-4FB7-9BDD-0D517CA1CB71}" type="slidenum">
              <a:rPr lang="en-US" smtClean="0">
                <a:solidFill>
                  <a:srgbClr val="000000"/>
                </a:solidFill>
              </a:rPr>
              <a:pPr defTabSz="1371600"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6916765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0352"/>
            <a:ext cx="15544800" cy="2043112"/>
          </a:xfrm>
        </p:spPr>
        <p:txBody>
          <a:bodyPr anchor="t"/>
          <a:lstStyle>
            <a:lvl1pPr algn="l">
              <a:defRPr sz="6000" b="1" cap="all">
                <a:solidFill>
                  <a:schemeClr val="tx2"/>
                </a:solidFill>
              </a:defRPr>
            </a:lvl1pPr>
          </a:lstStyle>
          <a:p>
            <a:r>
              <a:rPr lang="en-US" dirty="0"/>
              <a:t>Click to edit Master title style</a:t>
            </a:r>
          </a:p>
        </p:txBody>
      </p:sp>
      <p:sp>
        <p:nvSpPr>
          <p:cNvPr id="3" name="Text Placeholder 2"/>
          <p:cNvSpPr>
            <a:spLocks noGrp="1"/>
          </p:cNvSpPr>
          <p:nvPr>
            <p:ph type="body" idx="1"/>
          </p:nvPr>
        </p:nvSpPr>
        <p:spPr>
          <a:xfrm>
            <a:off x="1444626" y="4360070"/>
            <a:ext cx="15544800" cy="2250280"/>
          </a:xfrm>
        </p:spPr>
        <p:txBody>
          <a:bodyPr anchor="b"/>
          <a:lstStyle>
            <a:lvl1pPr marL="0" indent="0">
              <a:buNone/>
              <a:defRPr sz="3000"/>
            </a:lvl1pPr>
            <a:lvl2pPr marL="685800" indent="0">
              <a:buNone/>
              <a:defRPr sz="2700"/>
            </a:lvl2pPr>
            <a:lvl3pPr marL="1371600" indent="0">
              <a:buNone/>
              <a:defRPr sz="2400"/>
            </a:lvl3pPr>
            <a:lvl4pPr marL="2057400" indent="0">
              <a:buNone/>
              <a:defRPr sz="2100"/>
            </a:lvl4pPr>
            <a:lvl5pPr marL="2743200" indent="0">
              <a:buNone/>
              <a:defRPr sz="2100"/>
            </a:lvl5pPr>
            <a:lvl6pPr marL="3429000" indent="0">
              <a:buNone/>
              <a:defRPr sz="2100"/>
            </a:lvl6pPr>
            <a:lvl7pPr marL="4114800" indent="0">
              <a:buNone/>
              <a:defRPr sz="2100"/>
            </a:lvl7pPr>
            <a:lvl8pPr marL="4800600" indent="0">
              <a:buNone/>
              <a:defRPr sz="2100"/>
            </a:lvl8pPr>
            <a:lvl9pPr marL="5486400" indent="0">
              <a:buNone/>
              <a:defRPr sz="2100"/>
            </a:lvl9pPr>
          </a:lstStyle>
          <a:p>
            <a:pPr lvl="0"/>
            <a:r>
              <a:rPr lang="en-US"/>
              <a:t>Click to edit Master text styles</a:t>
            </a:r>
          </a:p>
        </p:txBody>
      </p:sp>
      <p:sp>
        <p:nvSpPr>
          <p:cNvPr id="4" name="Rectangle 6"/>
          <p:cNvSpPr>
            <a:spLocks noGrp="1" noChangeArrowheads="1"/>
          </p:cNvSpPr>
          <p:nvPr>
            <p:ph type="sldNum" sz="quarter" idx="10"/>
          </p:nvPr>
        </p:nvSpPr>
        <p:spPr>
          <a:xfrm>
            <a:off x="13277850" y="9074947"/>
            <a:ext cx="4267200" cy="309562"/>
          </a:xfrm>
          <a:prstGeom prst="rect">
            <a:avLst/>
          </a:prstGeom>
        </p:spPr>
        <p:txBody>
          <a:bodyPr/>
          <a:lstStyle>
            <a:lvl1pPr>
              <a:defRPr/>
            </a:lvl1pPr>
          </a:lstStyle>
          <a:p>
            <a:pPr defTabSz="1371600" fontAlgn="base">
              <a:spcBef>
                <a:spcPct val="0"/>
              </a:spcBef>
              <a:spcAft>
                <a:spcPct val="0"/>
              </a:spcAft>
              <a:defRPr/>
            </a:pPr>
            <a:fld id="{D7140732-6B15-4CAF-B543-928C6AC0DB07}" type="slidenum">
              <a:rPr lang="en-US" smtClean="0">
                <a:solidFill>
                  <a:srgbClr val="000000"/>
                </a:solidFill>
              </a:rPr>
              <a:pPr defTabSz="1371600"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107207676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sz="half" idx="1"/>
          </p:nvPr>
        </p:nvSpPr>
        <p:spPr>
          <a:xfrm>
            <a:off x="666753" y="1778794"/>
            <a:ext cx="8315326" cy="7038976"/>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86876" y="1778794"/>
            <a:ext cx="8315324" cy="7038976"/>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0"/>
          </p:nvPr>
        </p:nvSpPr>
        <p:spPr>
          <a:xfrm>
            <a:off x="13284200" y="9074947"/>
            <a:ext cx="4267200" cy="309562"/>
          </a:xfrm>
          <a:prstGeom prst="rect">
            <a:avLst/>
          </a:prstGeom>
          <a:ln/>
        </p:spPr>
        <p:txBody>
          <a:bodyPr/>
          <a:lstStyle>
            <a:lvl1pPr>
              <a:defRPr/>
            </a:lvl1pPr>
          </a:lstStyle>
          <a:p>
            <a:pPr defTabSz="1371600" fontAlgn="base">
              <a:spcBef>
                <a:spcPct val="0"/>
              </a:spcBef>
              <a:spcAft>
                <a:spcPct val="0"/>
              </a:spcAft>
              <a:defRPr/>
            </a:pPr>
            <a:fld id="{FC2AE31A-61E9-4E19-AF45-4FD09FAE3580}" type="slidenum">
              <a:rPr lang="en-US" smtClean="0">
                <a:solidFill>
                  <a:srgbClr val="000000"/>
                </a:solidFill>
              </a:rPr>
              <a:pPr defTabSz="1371600"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23772488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411958"/>
            <a:ext cx="16459200" cy="1714500"/>
          </a:xfrm>
        </p:spPr>
        <p:txBody>
          <a:bodyPr/>
          <a:lstStyle>
            <a:lvl1pPr>
              <a:defRPr>
                <a:solidFill>
                  <a:schemeClr val="tx2"/>
                </a:solidFill>
              </a:defRPr>
            </a:lvl1pPr>
          </a:lstStyle>
          <a:p>
            <a:r>
              <a:rPr lang="en-US" dirty="0"/>
              <a:t>Click to edit Master title style</a:t>
            </a:r>
          </a:p>
        </p:txBody>
      </p:sp>
      <p:sp>
        <p:nvSpPr>
          <p:cNvPr id="3" name="Text Placeholder 2"/>
          <p:cNvSpPr>
            <a:spLocks noGrp="1"/>
          </p:cNvSpPr>
          <p:nvPr>
            <p:ph type="body" idx="1"/>
          </p:nvPr>
        </p:nvSpPr>
        <p:spPr>
          <a:xfrm>
            <a:off x="914400" y="2302670"/>
            <a:ext cx="8080376" cy="959644"/>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p:cNvSpPr>
            <a:spLocks noGrp="1"/>
          </p:cNvSpPr>
          <p:nvPr>
            <p:ph sz="half" idx="2"/>
          </p:nvPr>
        </p:nvSpPr>
        <p:spPr>
          <a:xfrm>
            <a:off x="914400" y="3262312"/>
            <a:ext cx="8080376"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90053" y="2302670"/>
            <a:ext cx="8083550" cy="959644"/>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90053" y="3262312"/>
            <a:ext cx="8083550"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noChangeArrowheads="1"/>
          </p:cNvSpPr>
          <p:nvPr>
            <p:ph type="sldNum" sz="quarter" idx="10"/>
          </p:nvPr>
        </p:nvSpPr>
        <p:spPr>
          <a:xfrm>
            <a:off x="13284200" y="9074947"/>
            <a:ext cx="4267200" cy="309562"/>
          </a:xfrm>
          <a:prstGeom prst="rect">
            <a:avLst/>
          </a:prstGeom>
          <a:ln/>
        </p:spPr>
        <p:txBody>
          <a:bodyPr/>
          <a:lstStyle>
            <a:lvl1pPr>
              <a:defRPr/>
            </a:lvl1pPr>
          </a:lstStyle>
          <a:p>
            <a:pPr defTabSz="1371600" fontAlgn="base">
              <a:spcBef>
                <a:spcPct val="0"/>
              </a:spcBef>
              <a:spcAft>
                <a:spcPct val="0"/>
              </a:spcAft>
              <a:defRPr/>
            </a:pPr>
            <a:fld id="{3395B813-1BD9-4237-82E7-7716EB0C6990}" type="slidenum">
              <a:rPr lang="en-US" smtClean="0">
                <a:solidFill>
                  <a:srgbClr val="000000"/>
                </a:solidFill>
              </a:rPr>
              <a:pPr defTabSz="1371600"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34716983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Rectangle 6"/>
          <p:cNvSpPr>
            <a:spLocks noGrp="1" noChangeArrowheads="1"/>
          </p:cNvSpPr>
          <p:nvPr>
            <p:ph type="sldNum" sz="quarter" idx="10"/>
          </p:nvPr>
        </p:nvSpPr>
        <p:spPr>
          <a:xfrm>
            <a:off x="13284200" y="9074947"/>
            <a:ext cx="4267200" cy="309562"/>
          </a:xfrm>
          <a:prstGeom prst="rect">
            <a:avLst/>
          </a:prstGeom>
          <a:ln/>
        </p:spPr>
        <p:txBody>
          <a:bodyPr/>
          <a:lstStyle>
            <a:lvl1pPr>
              <a:defRPr/>
            </a:lvl1pPr>
          </a:lstStyle>
          <a:p>
            <a:pPr defTabSz="1371600" fontAlgn="base">
              <a:spcBef>
                <a:spcPct val="0"/>
              </a:spcBef>
              <a:spcAft>
                <a:spcPct val="0"/>
              </a:spcAft>
              <a:defRPr/>
            </a:pPr>
            <a:fld id="{00C9E872-E0BB-4469-A3CE-4B2AA192E6E7}" type="slidenum">
              <a:rPr lang="en-US" smtClean="0">
                <a:solidFill>
                  <a:srgbClr val="000000"/>
                </a:solidFill>
              </a:rPr>
              <a:pPr defTabSz="1371600"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1466814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pic>
        <p:nvPicPr>
          <p:cNvPr id="4" name="Picture 6" descr="selected_powerpoint_bg_2.jpg"/>
          <p:cNvPicPr>
            <a:picLocks noChangeAspect="1"/>
          </p:cNvPicPr>
          <p:nvPr userDrawn="1"/>
        </p:nvPicPr>
        <p:blipFill>
          <a:blip r:embed="rId2" cstate="print">
            <a:extLst>
              <a:ext uri="{BEBA8EAE-BF5A-486C-A8C5-ECC9F3942E4B}">
                <a14:imgProps xmlns:a14="http://schemas.microsoft.com/office/drawing/2010/main">
                  <a14:imgLayer r:embed="rId3">
                    <a14:imgEffect>
                      <a14:saturation sat="0"/>
                    </a14:imgEffect>
                  </a14:imgLayer>
                </a14:imgProps>
              </a:ext>
            </a:extLst>
          </a:blip>
          <a:srcRect/>
          <a:stretch>
            <a:fillRect/>
          </a:stretch>
        </p:blipFill>
        <p:spPr bwMode="auto">
          <a:xfrm>
            <a:off x="0" y="0"/>
            <a:ext cx="18288000" cy="10287000"/>
          </a:xfrm>
          <a:prstGeom prst="rect">
            <a:avLst/>
          </a:prstGeom>
          <a:noFill/>
          <a:ln w="9525">
            <a:noFill/>
            <a:miter lim="800000"/>
            <a:headEnd/>
            <a:tailEnd/>
          </a:ln>
        </p:spPr>
      </p:pic>
      <p:sp>
        <p:nvSpPr>
          <p:cNvPr id="3074" name="Rectangle 2"/>
          <p:cNvSpPr>
            <a:spLocks noGrp="1" noChangeArrowheads="1"/>
          </p:cNvSpPr>
          <p:nvPr>
            <p:ph type="ctrTitle"/>
          </p:nvPr>
        </p:nvSpPr>
        <p:spPr>
          <a:xfrm>
            <a:off x="685800" y="2914657"/>
            <a:ext cx="16916400" cy="2205038"/>
          </a:xfrm>
        </p:spPr>
        <p:txBody>
          <a:bodyPr/>
          <a:lstStyle>
            <a:lvl1pPr>
              <a:defRPr sz="60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800" y="4660007"/>
            <a:ext cx="16916400" cy="1257090"/>
          </a:xfrm>
          <a:ln/>
        </p:spPr>
        <p:txBody>
          <a:bodyPr/>
          <a:lstStyle>
            <a:lvl1pPr marL="0" indent="0">
              <a:buFontTx/>
              <a:buNone/>
              <a:defRPr sz="4000" b="1">
                <a:solidFill>
                  <a:schemeClr val="tx1">
                    <a:lumMod val="65000"/>
                    <a:lumOff val="35000"/>
                  </a:schemeClr>
                </a:solidFill>
              </a:defRPr>
            </a:lvl1pPr>
          </a:lstStyle>
          <a:p>
            <a:r>
              <a:rPr lang="en-US" dirty="0"/>
              <a:t>Click to edit Master subtitle style</a:t>
            </a:r>
          </a:p>
        </p:txBody>
      </p:sp>
      <p:grpSp>
        <p:nvGrpSpPr>
          <p:cNvPr id="8" name="Group 7"/>
          <p:cNvGrpSpPr/>
          <p:nvPr userDrawn="1"/>
        </p:nvGrpSpPr>
        <p:grpSpPr>
          <a:xfrm>
            <a:off x="-69600" y="9304564"/>
            <a:ext cx="17748216" cy="708516"/>
            <a:chOff x="-34800" y="4652282"/>
            <a:chExt cx="8874108" cy="354258"/>
          </a:xfrm>
        </p:grpSpPr>
        <p:sp>
          <p:nvSpPr>
            <p:cNvPr id="9" name="Rectangle 8"/>
            <p:cNvSpPr/>
            <p:nvPr userDrawn="1"/>
          </p:nvSpPr>
          <p:spPr>
            <a:xfrm>
              <a:off x="-1" y="4652282"/>
              <a:ext cx="8836528" cy="3441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rtlCol="0" anchor="ctr"/>
            <a:lstStyle/>
            <a:p>
              <a:pPr algn="ctr"/>
              <a:endParaRPr lang="en-US" sz="7200">
                <a:solidFill>
                  <a:srgbClr val="FFFFFF"/>
                </a:solidFill>
              </a:endParaRPr>
            </a:p>
          </p:txBody>
        </p:sp>
        <p:pic>
          <p:nvPicPr>
            <p:cNvPr id="10" name="Picture 9" descr="ti_logo_powerpoint_1_line.png"/>
            <p:cNvPicPr>
              <a:picLocks noChangeAspect="1"/>
            </p:cNvPicPr>
            <p:nvPr userDrawn="1"/>
          </p:nvPicPr>
          <p:blipFill>
            <a:blip r:embed="rId4" cstate="print"/>
            <a:stretch>
              <a:fillRect/>
            </a:stretch>
          </p:blipFill>
          <p:spPr>
            <a:xfrm>
              <a:off x="7143651" y="4742198"/>
              <a:ext cx="1567826" cy="193747"/>
            </a:xfrm>
            <a:prstGeom prst="rect">
              <a:avLst/>
            </a:prstGeom>
          </p:spPr>
        </p:pic>
        <p:grpSp>
          <p:nvGrpSpPr>
            <p:cNvPr id="11" name="Group 10"/>
            <p:cNvGrpSpPr/>
            <p:nvPr userDrawn="1"/>
          </p:nvGrpSpPr>
          <p:grpSpPr>
            <a:xfrm>
              <a:off x="-34800" y="4654430"/>
              <a:ext cx="8874108" cy="352110"/>
              <a:chOff x="-7620" y="6323077"/>
              <a:chExt cx="8814816" cy="466344"/>
            </a:xfrm>
          </p:grpSpPr>
          <p:cxnSp>
            <p:nvCxnSpPr>
              <p:cNvPr id="12" name="Straight Connector 11"/>
              <p:cNvCxnSpPr/>
              <p:nvPr userDrawn="1"/>
            </p:nvCxnSpPr>
            <p:spPr>
              <a:xfrm>
                <a:off x="-7620" y="678942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3" name="Straight Connector 12"/>
              <p:cNvCxnSpPr/>
              <p:nvPr userDrawn="1"/>
            </p:nvCxnSpPr>
            <p:spPr>
              <a:xfrm>
                <a:off x="-7620" y="632460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4" name="Straight Connector 13"/>
              <p:cNvCxnSpPr/>
              <p:nvPr userDrawn="1"/>
            </p:nvCxnSpPr>
            <p:spPr>
              <a:xfrm rot="16200000">
                <a:off x="8571262" y="6556249"/>
                <a:ext cx="466344"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grpSp>
      </p:grpSp>
    </p:spTree>
    <p:extLst>
      <p:ext uri="{BB962C8B-B14F-4D97-AF65-F5344CB8AC3E}">
        <p14:creationId xmlns:p14="http://schemas.microsoft.com/office/powerpoint/2010/main" val="2457097429"/>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13284200" y="9074947"/>
            <a:ext cx="4267200" cy="309562"/>
          </a:xfrm>
          <a:prstGeom prst="rect">
            <a:avLst/>
          </a:prstGeom>
          <a:ln/>
        </p:spPr>
        <p:txBody>
          <a:bodyPr/>
          <a:lstStyle>
            <a:lvl1pPr>
              <a:defRPr/>
            </a:lvl1pPr>
          </a:lstStyle>
          <a:p>
            <a:pPr defTabSz="1371600" fontAlgn="base">
              <a:spcBef>
                <a:spcPct val="0"/>
              </a:spcBef>
              <a:spcAft>
                <a:spcPct val="0"/>
              </a:spcAft>
              <a:defRPr/>
            </a:pPr>
            <a:fld id="{DC0F6681-0B9D-4147-BD5D-B07A4CAAC7B9}" type="slidenum">
              <a:rPr lang="en-US" smtClean="0">
                <a:solidFill>
                  <a:srgbClr val="000000"/>
                </a:solidFill>
              </a:rPr>
              <a:pPr defTabSz="1371600"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769876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2914657"/>
            <a:ext cx="16916400" cy="2205038"/>
          </a:xfrm>
        </p:spPr>
        <p:txBody>
          <a:bodyPr/>
          <a:lstStyle>
            <a:lvl1pPr>
              <a:defRPr sz="60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800" y="5548319"/>
            <a:ext cx="16916400" cy="2228850"/>
          </a:xfrm>
          <a:ln/>
        </p:spPr>
        <p:txBody>
          <a:bodyPr/>
          <a:lstStyle>
            <a:lvl1pPr marL="0" indent="0">
              <a:buFontTx/>
              <a:buNone/>
              <a:defRPr b="1"/>
            </a:lvl1pPr>
          </a:lstStyle>
          <a:p>
            <a:r>
              <a:rPr lang="en-US"/>
              <a:t>Click to edit Master subtitle style</a:t>
            </a:r>
          </a:p>
        </p:txBody>
      </p:sp>
      <p:sp>
        <p:nvSpPr>
          <p:cNvPr id="4" name="Rectangle 24"/>
          <p:cNvSpPr>
            <a:spLocks noGrp="1" noChangeArrowheads="1"/>
          </p:cNvSpPr>
          <p:nvPr>
            <p:ph type="sldNum" sz="quarter" idx="10"/>
          </p:nvPr>
        </p:nvSpPr>
        <p:spPr>
          <a:xfrm>
            <a:off x="13284200" y="9058291"/>
            <a:ext cx="4267200" cy="309562"/>
          </a:xfrm>
          <a:prstGeom prst="rect">
            <a:avLst/>
          </a:prstGeom>
        </p:spPr>
        <p:txBody>
          <a:bodyPr/>
          <a:lstStyle>
            <a:lvl1pPr>
              <a:defRPr/>
            </a:lvl1pPr>
          </a:lstStyle>
          <a:p>
            <a:pPr defTabSz="1371272" fontAlgn="base">
              <a:spcBef>
                <a:spcPct val="0"/>
              </a:spcBef>
              <a:spcAft>
                <a:spcPct val="0"/>
              </a:spcAft>
              <a:defRPr/>
            </a:pPr>
            <a:fld id="{AE7985EE-CC81-4AD9-9FD5-46D7FDA8E03F}" type="slidenum">
              <a:rPr lang="en-US" smtClean="0">
                <a:solidFill>
                  <a:srgbClr val="000000"/>
                </a:solidFill>
              </a:rPr>
              <a:pPr defTabSz="1371272"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2628812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4" name="Picture 6" descr="selected_powerpoint_bg_2.jpg"/>
          <p:cNvPicPr>
            <a:picLocks noChangeAspect="1"/>
          </p:cNvPicPr>
          <p:nvPr userDrawn="1"/>
        </p:nvPicPr>
        <p:blipFill>
          <a:blip r:embed="rId2" cstate="print">
            <a:extLst>
              <a:ext uri="{BEBA8EAE-BF5A-486C-A8C5-ECC9F3942E4B}">
                <a14:imgProps xmlns:a14="http://schemas.microsoft.com/office/drawing/2010/main">
                  <a14:imgLayer r:embed="rId3">
                    <a14:imgEffect>
                      <a14:saturation sat="0"/>
                    </a14:imgEffect>
                  </a14:imgLayer>
                </a14:imgProps>
              </a:ext>
            </a:extLst>
          </a:blip>
          <a:srcRect/>
          <a:stretch>
            <a:fillRect/>
          </a:stretch>
        </p:blipFill>
        <p:spPr bwMode="auto">
          <a:xfrm>
            <a:off x="0" y="0"/>
            <a:ext cx="18288000" cy="10287000"/>
          </a:xfrm>
          <a:prstGeom prst="rect">
            <a:avLst/>
          </a:prstGeom>
          <a:noFill/>
          <a:ln w="9525">
            <a:noFill/>
            <a:miter lim="800000"/>
            <a:headEnd/>
            <a:tailEnd/>
          </a:ln>
        </p:spPr>
      </p:pic>
      <p:sp>
        <p:nvSpPr>
          <p:cNvPr id="3074" name="Rectangle 2"/>
          <p:cNvSpPr>
            <a:spLocks noGrp="1" noChangeArrowheads="1"/>
          </p:cNvSpPr>
          <p:nvPr>
            <p:ph type="ctrTitle"/>
          </p:nvPr>
        </p:nvSpPr>
        <p:spPr>
          <a:xfrm>
            <a:off x="685800" y="3543198"/>
            <a:ext cx="16916400" cy="1745356"/>
          </a:xfrm>
        </p:spPr>
        <p:txBody>
          <a:bodyPr/>
          <a:lstStyle>
            <a:lvl1pPr>
              <a:defRPr sz="60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800" y="5288559"/>
            <a:ext cx="16916400" cy="1257090"/>
          </a:xfrm>
          <a:ln/>
        </p:spPr>
        <p:txBody>
          <a:bodyPr/>
          <a:lstStyle>
            <a:lvl1pPr marL="0" indent="0">
              <a:buFontTx/>
              <a:buNone/>
              <a:defRPr sz="4000" b="1">
                <a:solidFill>
                  <a:schemeClr val="tx1">
                    <a:lumMod val="65000"/>
                    <a:lumOff val="35000"/>
                  </a:schemeClr>
                </a:solidFill>
              </a:defRPr>
            </a:lvl1pPr>
          </a:lstStyle>
          <a:p>
            <a:r>
              <a:rPr lang="en-US" dirty="0"/>
              <a:t>Click to edit Master subtitle style</a:t>
            </a:r>
          </a:p>
        </p:txBody>
      </p:sp>
      <p:grpSp>
        <p:nvGrpSpPr>
          <p:cNvPr id="8" name="Group 7"/>
          <p:cNvGrpSpPr/>
          <p:nvPr userDrawn="1"/>
        </p:nvGrpSpPr>
        <p:grpSpPr>
          <a:xfrm>
            <a:off x="-69600" y="9304564"/>
            <a:ext cx="17748216" cy="708516"/>
            <a:chOff x="-34800" y="4652282"/>
            <a:chExt cx="8874108" cy="354258"/>
          </a:xfrm>
        </p:grpSpPr>
        <p:sp>
          <p:nvSpPr>
            <p:cNvPr id="9" name="Rectangle 8"/>
            <p:cNvSpPr/>
            <p:nvPr userDrawn="1"/>
          </p:nvSpPr>
          <p:spPr>
            <a:xfrm>
              <a:off x="-1" y="4652282"/>
              <a:ext cx="8836528" cy="3441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rtlCol="0" anchor="ctr"/>
            <a:lstStyle/>
            <a:p>
              <a:pPr algn="ctr"/>
              <a:endParaRPr lang="en-US" sz="7200">
                <a:solidFill>
                  <a:srgbClr val="FFFFFF"/>
                </a:solidFill>
              </a:endParaRPr>
            </a:p>
          </p:txBody>
        </p:sp>
        <p:pic>
          <p:nvPicPr>
            <p:cNvPr id="10" name="Picture 9" descr="ti_logo_powerpoint_1_line.png"/>
            <p:cNvPicPr>
              <a:picLocks noChangeAspect="1"/>
            </p:cNvPicPr>
            <p:nvPr userDrawn="1"/>
          </p:nvPicPr>
          <p:blipFill>
            <a:blip r:embed="rId4" cstate="print"/>
            <a:stretch>
              <a:fillRect/>
            </a:stretch>
          </p:blipFill>
          <p:spPr>
            <a:xfrm>
              <a:off x="7143651" y="4742198"/>
              <a:ext cx="1567826" cy="193747"/>
            </a:xfrm>
            <a:prstGeom prst="rect">
              <a:avLst/>
            </a:prstGeom>
          </p:spPr>
        </p:pic>
        <p:grpSp>
          <p:nvGrpSpPr>
            <p:cNvPr id="11" name="Group 10"/>
            <p:cNvGrpSpPr/>
            <p:nvPr userDrawn="1"/>
          </p:nvGrpSpPr>
          <p:grpSpPr>
            <a:xfrm>
              <a:off x="-34800" y="4654430"/>
              <a:ext cx="8874108" cy="352110"/>
              <a:chOff x="-7620" y="6323077"/>
              <a:chExt cx="8814816" cy="466344"/>
            </a:xfrm>
          </p:grpSpPr>
          <p:cxnSp>
            <p:nvCxnSpPr>
              <p:cNvPr id="12" name="Straight Connector 11"/>
              <p:cNvCxnSpPr/>
              <p:nvPr userDrawn="1"/>
            </p:nvCxnSpPr>
            <p:spPr>
              <a:xfrm>
                <a:off x="-7620" y="678942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3" name="Straight Connector 12"/>
              <p:cNvCxnSpPr/>
              <p:nvPr userDrawn="1"/>
            </p:nvCxnSpPr>
            <p:spPr>
              <a:xfrm>
                <a:off x="-7620" y="632460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4" name="Straight Connector 13"/>
              <p:cNvCxnSpPr/>
              <p:nvPr userDrawn="1"/>
            </p:nvCxnSpPr>
            <p:spPr>
              <a:xfrm rot="16200000">
                <a:off x="8571262" y="6556249"/>
                <a:ext cx="466344"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grpSp>
      </p:grpSp>
    </p:spTree>
    <p:extLst>
      <p:ext uri="{BB962C8B-B14F-4D97-AF65-F5344CB8AC3E}">
        <p14:creationId xmlns:p14="http://schemas.microsoft.com/office/powerpoint/2010/main" val="4016403314"/>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4_Title Slide">
    <p:spTree>
      <p:nvGrpSpPr>
        <p:cNvPr id="1" name=""/>
        <p:cNvGrpSpPr/>
        <p:nvPr/>
      </p:nvGrpSpPr>
      <p:grpSpPr>
        <a:xfrm>
          <a:off x="0" y="0"/>
          <a:ext cx="0" cy="0"/>
          <a:chOff x="0" y="0"/>
          <a:chExt cx="0" cy="0"/>
        </a:xfrm>
      </p:grpSpPr>
      <p:pic>
        <p:nvPicPr>
          <p:cNvPr id="4" name="Picture 6" descr="selected_powerpoint_bg_2.jpg"/>
          <p:cNvPicPr>
            <a:picLocks noChangeAspect="1"/>
          </p:cNvPicPr>
          <p:nvPr userDrawn="1"/>
        </p:nvPicPr>
        <p:blipFill>
          <a:blip r:embed="rId2" cstate="print">
            <a:extLst>
              <a:ext uri="{BEBA8EAE-BF5A-486C-A8C5-ECC9F3942E4B}">
                <a14:imgProps xmlns:a14="http://schemas.microsoft.com/office/drawing/2010/main">
                  <a14:imgLayer r:embed="rId3">
                    <a14:imgEffect>
                      <a14:saturation sat="0"/>
                    </a14:imgEffect>
                  </a14:imgLayer>
                </a14:imgProps>
              </a:ext>
            </a:extLst>
          </a:blip>
          <a:srcRect/>
          <a:stretch>
            <a:fillRect/>
          </a:stretch>
        </p:blipFill>
        <p:spPr bwMode="auto">
          <a:xfrm>
            <a:off x="0" y="0"/>
            <a:ext cx="18288000" cy="10287000"/>
          </a:xfrm>
          <a:prstGeom prst="rect">
            <a:avLst/>
          </a:prstGeom>
          <a:noFill/>
          <a:ln w="9525">
            <a:noFill/>
            <a:miter lim="800000"/>
            <a:headEnd/>
            <a:tailEnd/>
          </a:ln>
        </p:spPr>
      </p:pic>
      <p:sp>
        <p:nvSpPr>
          <p:cNvPr id="3074" name="Rectangle 2"/>
          <p:cNvSpPr>
            <a:spLocks noGrp="1" noChangeArrowheads="1"/>
          </p:cNvSpPr>
          <p:nvPr>
            <p:ph type="ctrTitle"/>
          </p:nvPr>
        </p:nvSpPr>
        <p:spPr>
          <a:xfrm>
            <a:off x="685800" y="2914657"/>
            <a:ext cx="16916400" cy="2205038"/>
          </a:xfrm>
        </p:spPr>
        <p:txBody>
          <a:bodyPr/>
          <a:lstStyle>
            <a:lvl1pPr>
              <a:defRPr sz="60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800" y="4660007"/>
            <a:ext cx="16916400" cy="1257090"/>
          </a:xfrm>
          <a:ln/>
        </p:spPr>
        <p:txBody>
          <a:bodyPr/>
          <a:lstStyle>
            <a:lvl1pPr marL="0" indent="0">
              <a:buFontTx/>
              <a:buNone/>
              <a:defRPr sz="4000" b="1">
                <a:solidFill>
                  <a:schemeClr val="tx1">
                    <a:lumMod val="65000"/>
                    <a:lumOff val="35000"/>
                  </a:schemeClr>
                </a:solidFill>
              </a:defRPr>
            </a:lvl1pPr>
          </a:lstStyle>
          <a:p>
            <a:r>
              <a:rPr lang="en-US" dirty="0"/>
              <a:t>Click to edit Master subtitle style</a:t>
            </a:r>
          </a:p>
        </p:txBody>
      </p:sp>
      <p:grpSp>
        <p:nvGrpSpPr>
          <p:cNvPr id="8" name="Group 7"/>
          <p:cNvGrpSpPr/>
          <p:nvPr userDrawn="1"/>
        </p:nvGrpSpPr>
        <p:grpSpPr>
          <a:xfrm>
            <a:off x="-69600" y="9304564"/>
            <a:ext cx="17748216" cy="708516"/>
            <a:chOff x="-34800" y="4652282"/>
            <a:chExt cx="8874108" cy="354258"/>
          </a:xfrm>
        </p:grpSpPr>
        <p:sp>
          <p:nvSpPr>
            <p:cNvPr id="9" name="Rectangle 8"/>
            <p:cNvSpPr/>
            <p:nvPr userDrawn="1"/>
          </p:nvSpPr>
          <p:spPr>
            <a:xfrm>
              <a:off x="-1" y="4652282"/>
              <a:ext cx="8836528" cy="3441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rtlCol="0" anchor="ctr"/>
            <a:lstStyle/>
            <a:p>
              <a:pPr algn="ctr"/>
              <a:endParaRPr lang="en-US" sz="7200">
                <a:solidFill>
                  <a:srgbClr val="FFFFFF"/>
                </a:solidFill>
              </a:endParaRPr>
            </a:p>
          </p:txBody>
        </p:sp>
        <p:pic>
          <p:nvPicPr>
            <p:cNvPr id="10" name="Picture 9" descr="ti_logo_powerpoint_1_line.png"/>
            <p:cNvPicPr>
              <a:picLocks noChangeAspect="1"/>
            </p:cNvPicPr>
            <p:nvPr userDrawn="1"/>
          </p:nvPicPr>
          <p:blipFill>
            <a:blip r:embed="rId4" cstate="print"/>
            <a:stretch>
              <a:fillRect/>
            </a:stretch>
          </p:blipFill>
          <p:spPr>
            <a:xfrm>
              <a:off x="7143651" y="4742198"/>
              <a:ext cx="1567826" cy="193747"/>
            </a:xfrm>
            <a:prstGeom prst="rect">
              <a:avLst/>
            </a:prstGeom>
          </p:spPr>
        </p:pic>
        <p:grpSp>
          <p:nvGrpSpPr>
            <p:cNvPr id="11" name="Group 10"/>
            <p:cNvGrpSpPr/>
            <p:nvPr userDrawn="1"/>
          </p:nvGrpSpPr>
          <p:grpSpPr>
            <a:xfrm>
              <a:off x="-34800" y="4654430"/>
              <a:ext cx="8874108" cy="352110"/>
              <a:chOff x="-7620" y="6323077"/>
              <a:chExt cx="8814816" cy="466344"/>
            </a:xfrm>
          </p:grpSpPr>
          <p:cxnSp>
            <p:nvCxnSpPr>
              <p:cNvPr id="12" name="Straight Connector 11"/>
              <p:cNvCxnSpPr/>
              <p:nvPr userDrawn="1"/>
            </p:nvCxnSpPr>
            <p:spPr>
              <a:xfrm>
                <a:off x="-7620" y="678942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3" name="Straight Connector 12"/>
              <p:cNvCxnSpPr/>
              <p:nvPr userDrawn="1"/>
            </p:nvCxnSpPr>
            <p:spPr>
              <a:xfrm>
                <a:off x="-7620" y="632460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4" name="Straight Connector 13"/>
              <p:cNvCxnSpPr/>
              <p:nvPr userDrawn="1"/>
            </p:nvCxnSpPr>
            <p:spPr>
              <a:xfrm rot="16200000">
                <a:off x="8571262" y="6556249"/>
                <a:ext cx="466344"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grpSp>
      </p:grpSp>
    </p:spTree>
    <p:extLst>
      <p:ext uri="{BB962C8B-B14F-4D97-AF65-F5344CB8AC3E}">
        <p14:creationId xmlns:p14="http://schemas.microsoft.com/office/powerpoint/2010/main" val="2707798436"/>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4" name="Picture 6" descr="selected_powerpoint_bg_1_grey.jpg"/>
          <p:cNvPicPr>
            <a:picLocks noChangeAspect="1"/>
          </p:cNvPicPr>
          <p:nvPr userDrawn="1"/>
        </p:nvPicPr>
        <p:blipFill>
          <a:blip r:embed="rId2" cstate="print"/>
          <a:srcRect/>
          <a:stretch>
            <a:fillRect/>
          </a:stretch>
        </p:blipFill>
        <p:spPr bwMode="auto">
          <a:xfrm>
            <a:off x="0" y="0"/>
            <a:ext cx="18288000" cy="10287000"/>
          </a:xfrm>
          <a:prstGeom prst="rect">
            <a:avLst/>
          </a:prstGeom>
          <a:noFill/>
          <a:ln w="9525">
            <a:noFill/>
            <a:miter lim="800000"/>
            <a:headEnd/>
            <a:tailEnd/>
          </a:ln>
        </p:spPr>
      </p:pic>
      <p:sp>
        <p:nvSpPr>
          <p:cNvPr id="3074" name="Rectangle 2"/>
          <p:cNvSpPr>
            <a:spLocks noGrp="1" noChangeArrowheads="1"/>
          </p:cNvSpPr>
          <p:nvPr>
            <p:ph type="ctrTitle"/>
          </p:nvPr>
        </p:nvSpPr>
        <p:spPr>
          <a:xfrm>
            <a:off x="685800" y="2914657"/>
            <a:ext cx="16916400" cy="2205038"/>
          </a:xfrm>
        </p:spPr>
        <p:txBody>
          <a:bodyPr/>
          <a:lstStyle>
            <a:lvl1pPr>
              <a:defRPr sz="60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800" y="5548319"/>
            <a:ext cx="16916400" cy="2228850"/>
          </a:xfrm>
          <a:ln/>
        </p:spPr>
        <p:txBody>
          <a:bodyPr/>
          <a:lstStyle>
            <a:lvl1pPr marL="0" indent="0">
              <a:buFontTx/>
              <a:buNone/>
              <a:defRPr b="1"/>
            </a:lvl1pPr>
          </a:lstStyle>
          <a:p>
            <a:r>
              <a:rPr lang="en-US"/>
              <a:t>Click to edit Master subtitle style</a:t>
            </a:r>
          </a:p>
        </p:txBody>
      </p:sp>
      <p:pic>
        <p:nvPicPr>
          <p:cNvPr id="15" name="Picture 14" descr="LeadCoachWin.ps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4460904" y="396125"/>
            <a:ext cx="3827096" cy="1619082"/>
          </a:xfrm>
          <a:prstGeom prst="rect">
            <a:avLst/>
          </a:prstGeom>
        </p:spPr>
      </p:pic>
      <p:grpSp>
        <p:nvGrpSpPr>
          <p:cNvPr id="8" name="Group 7"/>
          <p:cNvGrpSpPr/>
          <p:nvPr userDrawn="1"/>
        </p:nvGrpSpPr>
        <p:grpSpPr>
          <a:xfrm>
            <a:off x="-69600" y="9304564"/>
            <a:ext cx="17748216" cy="708516"/>
            <a:chOff x="-34800" y="4652282"/>
            <a:chExt cx="8874108" cy="354258"/>
          </a:xfrm>
        </p:grpSpPr>
        <p:sp>
          <p:nvSpPr>
            <p:cNvPr id="9" name="Rectangle 8"/>
            <p:cNvSpPr/>
            <p:nvPr userDrawn="1"/>
          </p:nvSpPr>
          <p:spPr>
            <a:xfrm>
              <a:off x="-1" y="4652282"/>
              <a:ext cx="8836528" cy="3441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rtlCol="0" anchor="ctr"/>
            <a:lstStyle/>
            <a:p>
              <a:pPr algn="ctr"/>
              <a:endParaRPr lang="en-US" sz="7200">
                <a:solidFill>
                  <a:srgbClr val="FFFFFF"/>
                </a:solidFill>
              </a:endParaRPr>
            </a:p>
          </p:txBody>
        </p:sp>
        <p:pic>
          <p:nvPicPr>
            <p:cNvPr id="10" name="Picture 9" descr="ti_logo_powerpoint_1_line.png"/>
            <p:cNvPicPr>
              <a:picLocks noChangeAspect="1"/>
            </p:cNvPicPr>
            <p:nvPr userDrawn="1"/>
          </p:nvPicPr>
          <p:blipFill>
            <a:blip r:embed="rId4" cstate="print"/>
            <a:stretch>
              <a:fillRect/>
            </a:stretch>
          </p:blipFill>
          <p:spPr>
            <a:xfrm>
              <a:off x="7143651" y="4742198"/>
              <a:ext cx="1567826" cy="193747"/>
            </a:xfrm>
            <a:prstGeom prst="rect">
              <a:avLst/>
            </a:prstGeom>
          </p:spPr>
        </p:pic>
        <p:grpSp>
          <p:nvGrpSpPr>
            <p:cNvPr id="11" name="Group 10"/>
            <p:cNvGrpSpPr/>
            <p:nvPr userDrawn="1"/>
          </p:nvGrpSpPr>
          <p:grpSpPr>
            <a:xfrm>
              <a:off x="-34800" y="4654430"/>
              <a:ext cx="8874108" cy="352110"/>
              <a:chOff x="-7620" y="6323077"/>
              <a:chExt cx="8814816" cy="466344"/>
            </a:xfrm>
          </p:grpSpPr>
          <p:cxnSp>
            <p:nvCxnSpPr>
              <p:cNvPr id="12" name="Straight Connector 11"/>
              <p:cNvCxnSpPr/>
              <p:nvPr userDrawn="1"/>
            </p:nvCxnSpPr>
            <p:spPr>
              <a:xfrm>
                <a:off x="-7620" y="678942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3" name="Straight Connector 12"/>
              <p:cNvCxnSpPr/>
              <p:nvPr userDrawn="1"/>
            </p:nvCxnSpPr>
            <p:spPr>
              <a:xfrm>
                <a:off x="-7620" y="632460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4" name="Straight Connector 13"/>
              <p:cNvCxnSpPr/>
              <p:nvPr userDrawn="1"/>
            </p:nvCxnSpPr>
            <p:spPr>
              <a:xfrm rot="16200000">
                <a:off x="8571262" y="6556249"/>
                <a:ext cx="466344"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grpSp>
      </p:grpSp>
    </p:spTree>
    <p:extLst>
      <p:ext uri="{BB962C8B-B14F-4D97-AF65-F5344CB8AC3E}">
        <p14:creationId xmlns:p14="http://schemas.microsoft.com/office/powerpoint/2010/main" val="32685134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666761" y="1572717"/>
            <a:ext cx="16935450" cy="7418898"/>
          </a:xfrm>
        </p:spPr>
        <p:txBody>
          <a:bodyPr/>
          <a:lstStyle>
            <a:lvl1pPr>
              <a:spcBef>
                <a:spcPts val="1200"/>
              </a:spcBef>
              <a:defRPr/>
            </a:lvl1pPr>
            <a:lvl3pPr>
              <a:defRPr sz="2600"/>
            </a:lvl3pPr>
            <a:lvl4pPr>
              <a:defRPr sz="2600"/>
            </a:lvl4pPr>
            <a:lvl5pPr>
              <a:defRPr sz="2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xfrm>
            <a:off x="13284200" y="9074961"/>
            <a:ext cx="4267200" cy="309562"/>
          </a:xfrm>
          <a:prstGeom prst="rect">
            <a:avLst/>
          </a:prstGeom>
          <a:ln/>
        </p:spPr>
        <p:txBody>
          <a:bodyPr/>
          <a:lstStyle>
            <a:lvl1pPr>
              <a:defRPr/>
            </a:lvl1pPr>
          </a:lstStyle>
          <a:p>
            <a:pPr defTabSz="1371272" fontAlgn="base">
              <a:spcBef>
                <a:spcPct val="0"/>
              </a:spcBef>
              <a:spcAft>
                <a:spcPct val="0"/>
              </a:spcAft>
              <a:defRPr/>
            </a:pPr>
            <a:fld id="{128E319A-B9F6-4FB7-9BDD-0D517CA1CB71}" type="slidenum">
              <a:rPr lang="en-US" smtClean="0">
                <a:solidFill>
                  <a:srgbClr val="000000"/>
                </a:solidFill>
              </a:rPr>
              <a:pPr defTabSz="1371272"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128261255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Rectangle 6"/>
          <p:cNvSpPr>
            <a:spLocks noGrp="1" noChangeArrowheads="1"/>
          </p:cNvSpPr>
          <p:nvPr>
            <p:ph type="sldNum" sz="quarter" idx="10"/>
          </p:nvPr>
        </p:nvSpPr>
        <p:spPr>
          <a:xfrm>
            <a:off x="13284200" y="9074961"/>
            <a:ext cx="4267200" cy="309562"/>
          </a:xfrm>
          <a:prstGeom prst="rect">
            <a:avLst/>
          </a:prstGeom>
          <a:ln/>
        </p:spPr>
        <p:txBody>
          <a:bodyPr/>
          <a:lstStyle>
            <a:lvl1pPr>
              <a:defRPr/>
            </a:lvl1pPr>
          </a:lstStyle>
          <a:p>
            <a:pPr defTabSz="1371272" fontAlgn="base">
              <a:spcBef>
                <a:spcPct val="0"/>
              </a:spcBef>
              <a:spcAft>
                <a:spcPct val="0"/>
              </a:spcAft>
              <a:defRPr/>
            </a:pPr>
            <a:fld id="{00C9E872-E0BB-4469-A3CE-4B2AA192E6E7}" type="slidenum">
              <a:rPr lang="en-US" smtClean="0">
                <a:solidFill>
                  <a:srgbClr val="000000"/>
                </a:solidFill>
              </a:rPr>
              <a:pPr defTabSz="1371272"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27712574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13284200" y="9074961"/>
            <a:ext cx="4267200" cy="309562"/>
          </a:xfrm>
          <a:prstGeom prst="rect">
            <a:avLst/>
          </a:prstGeom>
          <a:ln/>
        </p:spPr>
        <p:txBody>
          <a:bodyPr/>
          <a:lstStyle>
            <a:lvl1pPr>
              <a:defRPr/>
            </a:lvl1pPr>
          </a:lstStyle>
          <a:p>
            <a:pPr defTabSz="1371272" fontAlgn="base">
              <a:spcBef>
                <a:spcPct val="0"/>
              </a:spcBef>
              <a:spcAft>
                <a:spcPct val="0"/>
              </a:spcAft>
              <a:defRPr/>
            </a:pPr>
            <a:fld id="{DC0F6681-0B9D-4147-BD5D-B07A4CAAC7B9}" type="slidenum">
              <a:rPr lang="en-US" smtClean="0">
                <a:solidFill>
                  <a:srgbClr val="000000"/>
                </a:solidFill>
              </a:rPr>
              <a:pPr defTabSz="1371272"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319341687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4" name="Picture 6" descr="selected_powerpoint_bg_2.jpg"/>
          <p:cNvPicPr>
            <a:picLocks noChangeAspect="1"/>
          </p:cNvPicPr>
          <p:nvPr userDrawn="1"/>
        </p:nvPicPr>
        <p:blipFill>
          <a:blip r:embed="rId2" cstate="print">
            <a:extLst>
              <a:ext uri="{BEBA8EAE-BF5A-486C-A8C5-ECC9F3942E4B}">
                <a14:imgProps xmlns:a14="http://schemas.microsoft.com/office/drawing/2010/main">
                  <a14:imgLayer r:embed="rId3">
                    <a14:imgEffect>
                      <a14:saturation sat="0"/>
                    </a14:imgEffect>
                  </a14:imgLayer>
                </a14:imgProps>
              </a:ext>
            </a:extLst>
          </a:blip>
          <a:srcRect/>
          <a:stretch>
            <a:fillRect/>
          </a:stretch>
        </p:blipFill>
        <p:spPr bwMode="auto">
          <a:xfrm>
            <a:off x="0" y="0"/>
            <a:ext cx="18288000" cy="10287000"/>
          </a:xfrm>
          <a:prstGeom prst="rect">
            <a:avLst/>
          </a:prstGeom>
          <a:noFill/>
          <a:ln w="9525">
            <a:noFill/>
            <a:miter lim="800000"/>
            <a:headEnd/>
            <a:tailEnd/>
          </a:ln>
        </p:spPr>
      </p:pic>
      <p:sp>
        <p:nvSpPr>
          <p:cNvPr id="3074" name="Rectangle 2"/>
          <p:cNvSpPr>
            <a:spLocks noGrp="1" noChangeArrowheads="1"/>
          </p:cNvSpPr>
          <p:nvPr>
            <p:ph type="ctrTitle"/>
          </p:nvPr>
        </p:nvSpPr>
        <p:spPr>
          <a:xfrm>
            <a:off x="685800" y="3395931"/>
            <a:ext cx="16916400" cy="1296402"/>
          </a:xfrm>
        </p:spPr>
        <p:txBody>
          <a:bodyPr anchor="t"/>
          <a:lstStyle>
            <a:lvl1pPr>
              <a:lnSpc>
                <a:spcPct val="100000"/>
              </a:lnSpc>
              <a:defRPr sz="60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800" y="6831175"/>
            <a:ext cx="16916400" cy="1257090"/>
          </a:xfrm>
          <a:ln/>
        </p:spPr>
        <p:txBody>
          <a:bodyPr/>
          <a:lstStyle>
            <a:lvl1pPr marL="0" indent="0">
              <a:buFontTx/>
              <a:buNone/>
              <a:defRPr sz="4000" b="1">
                <a:solidFill>
                  <a:schemeClr val="tx1">
                    <a:lumMod val="65000"/>
                    <a:lumOff val="35000"/>
                  </a:schemeClr>
                </a:solidFill>
              </a:defRPr>
            </a:lvl1pPr>
          </a:lstStyle>
          <a:p>
            <a:r>
              <a:rPr lang="en-US" dirty="0"/>
              <a:t>Click to edit Master subtitle style</a:t>
            </a:r>
          </a:p>
        </p:txBody>
      </p:sp>
      <p:sp>
        <p:nvSpPr>
          <p:cNvPr id="9" name="Rectangle 8"/>
          <p:cNvSpPr/>
          <p:nvPr userDrawn="1"/>
        </p:nvSpPr>
        <p:spPr>
          <a:xfrm>
            <a:off x="-2" y="9304564"/>
            <a:ext cx="17673056" cy="688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82150" tIns="91076" rIns="182150" bIns="91076" rtlCol="0" anchor="ctr"/>
          <a:lstStyle/>
          <a:p>
            <a:pPr algn="ctr" defTabSz="910836"/>
            <a:endParaRPr lang="en-US" sz="7200">
              <a:solidFill>
                <a:srgbClr val="FFFFFF"/>
              </a:solidFill>
            </a:endParaRPr>
          </a:p>
        </p:txBody>
      </p:sp>
      <p:grpSp>
        <p:nvGrpSpPr>
          <p:cNvPr id="15" name="Group 14"/>
          <p:cNvGrpSpPr/>
          <p:nvPr userDrawn="1"/>
        </p:nvGrpSpPr>
        <p:grpSpPr>
          <a:xfrm>
            <a:off x="-69600" y="9308860"/>
            <a:ext cx="17748216" cy="704220"/>
            <a:chOff x="-7620" y="6323077"/>
            <a:chExt cx="8814816" cy="466344"/>
          </a:xfrm>
        </p:grpSpPr>
        <p:cxnSp>
          <p:nvCxnSpPr>
            <p:cNvPr id="16" name="Straight Connector 15"/>
            <p:cNvCxnSpPr/>
            <p:nvPr userDrawn="1"/>
          </p:nvCxnSpPr>
          <p:spPr>
            <a:xfrm>
              <a:off x="-7620" y="678942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7" name="Straight Connector 16"/>
            <p:cNvCxnSpPr/>
            <p:nvPr userDrawn="1"/>
          </p:nvCxnSpPr>
          <p:spPr>
            <a:xfrm>
              <a:off x="-7620" y="632460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8" name="Straight Connector 17"/>
            <p:cNvCxnSpPr/>
            <p:nvPr userDrawn="1"/>
          </p:nvCxnSpPr>
          <p:spPr>
            <a:xfrm rot="16200000">
              <a:off x="8571262" y="6556249"/>
              <a:ext cx="466344"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grpSp>
      <p:pic>
        <p:nvPicPr>
          <p:cNvPr id="19" name="Picture 18" descr="ti_logo_powerpoint_1_line.png"/>
          <p:cNvPicPr>
            <a:picLocks noChangeAspect="1"/>
          </p:cNvPicPr>
          <p:nvPr userDrawn="1"/>
        </p:nvPicPr>
        <p:blipFill>
          <a:blip r:embed="rId4" cstate="print"/>
          <a:stretch>
            <a:fillRect/>
          </a:stretch>
        </p:blipFill>
        <p:spPr>
          <a:xfrm>
            <a:off x="13949517" y="9507367"/>
            <a:ext cx="3145226" cy="388678"/>
          </a:xfrm>
          <a:prstGeom prst="rect">
            <a:avLst/>
          </a:prstGeom>
        </p:spPr>
      </p:pic>
    </p:spTree>
    <p:extLst>
      <p:ext uri="{BB962C8B-B14F-4D97-AF65-F5344CB8AC3E}">
        <p14:creationId xmlns:p14="http://schemas.microsoft.com/office/powerpoint/2010/main" val="331907207"/>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2914689"/>
            <a:ext cx="16916400" cy="2205038"/>
          </a:xfrm>
        </p:spPr>
        <p:txBody>
          <a:bodyPr/>
          <a:lstStyle>
            <a:lvl1pPr>
              <a:defRPr sz="80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800" y="5548321"/>
            <a:ext cx="16916400" cy="2228850"/>
          </a:xfrm>
          <a:ln/>
        </p:spPr>
        <p:txBody>
          <a:bodyPr/>
          <a:lstStyle>
            <a:lvl1pPr marL="0" indent="0">
              <a:buFontTx/>
              <a:buNone/>
              <a:defRPr b="1"/>
            </a:lvl1pPr>
          </a:lstStyle>
          <a:p>
            <a:r>
              <a:rPr lang="en-US"/>
              <a:t>Click to edit Master subtitle style</a:t>
            </a:r>
          </a:p>
        </p:txBody>
      </p:sp>
    </p:spTree>
    <p:extLst>
      <p:ext uri="{BB962C8B-B14F-4D97-AF65-F5344CB8AC3E}">
        <p14:creationId xmlns:p14="http://schemas.microsoft.com/office/powerpoint/2010/main" val="25414490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4" name="Picture 6" descr="selected_powerpoint_bg_1_grey.jpg"/>
          <p:cNvPicPr>
            <a:picLocks noChangeAspect="1"/>
          </p:cNvPicPr>
          <p:nvPr userDrawn="1"/>
        </p:nvPicPr>
        <p:blipFill>
          <a:blip r:embed="rId2" cstate="print"/>
          <a:srcRect/>
          <a:stretch>
            <a:fillRect/>
          </a:stretch>
        </p:blipFill>
        <p:spPr bwMode="auto">
          <a:xfrm>
            <a:off x="0" y="0"/>
            <a:ext cx="18288000" cy="10287000"/>
          </a:xfrm>
          <a:prstGeom prst="rect">
            <a:avLst/>
          </a:prstGeom>
          <a:noFill/>
          <a:ln w="9525">
            <a:noFill/>
            <a:miter lim="800000"/>
            <a:headEnd/>
            <a:tailEnd/>
          </a:ln>
        </p:spPr>
      </p:pic>
      <p:sp>
        <p:nvSpPr>
          <p:cNvPr id="3074" name="Rectangle 2"/>
          <p:cNvSpPr>
            <a:spLocks noGrp="1" noChangeArrowheads="1"/>
          </p:cNvSpPr>
          <p:nvPr>
            <p:ph type="ctrTitle"/>
          </p:nvPr>
        </p:nvSpPr>
        <p:spPr>
          <a:xfrm>
            <a:off x="685800" y="2914657"/>
            <a:ext cx="16916400" cy="2205038"/>
          </a:xfrm>
        </p:spPr>
        <p:txBody>
          <a:bodyPr/>
          <a:lstStyle>
            <a:lvl1pPr>
              <a:defRPr sz="60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800" y="5548319"/>
            <a:ext cx="16916400" cy="2228850"/>
          </a:xfrm>
          <a:ln/>
        </p:spPr>
        <p:txBody>
          <a:bodyPr/>
          <a:lstStyle>
            <a:lvl1pPr marL="0" indent="0">
              <a:buFontTx/>
              <a:buNone/>
              <a:defRPr b="1"/>
            </a:lvl1pPr>
          </a:lstStyle>
          <a:p>
            <a:r>
              <a:rPr lang="en-US"/>
              <a:t>Click to edit Master subtitle style</a:t>
            </a:r>
          </a:p>
        </p:txBody>
      </p:sp>
      <p:pic>
        <p:nvPicPr>
          <p:cNvPr id="15" name="Picture 14" descr="LeadCoachWin.psd"/>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4460904" y="396125"/>
            <a:ext cx="3827096" cy="1619082"/>
          </a:xfrm>
          <a:prstGeom prst="rect">
            <a:avLst/>
          </a:prstGeom>
        </p:spPr>
      </p:pic>
      <p:grpSp>
        <p:nvGrpSpPr>
          <p:cNvPr id="8" name="Group 7"/>
          <p:cNvGrpSpPr/>
          <p:nvPr userDrawn="1"/>
        </p:nvGrpSpPr>
        <p:grpSpPr>
          <a:xfrm>
            <a:off x="-69600" y="9304564"/>
            <a:ext cx="17748216" cy="708516"/>
            <a:chOff x="-34800" y="4652282"/>
            <a:chExt cx="8874108" cy="354258"/>
          </a:xfrm>
        </p:grpSpPr>
        <p:sp>
          <p:nvSpPr>
            <p:cNvPr id="9" name="Rectangle 8"/>
            <p:cNvSpPr/>
            <p:nvPr userDrawn="1"/>
          </p:nvSpPr>
          <p:spPr>
            <a:xfrm>
              <a:off x="-1" y="4652282"/>
              <a:ext cx="8836528" cy="3441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rtlCol="0" anchor="ctr"/>
            <a:lstStyle/>
            <a:p>
              <a:pPr algn="ctr"/>
              <a:endParaRPr lang="en-US" sz="7200">
                <a:solidFill>
                  <a:srgbClr val="FFFFFF"/>
                </a:solidFill>
              </a:endParaRPr>
            </a:p>
          </p:txBody>
        </p:sp>
        <p:pic>
          <p:nvPicPr>
            <p:cNvPr id="10" name="Picture 9" descr="ti_logo_powerpoint_1_line.png"/>
            <p:cNvPicPr>
              <a:picLocks noChangeAspect="1"/>
            </p:cNvPicPr>
            <p:nvPr userDrawn="1"/>
          </p:nvPicPr>
          <p:blipFill>
            <a:blip r:embed="rId4" cstate="print"/>
            <a:stretch>
              <a:fillRect/>
            </a:stretch>
          </p:blipFill>
          <p:spPr>
            <a:xfrm>
              <a:off x="7143651" y="4742198"/>
              <a:ext cx="1567826" cy="193747"/>
            </a:xfrm>
            <a:prstGeom prst="rect">
              <a:avLst/>
            </a:prstGeom>
          </p:spPr>
        </p:pic>
        <p:grpSp>
          <p:nvGrpSpPr>
            <p:cNvPr id="11" name="Group 10"/>
            <p:cNvGrpSpPr/>
            <p:nvPr userDrawn="1"/>
          </p:nvGrpSpPr>
          <p:grpSpPr>
            <a:xfrm>
              <a:off x="-34800" y="4654430"/>
              <a:ext cx="8874108" cy="352110"/>
              <a:chOff x="-7620" y="6323077"/>
              <a:chExt cx="8814816" cy="466344"/>
            </a:xfrm>
          </p:grpSpPr>
          <p:cxnSp>
            <p:nvCxnSpPr>
              <p:cNvPr id="12" name="Straight Connector 11"/>
              <p:cNvCxnSpPr/>
              <p:nvPr userDrawn="1"/>
            </p:nvCxnSpPr>
            <p:spPr>
              <a:xfrm>
                <a:off x="-7620" y="678942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3" name="Straight Connector 12"/>
              <p:cNvCxnSpPr/>
              <p:nvPr userDrawn="1"/>
            </p:nvCxnSpPr>
            <p:spPr>
              <a:xfrm>
                <a:off x="-7620" y="632460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4" name="Straight Connector 13"/>
              <p:cNvCxnSpPr/>
              <p:nvPr userDrawn="1"/>
            </p:nvCxnSpPr>
            <p:spPr>
              <a:xfrm rot="16200000">
                <a:off x="8571262" y="6556249"/>
                <a:ext cx="466344"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grpSp>
      </p:grpSp>
    </p:spTree>
    <p:extLst>
      <p:ext uri="{BB962C8B-B14F-4D97-AF65-F5344CB8AC3E}">
        <p14:creationId xmlns:p14="http://schemas.microsoft.com/office/powerpoint/2010/main" val="14907567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666757" y="1572727"/>
            <a:ext cx="16935450" cy="7418898"/>
          </a:xfrm>
        </p:spPr>
        <p:txBody>
          <a:bodyPr/>
          <a:lstStyle>
            <a:lvl1pPr>
              <a:spcBef>
                <a:spcPts val="1600"/>
              </a:spcBef>
              <a:defRPr/>
            </a:lvl1pPr>
            <a:lvl3pPr>
              <a:defRPr sz="3600"/>
            </a:lvl3pPr>
            <a:lvl4pPr>
              <a:defRPr sz="3600"/>
            </a:lvl4pPr>
            <a:lvl5pPr>
              <a:defRPr sz="3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p:cNvSpPr>
            <a:spLocks noGrp="1"/>
          </p:cNvSpPr>
          <p:nvPr>
            <p:ph type="sldNum" sz="quarter" idx="4"/>
          </p:nvPr>
        </p:nvSpPr>
        <p:spPr>
          <a:xfrm>
            <a:off x="14039420" y="9599986"/>
            <a:ext cx="4267200" cy="547688"/>
          </a:xfrm>
          <a:prstGeom prst="rect">
            <a:avLst/>
          </a:prstGeom>
        </p:spPr>
        <p:txBody>
          <a:bodyPr vert="horz" lIns="91080" tIns="45540" rIns="91080" bIns="45540" rtlCol="0" anchor="ctr"/>
          <a:lstStyle>
            <a:lvl1pPr algn="r">
              <a:defRPr sz="1800">
                <a:solidFill>
                  <a:schemeClr val="tx1">
                    <a:tint val="75000"/>
                  </a:schemeClr>
                </a:solidFill>
                <a:latin typeface="Arial"/>
                <a:cs typeface="Arial"/>
              </a:defRPr>
            </a:lvl1pPr>
          </a:lstStyle>
          <a:p>
            <a:fld id="{0892281B-189C-DD44-8CCD-1176BC153EB5}" type="slidenum">
              <a:rPr lang="en-US" smtClean="0">
                <a:solidFill>
                  <a:srgbClr val="000000">
                    <a:tint val="75000"/>
                  </a:srgbClr>
                </a:solidFill>
              </a:rPr>
              <a:pPr/>
              <a:t>‹#›</a:t>
            </a:fld>
            <a:endParaRPr lang="en-US" dirty="0">
              <a:solidFill>
                <a:srgbClr val="000000">
                  <a:tint val="75000"/>
                </a:srgbClr>
              </a:solidFill>
            </a:endParaRPr>
          </a:p>
        </p:txBody>
      </p:sp>
    </p:spTree>
    <p:extLst>
      <p:ext uri="{BB962C8B-B14F-4D97-AF65-F5344CB8AC3E}">
        <p14:creationId xmlns:p14="http://schemas.microsoft.com/office/powerpoint/2010/main" val="30683397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4" name="Slide Number Placeholder 5"/>
          <p:cNvSpPr>
            <a:spLocks noGrp="1"/>
          </p:cNvSpPr>
          <p:nvPr>
            <p:ph type="sldNum" sz="quarter" idx="4"/>
          </p:nvPr>
        </p:nvSpPr>
        <p:spPr>
          <a:xfrm>
            <a:off x="14039420" y="9599986"/>
            <a:ext cx="4267200" cy="547688"/>
          </a:xfrm>
          <a:prstGeom prst="rect">
            <a:avLst/>
          </a:prstGeom>
        </p:spPr>
        <p:txBody>
          <a:bodyPr vert="horz" lIns="91080" tIns="45540" rIns="91080" bIns="45540" rtlCol="0" anchor="ctr"/>
          <a:lstStyle>
            <a:lvl1pPr algn="r">
              <a:defRPr sz="1800">
                <a:solidFill>
                  <a:schemeClr val="tx1">
                    <a:tint val="75000"/>
                  </a:schemeClr>
                </a:solidFill>
                <a:latin typeface="Arial"/>
                <a:cs typeface="Arial"/>
              </a:defRPr>
            </a:lvl1pPr>
          </a:lstStyle>
          <a:p>
            <a:fld id="{0892281B-189C-DD44-8CCD-1176BC153EB5}" type="slidenum">
              <a:rPr lang="en-US" smtClean="0">
                <a:solidFill>
                  <a:srgbClr val="000000">
                    <a:tint val="75000"/>
                  </a:srgbClr>
                </a:solidFill>
              </a:rPr>
              <a:pPr/>
              <a:t>‹#›</a:t>
            </a:fld>
            <a:endParaRPr lang="en-US" dirty="0">
              <a:solidFill>
                <a:srgbClr val="000000">
                  <a:tint val="75000"/>
                </a:srgbClr>
              </a:solidFill>
            </a:endParaRPr>
          </a:p>
        </p:txBody>
      </p:sp>
    </p:spTree>
    <p:extLst>
      <p:ext uri="{BB962C8B-B14F-4D97-AF65-F5344CB8AC3E}">
        <p14:creationId xmlns:p14="http://schemas.microsoft.com/office/powerpoint/2010/main" val="250451846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cSld name="4_Title Slide">
    <p:spTree>
      <p:nvGrpSpPr>
        <p:cNvPr id="1" name=""/>
        <p:cNvGrpSpPr/>
        <p:nvPr/>
      </p:nvGrpSpPr>
      <p:grpSpPr>
        <a:xfrm>
          <a:off x="0" y="0"/>
          <a:ext cx="0" cy="0"/>
          <a:chOff x="0" y="0"/>
          <a:chExt cx="0" cy="0"/>
        </a:xfrm>
      </p:grpSpPr>
      <p:pic>
        <p:nvPicPr>
          <p:cNvPr id="4" name="Picture 6" descr="selected_powerpoint_bg_2.jpg"/>
          <p:cNvPicPr>
            <a:picLocks noChangeAspect="1"/>
          </p:cNvPicPr>
          <p:nvPr userDrawn="1"/>
        </p:nvPicPr>
        <p:blipFill>
          <a:blip r:embed="rId2" cstate="print">
            <a:extLst>
              <a:ext uri="{BEBA8EAE-BF5A-486C-A8C5-ECC9F3942E4B}">
                <a14:imgProps xmlns:a14="http://schemas.microsoft.com/office/drawing/2010/main">
                  <a14:imgLayer r:embed="rId3">
                    <a14:imgEffect>
                      <a14:saturation sat="0"/>
                    </a14:imgEffect>
                  </a14:imgLayer>
                </a14:imgProps>
              </a:ext>
            </a:extLst>
          </a:blip>
          <a:srcRect/>
          <a:stretch>
            <a:fillRect/>
          </a:stretch>
        </p:blipFill>
        <p:spPr bwMode="auto">
          <a:xfrm>
            <a:off x="0" y="-72190"/>
            <a:ext cx="18288000" cy="10287000"/>
          </a:xfrm>
          <a:prstGeom prst="rect">
            <a:avLst/>
          </a:prstGeom>
          <a:noFill/>
          <a:ln w="9525">
            <a:noFill/>
            <a:miter lim="800000"/>
            <a:headEnd/>
            <a:tailEnd/>
          </a:ln>
        </p:spPr>
      </p:pic>
      <p:sp>
        <p:nvSpPr>
          <p:cNvPr id="3074" name="Rectangle 2"/>
          <p:cNvSpPr>
            <a:spLocks noGrp="1" noChangeArrowheads="1"/>
          </p:cNvSpPr>
          <p:nvPr>
            <p:ph type="ctrTitle"/>
          </p:nvPr>
        </p:nvSpPr>
        <p:spPr>
          <a:xfrm>
            <a:off x="685800" y="2914652"/>
            <a:ext cx="16916400" cy="1745356"/>
          </a:xfrm>
        </p:spPr>
        <p:txBody>
          <a:bodyPr anchor="b"/>
          <a:lstStyle>
            <a:lvl1pPr>
              <a:lnSpc>
                <a:spcPct val="100000"/>
              </a:lnSpc>
              <a:defRPr sz="60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800" y="4660009"/>
            <a:ext cx="16916400" cy="1257090"/>
          </a:xfrm>
          <a:ln/>
        </p:spPr>
        <p:txBody>
          <a:bodyPr/>
          <a:lstStyle>
            <a:lvl1pPr marL="0" indent="0">
              <a:buFontTx/>
              <a:buNone/>
              <a:defRPr sz="4000" b="1">
                <a:solidFill>
                  <a:schemeClr val="tx1">
                    <a:lumMod val="65000"/>
                    <a:lumOff val="35000"/>
                  </a:schemeClr>
                </a:solidFill>
              </a:defRPr>
            </a:lvl1pPr>
          </a:lstStyle>
          <a:p>
            <a:r>
              <a:rPr lang="en-US" dirty="0"/>
              <a:t>Click to edit Master subtitle style</a:t>
            </a:r>
          </a:p>
        </p:txBody>
      </p:sp>
      <p:sp>
        <p:nvSpPr>
          <p:cNvPr id="9" name="Rectangle 8"/>
          <p:cNvSpPr/>
          <p:nvPr userDrawn="1"/>
        </p:nvSpPr>
        <p:spPr>
          <a:xfrm>
            <a:off x="-2" y="9304564"/>
            <a:ext cx="17673056" cy="688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82150" tIns="91076" rIns="182150" bIns="91076" rtlCol="0" anchor="ctr"/>
          <a:lstStyle/>
          <a:p>
            <a:pPr algn="ctr" defTabSz="1821676" fontAlgn="base">
              <a:spcBef>
                <a:spcPct val="0"/>
              </a:spcBef>
              <a:spcAft>
                <a:spcPct val="0"/>
              </a:spcAft>
            </a:pPr>
            <a:endParaRPr lang="en-US" sz="7200">
              <a:solidFill>
                <a:srgbClr val="FFFFFF"/>
              </a:solidFill>
            </a:endParaRPr>
          </a:p>
        </p:txBody>
      </p:sp>
      <p:grpSp>
        <p:nvGrpSpPr>
          <p:cNvPr id="15" name="Group 14"/>
          <p:cNvGrpSpPr/>
          <p:nvPr userDrawn="1"/>
        </p:nvGrpSpPr>
        <p:grpSpPr>
          <a:xfrm>
            <a:off x="-69600" y="9308860"/>
            <a:ext cx="17748216" cy="704220"/>
            <a:chOff x="-7620" y="6323077"/>
            <a:chExt cx="8814816" cy="466344"/>
          </a:xfrm>
        </p:grpSpPr>
        <p:cxnSp>
          <p:nvCxnSpPr>
            <p:cNvPr id="16" name="Straight Connector 15"/>
            <p:cNvCxnSpPr/>
            <p:nvPr userDrawn="1"/>
          </p:nvCxnSpPr>
          <p:spPr>
            <a:xfrm>
              <a:off x="-7620" y="678942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7" name="Straight Connector 16"/>
            <p:cNvCxnSpPr/>
            <p:nvPr userDrawn="1"/>
          </p:nvCxnSpPr>
          <p:spPr>
            <a:xfrm>
              <a:off x="-7620" y="632460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8" name="Straight Connector 17"/>
            <p:cNvCxnSpPr/>
            <p:nvPr userDrawn="1"/>
          </p:nvCxnSpPr>
          <p:spPr>
            <a:xfrm rot="16200000">
              <a:off x="8571262" y="6556249"/>
              <a:ext cx="466344"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grpSp>
      <p:pic>
        <p:nvPicPr>
          <p:cNvPr id="19" name="Picture 18" descr="ti_logo_powerpoint_1_line.png"/>
          <p:cNvPicPr>
            <a:picLocks noChangeAspect="1"/>
          </p:cNvPicPr>
          <p:nvPr userDrawn="1"/>
        </p:nvPicPr>
        <p:blipFill>
          <a:blip r:embed="rId4" cstate="print"/>
          <a:stretch>
            <a:fillRect/>
          </a:stretch>
        </p:blipFill>
        <p:spPr>
          <a:xfrm>
            <a:off x="13949517" y="9507367"/>
            <a:ext cx="3145226" cy="388678"/>
          </a:xfrm>
          <a:prstGeom prst="rect">
            <a:avLst/>
          </a:prstGeom>
        </p:spPr>
      </p:pic>
    </p:spTree>
    <p:extLst>
      <p:ext uri="{BB962C8B-B14F-4D97-AF65-F5344CB8AC3E}">
        <p14:creationId xmlns:p14="http://schemas.microsoft.com/office/powerpoint/2010/main" val="113743968"/>
      </p:ext>
    </p:extLst>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4039420" y="9599986"/>
            <a:ext cx="4267200" cy="547688"/>
          </a:xfrm>
          <a:prstGeom prst="rect">
            <a:avLst/>
          </a:prstGeom>
        </p:spPr>
        <p:txBody>
          <a:bodyPr vert="horz" lIns="91080" tIns="45540" rIns="91080" bIns="45540" rtlCol="0" anchor="ctr"/>
          <a:lstStyle>
            <a:lvl1pPr algn="r">
              <a:defRPr sz="1800">
                <a:solidFill>
                  <a:schemeClr val="tx1">
                    <a:tint val="75000"/>
                  </a:schemeClr>
                </a:solidFill>
                <a:latin typeface="Arial"/>
                <a:cs typeface="Arial"/>
              </a:defRPr>
            </a:lvl1pPr>
          </a:lstStyle>
          <a:p>
            <a:fld id="{0892281B-189C-DD44-8CCD-1176BC153EB5}" type="slidenum">
              <a:rPr lang="en-US" smtClean="0">
                <a:solidFill>
                  <a:srgbClr val="000000">
                    <a:tint val="75000"/>
                  </a:srgbClr>
                </a:solidFill>
              </a:rPr>
              <a:pPr/>
              <a:t>‹#›</a:t>
            </a:fld>
            <a:endParaRPr lang="en-US" dirty="0">
              <a:solidFill>
                <a:srgbClr val="000000">
                  <a:tint val="75000"/>
                </a:srgbClr>
              </a:solidFill>
            </a:endParaRPr>
          </a:p>
        </p:txBody>
      </p:sp>
    </p:spTree>
    <p:extLst>
      <p:ext uri="{BB962C8B-B14F-4D97-AF65-F5344CB8AC3E}">
        <p14:creationId xmlns:p14="http://schemas.microsoft.com/office/powerpoint/2010/main" val="17528086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sz="half" idx="1"/>
          </p:nvPr>
        </p:nvSpPr>
        <p:spPr>
          <a:xfrm>
            <a:off x="666787" y="1778796"/>
            <a:ext cx="8315326" cy="7038976"/>
          </a:xfrm>
          <a:noFill/>
          <a:ln w="9525" algn="ctr">
            <a:noFill/>
            <a:miter lim="800000"/>
            <a:headEnd/>
            <a:tailEnd/>
          </a:ln>
        </p:spPr>
        <p:txBody>
          <a:bodyPr vert="horz" wrap="square" lIns="75882" tIns="37944" rIns="75882" bIns="37944" numCol="1" anchor="t" anchorCtr="0" compatLnSpc="1">
            <a:prstTxWarp prst="textNoShape">
              <a:avLst/>
            </a:prstTxWarp>
          </a:bodyPr>
          <a:lstStyle>
            <a:lvl1pPr algn="l" rtl="0" eaLnBrk="0" fontAlgn="base" hangingPunct="0">
              <a:spcAft>
                <a:spcPct val="0"/>
              </a:spcAft>
              <a:defRPr lang="en-US" sz="3400" smtClean="0">
                <a:solidFill>
                  <a:schemeClr val="tx1"/>
                </a:solidFill>
                <a:latin typeface="+mn-lt"/>
                <a:ea typeface="+mn-ea"/>
                <a:cs typeface="+mn-cs"/>
              </a:defRPr>
            </a:lvl1pPr>
            <a:lvl2pPr algn="l" rtl="0" eaLnBrk="0" fontAlgn="base" hangingPunct="0">
              <a:spcAft>
                <a:spcPct val="0"/>
              </a:spcAft>
              <a:defRPr lang="en-US" sz="3000" smtClean="0">
                <a:solidFill>
                  <a:schemeClr val="tx1"/>
                </a:solidFill>
                <a:latin typeface="+mn-lt"/>
                <a:ea typeface="+mn-ea"/>
                <a:cs typeface="+mn-cs"/>
              </a:defRPr>
            </a:lvl2pPr>
            <a:lvl3pPr algn="l" rtl="0" eaLnBrk="0" fontAlgn="base" hangingPunct="0">
              <a:spcAft>
                <a:spcPct val="0"/>
              </a:spcAft>
              <a:defRPr lang="en-US" sz="3000" smtClean="0">
                <a:solidFill>
                  <a:schemeClr val="tx1"/>
                </a:solidFill>
                <a:latin typeface="+mn-lt"/>
                <a:ea typeface="+mn-ea"/>
                <a:cs typeface="+mn-cs"/>
              </a:defRPr>
            </a:lvl3pPr>
            <a:lvl4pPr algn="l" rtl="0" eaLnBrk="0" fontAlgn="base" hangingPunct="0">
              <a:spcAft>
                <a:spcPct val="0"/>
              </a:spcAft>
              <a:defRPr lang="en-US" sz="3000" smtClean="0">
                <a:solidFill>
                  <a:schemeClr val="tx1"/>
                </a:solidFill>
                <a:latin typeface="+mn-lt"/>
                <a:ea typeface="+mn-ea"/>
                <a:cs typeface="+mn-cs"/>
              </a:defRPr>
            </a:lvl4pPr>
            <a:lvl5pPr algn="l" rtl="0" eaLnBrk="0" fontAlgn="base" hangingPunct="0">
              <a:spcAft>
                <a:spcPct val="0"/>
              </a:spcAft>
              <a:defRPr lang="en-US" sz="3400">
                <a:solidFill>
                  <a:schemeClr val="tx1"/>
                </a:solidFill>
                <a:latin typeface="+mn-lt"/>
                <a:ea typeface="+mn-ea"/>
                <a:cs typeface="+mn-cs"/>
              </a:defRPr>
            </a:lvl5pPr>
            <a:lvl6pPr>
              <a:defRPr sz="3000"/>
            </a:lvl6pPr>
            <a:lvl7pPr>
              <a:defRPr sz="3000"/>
            </a:lvl7pPr>
            <a:lvl8pPr>
              <a:defRPr sz="3000"/>
            </a:lvl8pPr>
            <a:lvl9pPr>
              <a:defRPr sz="3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9286876" y="1778796"/>
            <a:ext cx="8315324" cy="7038976"/>
          </a:xfrm>
          <a:noFill/>
          <a:ln w="9525" algn="ctr">
            <a:noFill/>
            <a:miter lim="800000"/>
            <a:headEnd/>
            <a:tailEnd/>
          </a:ln>
        </p:spPr>
        <p:txBody>
          <a:bodyPr vert="horz" wrap="square" lIns="75882" tIns="37944" rIns="75882" bIns="37944" numCol="1" anchor="t" anchorCtr="0" compatLnSpc="1">
            <a:prstTxWarp prst="textNoShape">
              <a:avLst/>
            </a:prstTxWarp>
          </a:bodyPr>
          <a:lstStyle>
            <a:lvl1pPr algn="l" rtl="0" eaLnBrk="0" fontAlgn="base" hangingPunct="0">
              <a:spcAft>
                <a:spcPct val="0"/>
              </a:spcAft>
              <a:defRPr lang="en-US" sz="3400" smtClean="0">
                <a:solidFill>
                  <a:schemeClr val="tx1"/>
                </a:solidFill>
                <a:latin typeface="+mn-lt"/>
                <a:ea typeface="+mn-ea"/>
                <a:cs typeface="+mn-cs"/>
              </a:defRPr>
            </a:lvl1pPr>
            <a:lvl2pPr algn="l" rtl="0" eaLnBrk="0" fontAlgn="base" hangingPunct="0">
              <a:spcAft>
                <a:spcPct val="0"/>
              </a:spcAft>
              <a:defRPr lang="en-US" sz="3000" smtClean="0">
                <a:solidFill>
                  <a:schemeClr val="tx1"/>
                </a:solidFill>
                <a:latin typeface="+mn-lt"/>
                <a:ea typeface="+mn-ea"/>
                <a:cs typeface="+mn-cs"/>
              </a:defRPr>
            </a:lvl2pPr>
            <a:lvl3pPr algn="l" rtl="0" eaLnBrk="0" fontAlgn="base" hangingPunct="0">
              <a:spcAft>
                <a:spcPct val="0"/>
              </a:spcAft>
              <a:defRPr lang="en-US" sz="3000" smtClean="0">
                <a:solidFill>
                  <a:schemeClr val="tx1"/>
                </a:solidFill>
                <a:latin typeface="+mn-lt"/>
                <a:ea typeface="+mn-ea"/>
                <a:cs typeface="+mn-cs"/>
              </a:defRPr>
            </a:lvl3pPr>
            <a:lvl4pPr algn="l" rtl="0" eaLnBrk="0" fontAlgn="base" hangingPunct="0">
              <a:spcAft>
                <a:spcPct val="0"/>
              </a:spcAft>
              <a:defRPr lang="en-US" sz="3000" smtClean="0">
                <a:solidFill>
                  <a:schemeClr val="tx1"/>
                </a:solidFill>
                <a:latin typeface="+mn-lt"/>
                <a:ea typeface="+mn-ea"/>
                <a:cs typeface="+mn-cs"/>
              </a:defRPr>
            </a:lvl4pPr>
            <a:lvl5pPr algn="l" rtl="0" eaLnBrk="0" fontAlgn="base" hangingPunct="0">
              <a:spcAft>
                <a:spcPct val="0"/>
              </a:spcAft>
              <a:defRPr lang="en-US" sz="3000">
                <a:solidFill>
                  <a:schemeClr val="tx1"/>
                </a:solidFill>
                <a:latin typeface="+mn-lt"/>
                <a:ea typeface="+mn-ea"/>
                <a:cs typeface="+mn-cs"/>
              </a:defRPr>
            </a:lvl5pPr>
            <a:lvl6pPr>
              <a:defRPr sz="3000"/>
            </a:lvl6pPr>
            <a:lvl7pPr>
              <a:defRPr sz="3000"/>
            </a:lvl7pPr>
            <a:lvl8pPr>
              <a:defRPr sz="3000"/>
            </a:lvl8pPr>
            <a:lvl9pPr>
              <a:defRPr sz="3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a:spLocks noGrp="1" noChangeArrowheads="1"/>
          </p:cNvSpPr>
          <p:nvPr>
            <p:ph type="sldNum" sz="quarter" idx="10"/>
          </p:nvPr>
        </p:nvSpPr>
        <p:spPr>
          <a:ln/>
        </p:spPr>
        <p:txBody>
          <a:bodyPr/>
          <a:lstStyle>
            <a:lvl1pPr>
              <a:defRPr/>
            </a:lvl1pPr>
          </a:lstStyle>
          <a:p>
            <a:pPr>
              <a:defRPr/>
            </a:pPr>
            <a:fld id="{B53548F6-AAA9-4A8D-A869-511B3DFE3256}" type="slidenum">
              <a:rPr lang="en-US">
                <a:solidFill>
                  <a:srgbClr val="000000">
                    <a:tint val="75000"/>
                  </a:srgbClr>
                </a:solidFill>
              </a:rPr>
              <a:pPr>
                <a:defRPr/>
              </a:pPr>
              <a:t>‹#›</a:t>
            </a:fld>
            <a:endParaRPr lang="en-US">
              <a:solidFill>
                <a:srgbClr val="000000">
                  <a:tint val="75000"/>
                </a:srgbClr>
              </a:solidFill>
            </a:endParaRPr>
          </a:p>
        </p:txBody>
      </p:sp>
    </p:spTree>
    <p:extLst>
      <p:ext uri="{BB962C8B-B14F-4D97-AF65-F5344CB8AC3E}">
        <p14:creationId xmlns:p14="http://schemas.microsoft.com/office/powerpoint/2010/main" val="35959941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2914717"/>
            <a:ext cx="16916400" cy="2205038"/>
          </a:xfrm>
        </p:spPr>
        <p:txBody>
          <a:bodyPr/>
          <a:lstStyle>
            <a:lvl1pPr>
              <a:defRPr sz="6666">
                <a:solidFill>
                  <a:schemeClr val="tx2"/>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685800" y="5548317"/>
            <a:ext cx="16916400" cy="2228850"/>
          </a:xfrm>
          <a:ln/>
        </p:spPr>
        <p:txBody>
          <a:bodyPr/>
          <a:lstStyle>
            <a:lvl1pPr marL="0" indent="0">
              <a:buFontTx/>
              <a:buNone/>
              <a:defRPr b="1"/>
            </a:lvl1pPr>
          </a:lstStyle>
          <a:p>
            <a:r>
              <a:rPr lang="en-US"/>
              <a:t>Click to edit Master subtitle style</a:t>
            </a:r>
          </a:p>
        </p:txBody>
      </p:sp>
      <p:sp>
        <p:nvSpPr>
          <p:cNvPr id="4" name="Rectangle 24"/>
          <p:cNvSpPr>
            <a:spLocks noGrp="1" noChangeArrowheads="1"/>
          </p:cNvSpPr>
          <p:nvPr>
            <p:ph type="sldNum" sz="quarter" idx="10"/>
          </p:nvPr>
        </p:nvSpPr>
        <p:spPr>
          <a:xfrm>
            <a:off x="13284732" y="9059334"/>
            <a:ext cx="4267728" cy="309564"/>
          </a:xfrm>
        </p:spPr>
        <p:txBody>
          <a:bodyPr/>
          <a:lstStyle>
            <a:lvl1pPr>
              <a:defRPr/>
            </a:lvl1pPr>
          </a:lstStyle>
          <a:p>
            <a:pPr>
              <a:defRPr/>
            </a:pPr>
            <a:fld id="{F25CDD89-A07E-40F1-9058-B57F2D2FF968}" type="slidenum">
              <a:rPr lang="en-US"/>
              <a:pPr>
                <a:defRPr/>
              </a:pPr>
              <a:t>‹#›</a:t>
            </a:fld>
            <a:endParaRPr lang="en-US"/>
          </a:p>
        </p:txBody>
      </p:sp>
    </p:spTree>
    <p:extLst>
      <p:ext uri="{BB962C8B-B14F-4D97-AF65-F5344CB8AC3E}">
        <p14:creationId xmlns:p14="http://schemas.microsoft.com/office/powerpoint/2010/main" val="224868999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4" name="Picture 10" descr="TI training slides BG1.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67" y="0"/>
            <a:ext cx="18306522"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11"/>
          <p:cNvGrpSpPr>
            <a:grpSpLocks/>
          </p:cNvGrpSpPr>
          <p:nvPr userDrawn="1"/>
        </p:nvGrpSpPr>
        <p:grpSpPr bwMode="auto">
          <a:xfrm>
            <a:off x="0" y="9413888"/>
            <a:ext cx="17653000" cy="777876"/>
            <a:chOff x="0" y="6321425"/>
            <a:chExt cx="10591800" cy="466344"/>
          </a:xfrm>
        </p:grpSpPr>
        <p:sp>
          <p:nvSpPr>
            <p:cNvPr id="6" name="Rectangle 5"/>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7200">
                <a:solidFill>
                  <a:srgbClr val="FFFFFF"/>
                </a:solidFill>
              </a:endParaRPr>
            </a:p>
          </p:txBody>
        </p:sp>
        <p:pic>
          <p:nvPicPr>
            <p:cNvPr id="7" name="Picture 27" descr="ti_logo_powerpoint_1_line.png"/>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74" name="Rectangle 2"/>
          <p:cNvSpPr>
            <a:spLocks noGrp="1" noChangeArrowheads="1"/>
          </p:cNvSpPr>
          <p:nvPr>
            <p:ph type="ctrTitle"/>
          </p:nvPr>
        </p:nvSpPr>
        <p:spPr>
          <a:xfrm>
            <a:off x="685800" y="2914717"/>
            <a:ext cx="16916400" cy="2205038"/>
          </a:xfrm>
        </p:spPr>
        <p:txBody>
          <a:bodyPr/>
          <a:lstStyle>
            <a:lvl1pPr>
              <a:defRPr sz="6666">
                <a:solidFill>
                  <a:schemeClr val="tx2"/>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685800" y="5548317"/>
            <a:ext cx="16916400" cy="2228850"/>
          </a:xfrm>
          <a:ln/>
        </p:spPr>
        <p:txBody>
          <a:bodyPr/>
          <a:lstStyle>
            <a:lvl1pPr marL="0" indent="0">
              <a:buFontTx/>
              <a:buNone/>
              <a:defRPr b="1"/>
            </a:lvl1pPr>
          </a:lstStyle>
          <a:p>
            <a:r>
              <a:rPr lang="en-US"/>
              <a:t>Click to edit Master subtitle style</a:t>
            </a:r>
          </a:p>
        </p:txBody>
      </p:sp>
      <p:sp>
        <p:nvSpPr>
          <p:cNvPr id="9" name="Rectangle 24"/>
          <p:cNvSpPr>
            <a:spLocks noGrp="1" noChangeArrowheads="1"/>
          </p:cNvSpPr>
          <p:nvPr>
            <p:ph type="sldNum" sz="quarter" idx="10"/>
          </p:nvPr>
        </p:nvSpPr>
        <p:spPr>
          <a:xfrm>
            <a:off x="13284732" y="9059334"/>
            <a:ext cx="4267728" cy="309564"/>
          </a:xfrm>
        </p:spPr>
        <p:txBody>
          <a:bodyPr/>
          <a:lstStyle>
            <a:lvl1pPr>
              <a:defRPr/>
            </a:lvl1pPr>
          </a:lstStyle>
          <a:p>
            <a:pPr>
              <a:defRPr/>
            </a:pPr>
            <a:fld id="{974F471D-DE54-474E-B356-97BA16B508E4}" type="slidenum">
              <a:rPr lang="en-US"/>
              <a:pPr>
                <a:defRPr/>
              </a:pPr>
              <a:t>‹#›</a:t>
            </a:fld>
            <a:endParaRPr lang="en-US"/>
          </a:p>
        </p:txBody>
      </p:sp>
    </p:spTree>
    <p:extLst>
      <p:ext uri="{BB962C8B-B14F-4D97-AF65-F5344CB8AC3E}">
        <p14:creationId xmlns:p14="http://schemas.microsoft.com/office/powerpoint/2010/main" val="2920920192"/>
      </p:ext>
    </p:extLst>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4" name="Picture 10" descr="TI training slides BG3.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8522" y="0"/>
            <a:ext cx="18325044"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11"/>
          <p:cNvGrpSpPr>
            <a:grpSpLocks/>
          </p:cNvGrpSpPr>
          <p:nvPr userDrawn="1"/>
        </p:nvGrpSpPr>
        <p:grpSpPr bwMode="auto">
          <a:xfrm>
            <a:off x="0" y="9413888"/>
            <a:ext cx="17653000" cy="777876"/>
            <a:chOff x="0" y="6321425"/>
            <a:chExt cx="10591800" cy="466344"/>
          </a:xfrm>
        </p:grpSpPr>
        <p:sp>
          <p:nvSpPr>
            <p:cNvPr id="6" name="Rectangle 5"/>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7200">
                <a:solidFill>
                  <a:srgbClr val="FFFFFF"/>
                </a:solidFill>
              </a:endParaRPr>
            </a:p>
          </p:txBody>
        </p:sp>
        <p:pic>
          <p:nvPicPr>
            <p:cNvPr id="7" name="Picture 27" descr="ti_logo_powerpoint_1_line.png"/>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74" name="Rectangle 2"/>
          <p:cNvSpPr>
            <a:spLocks noGrp="1" noChangeArrowheads="1"/>
          </p:cNvSpPr>
          <p:nvPr>
            <p:ph type="ctrTitle"/>
          </p:nvPr>
        </p:nvSpPr>
        <p:spPr>
          <a:xfrm>
            <a:off x="685800" y="2914717"/>
            <a:ext cx="16916400" cy="2205038"/>
          </a:xfrm>
        </p:spPr>
        <p:txBody>
          <a:bodyPr/>
          <a:lstStyle>
            <a:lvl1pPr>
              <a:defRPr sz="6666">
                <a:solidFill>
                  <a:schemeClr val="tx2"/>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685800" y="5548317"/>
            <a:ext cx="16916400" cy="2228850"/>
          </a:xfrm>
          <a:ln/>
        </p:spPr>
        <p:txBody>
          <a:bodyPr/>
          <a:lstStyle>
            <a:lvl1pPr marL="0" indent="0">
              <a:buFontTx/>
              <a:buNone/>
              <a:defRPr b="1"/>
            </a:lvl1pPr>
          </a:lstStyle>
          <a:p>
            <a:r>
              <a:rPr lang="en-US"/>
              <a:t>Click to edit Master subtitle style</a:t>
            </a:r>
          </a:p>
        </p:txBody>
      </p:sp>
      <p:sp>
        <p:nvSpPr>
          <p:cNvPr id="9" name="Rectangle 24"/>
          <p:cNvSpPr>
            <a:spLocks noGrp="1" noChangeArrowheads="1"/>
          </p:cNvSpPr>
          <p:nvPr>
            <p:ph type="sldNum" sz="quarter" idx="10"/>
          </p:nvPr>
        </p:nvSpPr>
        <p:spPr>
          <a:xfrm>
            <a:off x="13284732" y="9059334"/>
            <a:ext cx="4267728" cy="309564"/>
          </a:xfrm>
        </p:spPr>
        <p:txBody>
          <a:bodyPr/>
          <a:lstStyle>
            <a:lvl1pPr>
              <a:defRPr/>
            </a:lvl1pPr>
          </a:lstStyle>
          <a:p>
            <a:pPr>
              <a:defRPr/>
            </a:pPr>
            <a:fld id="{C0426364-E19A-451E-A334-20B55D96BD19}" type="slidenum">
              <a:rPr lang="en-US"/>
              <a:pPr>
                <a:defRPr/>
              </a:pPr>
              <a:t>‹#›</a:t>
            </a:fld>
            <a:endParaRPr lang="en-US"/>
          </a:p>
        </p:txBody>
      </p:sp>
    </p:spTree>
    <p:extLst>
      <p:ext uri="{BB962C8B-B14F-4D97-AF65-F5344CB8AC3E}">
        <p14:creationId xmlns:p14="http://schemas.microsoft.com/office/powerpoint/2010/main" val="2398402108"/>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4" name="Picture 10" descr="TI training slides BG5.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67" y="0"/>
            <a:ext cx="18306522"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11"/>
          <p:cNvGrpSpPr>
            <a:grpSpLocks/>
          </p:cNvGrpSpPr>
          <p:nvPr userDrawn="1"/>
        </p:nvGrpSpPr>
        <p:grpSpPr bwMode="auto">
          <a:xfrm>
            <a:off x="0" y="9413888"/>
            <a:ext cx="17653000" cy="777876"/>
            <a:chOff x="0" y="6321425"/>
            <a:chExt cx="10591800" cy="466344"/>
          </a:xfrm>
        </p:grpSpPr>
        <p:sp>
          <p:nvSpPr>
            <p:cNvPr id="6" name="Rectangle 5"/>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7200">
                <a:solidFill>
                  <a:srgbClr val="FFFFFF"/>
                </a:solidFill>
              </a:endParaRPr>
            </a:p>
          </p:txBody>
        </p:sp>
        <p:pic>
          <p:nvPicPr>
            <p:cNvPr id="7" name="Picture 27" descr="ti_logo_powerpoint_1_line.png"/>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74" name="Rectangle 2"/>
          <p:cNvSpPr>
            <a:spLocks noGrp="1" noChangeArrowheads="1"/>
          </p:cNvSpPr>
          <p:nvPr>
            <p:ph type="ctrTitle"/>
          </p:nvPr>
        </p:nvSpPr>
        <p:spPr>
          <a:xfrm>
            <a:off x="685800" y="2914717"/>
            <a:ext cx="16916400" cy="2205038"/>
          </a:xfrm>
        </p:spPr>
        <p:txBody>
          <a:bodyPr/>
          <a:lstStyle>
            <a:lvl1pPr>
              <a:defRPr sz="6666">
                <a:solidFill>
                  <a:schemeClr val="tx2"/>
                </a:solidFill>
              </a:defRPr>
            </a:lvl1pPr>
          </a:lstStyle>
          <a:p>
            <a:r>
              <a:rPr lang="en-US"/>
              <a:t>Click to edit Master title style</a:t>
            </a:r>
            <a:endParaRPr lang="en-US" dirty="0"/>
          </a:p>
        </p:txBody>
      </p:sp>
      <p:sp>
        <p:nvSpPr>
          <p:cNvPr id="3075" name="Rectangle 3"/>
          <p:cNvSpPr>
            <a:spLocks noGrp="1" noChangeArrowheads="1"/>
          </p:cNvSpPr>
          <p:nvPr>
            <p:ph type="subTitle" idx="1"/>
          </p:nvPr>
        </p:nvSpPr>
        <p:spPr>
          <a:xfrm>
            <a:off x="685800" y="5548317"/>
            <a:ext cx="16916400" cy="2228850"/>
          </a:xfrm>
          <a:ln/>
        </p:spPr>
        <p:txBody>
          <a:bodyPr/>
          <a:lstStyle>
            <a:lvl1pPr marL="0" indent="0">
              <a:buFontTx/>
              <a:buNone/>
              <a:defRPr b="1"/>
            </a:lvl1pPr>
          </a:lstStyle>
          <a:p>
            <a:r>
              <a:rPr lang="en-US"/>
              <a:t>Click to edit Master subtitle style</a:t>
            </a:r>
          </a:p>
        </p:txBody>
      </p:sp>
      <p:sp>
        <p:nvSpPr>
          <p:cNvPr id="9" name="Rectangle 24"/>
          <p:cNvSpPr>
            <a:spLocks noGrp="1" noChangeArrowheads="1"/>
          </p:cNvSpPr>
          <p:nvPr>
            <p:ph type="sldNum" sz="quarter" idx="10"/>
          </p:nvPr>
        </p:nvSpPr>
        <p:spPr>
          <a:xfrm>
            <a:off x="13284732" y="9059334"/>
            <a:ext cx="4267728" cy="309564"/>
          </a:xfrm>
        </p:spPr>
        <p:txBody>
          <a:bodyPr/>
          <a:lstStyle>
            <a:lvl1pPr>
              <a:defRPr/>
            </a:lvl1pPr>
          </a:lstStyle>
          <a:p>
            <a:pPr>
              <a:defRPr/>
            </a:pPr>
            <a:fld id="{37A8674C-CA61-48AB-BC05-608CFCEDD0BC}" type="slidenum">
              <a:rPr lang="en-US"/>
              <a:pPr>
                <a:defRPr/>
              </a:pPr>
              <a:t>‹#›</a:t>
            </a:fld>
            <a:endParaRPr lang="en-US"/>
          </a:p>
        </p:txBody>
      </p:sp>
    </p:spTree>
    <p:extLst>
      <p:ext uri="{BB962C8B-B14F-4D97-AF65-F5344CB8AC3E}">
        <p14:creationId xmlns:p14="http://schemas.microsoft.com/office/powerpoint/2010/main" val="246347305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66757" y="1572769"/>
            <a:ext cx="16935450" cy="7418898"/>
          </a:xfrm>
        </p:spPr>
        <p:txBody>
          <a:bodyPr/>
          <a:lstStyle>
            <a:lvl1pPr>
              <a:spcBef>
                <a:spcPts val="1334"/>
              </a:spcBef>
              <a:defRPr/>
            </a:lvl1pPr>
            <a:lvl3pPr>
              <a:defRPr sz="3000"/>
            </a:lvl3pPr>
            <a:lvl4pPr>
              <a:defRPr sz="3000"/>
            </a:lvl4pPr>
            <a:lvl5pPr>
              <a:defRPr sz="3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6"/>
          <p:cNvSpPr>
            <a:spLocks noGrp="1" noChangeArrowheads="1"/>
          </p:cNvSpPr>
          <p:nvPr>
            <p:ph type="sldNum" sz="quarter" idx="10"/>
          </p:nvPr>
        </p:nvSpPr>
        <p:spPr>
          <a:ln/>
        </p:spPr>
        <p:txBody>
          <a:bodyPr/>
          <a:lstStyle>
            <a:lvl1pPr>
              <a:defRPr/>
            </a:lvl1pPr>
          </a:lstStyle>
          <a:p>
            <a:pPr>
              <a:defRPr/>
            </a:pPr>
            <a:fld id="{6A16E2A7-5085-4622-8535-FDDC978C3AE9}" type="slidenum">
              <a:rPr lang="en-US"/>
              <a:pPr>
                <a:defRPr/>
              </a:pPr>
              <a:t>‹#›</a:t>
            </a:fld>
            <a:endParaRPr lang="en-US"/>
          </a:p>
        </p:txBody>
      </p:sp>
    </p:spTree>
    <p:extLst>
      <p:ext uri="{BB962C8B-B14F-4D97-AF65-F5344CB8AC3E}">
        <p14:creationId xmlns:p14="http://schemas.microsoft.com/office/powerpoint/2010/main" val="32192169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666761" y="1572717"/>
            <a:ext cx="16935450" cy="7418898"/>
          </a:xfrm>
        </p:spPr>
        <p:txBody>
          <a:bodyPr/>
          <a:lstStyle>
            <a:lvl1pPr>
              <a:spcBef>
                <a:spcPts val="1200"/>
              </a:spcBef>
              <a:defRPr/>
            </a:lvl1pPr>
            <a:lvl3pPr>
              <a:defRPr sz="2600"/>
            </a:lvl3pPr>
            <a:lvl4pPr>
              <a:defRPr sz="2600"/>
            </a:lvl4pPr>
            <a:lvl5pPr>
              <a:defRPr sz="2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a:xfrm>
            <a:off x="13284200" y="9074961"/>
            <a:ext cx="4267200" cy="309562"/>
          </a:xfrm>
          <a:prstGeom prst="rect">
            <a:avLst/>
          </a:prstGeom>
          <a:ln/>
        </p:spPr>
        <p:txBody>
          <a:bodyPr/>
          <a:lstStyle>
            <a:lvl1pPr>
              <a:defRPr/>
            </a:lvl1pPr>
          </a:lstStyle>
          <a:p>
            <a:pPr defTabSz="1371272" fontAlgn="base">
              <a:spcBef>
                <a:spcPct val="0"/>
              </a:spcBef>
              <a:spcAft>
                <a:spcPct val="0"/>
              </a:spcAft>
              <a:defRPr/>
            </a:pPr>
            <a:fld id="{128E319A-B9F6-4FB7-9BDD-0D517CA1CB71}" type="slidenum">
              <a:rPr lang="en-US" smtClean="0">
                <a:solidFill>
                  <a:srgbClr val="000000"/>
                </a:solidFill>
              </a:rPr>
              <a:pPr defTabSz="1371272"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10013590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0355"/>
            <a:ext cx="15544800" cy="2043114"/>
          </a:xfrm>
        </p:spPr>
        <p:txBody>
          <a:bodyPr anchor="t"/>
          <a:lstStyle>
            <a:lvl1pPr algn="l">
              <a:defRPr sz="6666" b="1" cap="all">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444626" y="4360070"/>
            <a:ext cx="15544800" cy="2250280"/>
          </a:xfrm>
        </p:spPr>
        <p:txBody>
          <a:bodyPr anchor="b"/>
          <a:lstStyle>
            <a:lvl1pPr marL="0" indent="0">
              <a:buNone/>
              <a:defRPr sz="3334"/>
            </a:lvl1pPr>
            <a:lvl2pPr marL="760980" indent="0">
              <a:buNone/>
              <a:defRPr sz="3000"/>
            </a:lvl2pPr>
            <a:lvl3pPr marL="1521960" indent="0">
              <a:buNone/>
              <a:defRPr sz="2666"/>
            </a:lvl3pPr>
            <a:lvl4pPr marL="2282936" indent="0">
              <a:buNone/>
              <a:defRPr sz="2334"/>
            </a:lvl4pPr>
            <a:lvl5pPr marL="3043852" indent="0">
              <a:buNone/>
              <a:defRPr sz="2334"/>
            </a:lvl5pPr>
            <a:lvl6pPr marL="3804828" indent="0">
              <a:buNone/>
              <a:defRPr sz="2334"/>
            </a:lvl6pPr>
            <a:lvl7pPr marL="4565796" indent="0">
              <a:buNone/>
              <a:defRPr sz="2334"/>
            </a:lvl7pPr>
            <a:lvl8pPr marL="5326746" indent="0">
              <a:buNone/>
              <a:defRPr sz="2334"/>
            </a:lvl8pPr>
            <a:lvl9pPr marL="6087714" indent="0">
              <a:buNone/>
              <a:defRPr sz="2334"/>
            </a:lvl9pPr>
          </a:lstStyle>
          <a:p>
            <a:pPr lvl="0"/>
            <a:r>
              <a:rPr lang="en-US"/>
              <a:t>Click to edit Master text styles</a:t>
            </a:r>
          </a:p>
        </p:txBody>
      </p:sp>
      <p:sp>
        <p:nvSpPr>
          <p:cNvPr id="4" name="Rectangle 6"/>
          <p:cNvSpPr>
            <a:spLocks noGrp="1" noChangeArrowheads="1"/>
          </p:cNvSpPr>
          <p:nvPr>
            <p:ph type="sldNum" sz="quarter" idx="10"/>
          </p:nvPr>
        </p:nvSpPr>
        <p:spPr>
          <a:xfrm>
            <a:off x="13276797" y="9075208"/>
            <a:ext cx="4267730" cy="309564"/>
          </a:xfrm>
        </p:spPr>
        <p:txBody>
          <a:bodyPr/>
          <a:lstStyle>
            <a:lvl1pPr>
              <a:defRPr/>
            </a:lvl1pPr>
          </a:lstStyle>
          <a:p>
            <a:pPr>
              <a:defRPr/>
            </a:pPr>
            <a:fld id="{AD852597-6D25-49E5-8C1E-DB83AD0A4673}" type="slidenum">
              <a:rPr lang="en-US"/>
              <a:pPr>
                <a:defRPr/>
              </a:pPr>
              <a:t>‹#›</a:t>
            </a:fld>
            <a:endParaRPr lang="en-US" dirty="0"/>
          </a:p>
        </p:txBody>
      </p:sp>
    </p:spTree>
    <p:extLst>
      <p:ext uri="{BB962C8B-B14F-4D97-AF65-F5344CB8AC3E}">
        <p14:creationId xmlns:p14="http://schemas.microsoft.com/office/powerpoint/2010/main" val="195559667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666751" y="1778796"/>
            <a:ext cx="8315326" cy="7038976"/>
          </a:xfrm>
          <a:noFill/>
          <a:ln w="9525" algn="ctr">
            <a:noFill/>
            <a:miter lim="800000"/>
            <a:headEnd/>
            <a:tailEnd/>
          </a:ln>
        </p:spPr>
        <p:txBody>
          <a:bodyPr/>
          <a:lstStyle>
            <a:lvl1pPr algn="l" rtl="0" eaLnBrk="0" fontAlgn="base" hangingPunct="0">
              <a:spcAft>
                <a:spcPct val="0"/>
              </a:spcAft>
              <a:defRPr lang="en-US" sz="3334" smtClean="0">
                <a:solidFill>
                  <a:schemeClr val="tx1"/>
                </a:solidFill>
                <a:latin typeface="+mn-lt"/>
                <a:ea typeface="+mn-ea"/>
                <a:cs typeface="+mn-cs"/>
              </a:defRPr>
            </a:lvl1pPr>
            <a:lvl2pPr algn="l" rtl="0" eaLnBrk="0" fontAlgn="base" hangingPunct="0">
              <a:spcAft>
                <a:spcPct val="0"/>
              </a:spcAft>
              <a:defRPr lang="en-US" sz="3000" smtClean="0">
                <a:solidFill>
                  <a:schemeClr val="tx1"/>
                </a:solidFill>
                <a:latin typeface="+mn-lt"/>
                <a:ea typeface="+mn-ea"/>
                <a:cs typeface="+mn-cs"/>
              </a:defRPr>
            </a:lvl2pPr>
            <a:lvl3pPr algn="l" rtl="0" eaLnBrk="0" fontAlgn="base" hangingPunct="0">
              <a:spcAft>
                <a:spcPct val="0"/>
              </a:spcAft>
              <a:defRPr lang="en-US" sz="3000" smtClean="0">
                <a:solidFill>
                  <a:schemeClr val="tx1"/>
                </a:solidFill>
                <a:latin typeface="+mn-lt"/>
                <a:ea typeface="+mn-ea"/>
                <a:cs typeface="+mn-cs"/>
              </a:defRPr>
            </a:lvl3pPr>
            <a:lvl4pPr algn="l" rtl="0" eaLnBrk="0" fontAlgn="base" hangingPunct="0">
              <a:spcAft>
                <a:spcPct val="0"/>
              </a:spcAft>
              <a:defRPr lang="en-US" sz="3000" smtClean="0">
                <a:solidFill>
                  <a:schemeClr val="tx1"/>
                </a:solidFill>
                <a:latin typeface="+mn-lt"/>
                <a:ea typeface="+mn-ea"/>
                <a:cs typeface="+mn-cs"/>
              </a:defRPr>
            </a:lvl4pPr>
            <a:lvl5pPr algn="l" rtl="0" eaLnBrk="0" fontAlgn="base" hangingPunct="0">
              <a:spcAft>
                <a:spcPct val="0"/>
              </a:spcAft>
              <a:defRPr lang="en-US" sz="3334">
                <a:solidFill>
                  <a:schemeClr val="tx1"/>
                </a:solidFill>
                <a:latin typeface="+mn-lt"/>
                <a:ea typeface="+mn-ea"/>
                <a:cs typeface="+mn-cs"/>
              </a:defRPr>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9286876" y="1778796"/>
            <a:ext cx="8315324" cy="7038976"/>
          </a:xfrm>
          <a:noFill/>
          <a:ln w="9525" algn="ctr">
            <a:noFill/>
            <a:miter lim="800000"/>
            <a:headEnd/>
            <a:tailEnd/>
          </a:ln>
        </p:spPr>
        <p:txBody>
          <a:bodyPr/>
          <a:lstStyle>
            <a:lvl1pPr algn="l" rtl="0" eaLnBrk="0" fontAlgn="base" hangingPunct="0">
              <a:spcAft>
                <a:spcPct val="0"/>
              </a:spcAft>
              <a:defRPr lang="en-US" sz="3334" smtClean="0">
                <a:solidFill>
                  <a:schemeClr val="tx1"/>
                </a:solidFill>
                <a:latin typeface="+mn-lt"/>
                <a:ea typeface="+mn-ea"/>
                <a:cs typeface="+mn-cs"/>
              </a:defRPr>
            </a:lvl1pPr>
            <a:lvl2pPr algn="l" rtl="0" eaLnBrk="0" fontAlgn="base" hangingPunct="0">
              <a:spcAft>
                <a:spcPct val="0"/>
              </a:spcAft>
              <a:defRPr lang="en-US" sz="3000" smtClean="0">
                <a:solidFill>
                  <a:schemeClr val="tx1"/>
                </a:solidFill>
                <a:latin typeface="+mn-lt"/>
                <a:ea typeface="+mn-ea"/>
                <a:cs typeface="+mn-cs"/>
              </a:defRPr>
            </a:lvl2pPr>
            <a:lvl3pPr algn="l" rtl="0" eaLnBrk="0" fontAlgn="base" hangingPunct="0">
              <a:spcAft>
                <a:spcPct val="0"/>
              </a:spcAft>
              <a:defRPr lang="en-US" sz="3000" smtClean="0">
                <a:solidFill>
                  <a:schemeClr val="tx1"/>
                </a:solidFill>
                <a:latin typeface="+mn-lt"/>
                <a:ea typeface="+mn-ea"/>
                <a:cs typeface="+mn-cs"/>
              </a:defRPr>
            </a:lvl3pPr>
            <a:lvl4pPr algn="l" rtl="0" eaLnBrk="0" fontAlgn="base" hangingPunct="0">
              <a:spcAft>
                <a:spcPct val="0"/>
              </a:spcAft>
              <a:defRPr lang="en-US" sz="3000" smtClean="0">
                <a:solidFill>
                  <a:schemeClr val="tx1"/>
                </a:solidFill>
                <a:latin typeface="+mn-lt"/>
                <a:ea typeface="+mn-ea"/>
                <a:cs typeface="+mn-cs"/>
              </a:defRPr>
            </a:lvl4pPr>
            <a:lvl5pPr algn="l" rtl="0" eaLnBrk="0" fontAlgn="base" hangingPunct="0">
              <a:spcAft>
                <a:spcPct val="0"/>
              </a:spcAft>
              <a:defRPr lang="en-US" sz="3000">
                <a:solidFill>
                  <a:schemeClr val="tx1"/>
                </a:solidFill>
                <a:latin typeface="+mn-lt"/>
                <a:ea typeface="+mn-ea"/>
                <a:cs typeface="+mn-cs"/>
              </a:defRPr>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6"/>
          <p:cNvSpPr>
            <a:spLocks noGrp="1" noChangeArrowheads="1"/>
          </p:cNvSpPr>
          <p:nvPr>
            <p:ph type="sldNum" sz="quarter" idx="10"/>
          </p:nvPr>
        </p:nvSpPr>
        <p:spPr>
          <a:ln/>
        </p:spPr>
        <p:txBody>
          <a:bodyPr/>
          <a:lstStyle>
            <a:lvl1pPr>
              <a:defRPr/>
            </a:lvl1pPr>
          </a:lstStyle>
          <a:p>
            <a:pPr>
              <a:defRPr/>
            </a:pPr>
            <a:fld id="{02481D0F-19D6-421C-8392-20C8479D9BA7}" type="slidenum">
              <a:rPr lang="en-US"/>
              <a:pPr>
                <a:defRPr/>
              </a:pPr>
              <a:t>‹#›</a:t>
            </a:fld>
            <a:endParaRPr lang="en-US"/>
          </a:p>
        </p:txBody>
      </p:sp>
    </p:spTree>
    <p:extLst>
      <p:ext uri="{BB962C8B-B14F-4D97-AF65-F5344CB8AC3E}">
        <p14:creationId xmlns:p14="http://schemas.microsoft.com/office/powerpoint/2010/main" val="223973971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411956"/>
            <a:ext cx="16459200" cy="17145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914400" y="2302670"/>
            <a:ext cx="8080376" cy="959644"/>
          </a:xfrm>
        </p:spPr>
        <p:txBody>
          <a:bodyPr anchor="b"/>
          <a:lstStyle>
            <a:lvl1pPr marL="0" indent="0">
              <a:buNone/>
              <a:defRPr sz="4000" b="1"/>
            </a:lvl1pPr>
            <a:lvl2pPr marL="760980" indent="0">
              <a:buNone/>
              <a:defRPr sz="3334" b="1"/>
            </a:lvl2pPr>
            <a:lvl3pPr marL="1521960" indent="0">
              <a:buNone/>
              <a:defRPr sz="3000" b="1"/>
            </a:lvl3pPr>
            <a:lvl4pPr marL="2282936" indent="0">
              <a:buNone/>
              <a:defRPr sz="2666" b="1"/>
            </a:lvl4pPr>
            <a:lvl5pPr marL="3043852" indent="0">
              <a:buNone/>
              <a:defRPr sz="2666" b="1"/>
            </a:lvl5pPr>
            <a:lvl6pPr marL="3804828" indent="0">
              <a:buNone/>
              <a:defRPr sz="2666" b="1"/>
            </a:lvl6pPr>
            <a:lvl7pPr marL="4565796" indent="0">
              <a:buNone/>
              <a:defRPr sz="2666" b="1"/>
            </a:lvl7pPr>
            <a:lvl8pPr marL="5326746" indent="0">
              <a:buNone/>
              <a:defRPr sz="2666" b="1"/>
            </a:lvl8pPr>
            <a:lvl9pPr marL="6087714" indent="0">
              <a:buNone/>
              <a:defRPr sz="2666" b="1"/>
            </a:lvl9pPr>
          </a:lstStyle>
          <a:p>
            <a:pPr lvl="0"/>
            <a:r>
              <a:rPr lang="en-US"/>
              <a:t>Click to edit Master text styles</a:t>
            </a:r>
          </a:p>
        </p:txBody>
      </p:sp>
      <p:sp>
        <p:nvSpPr>
          <p:cNvPr id="4" name="Content Placeholder 3"/>
          <p:cNvSpPr>
            <a:spLocks noGrp="1"/>
          </p:cNvSpPr>
          <p:nvPr>
            <p:ph sz="half" idx="2"/>
          </p:nvPr>
        </p:nvSpPr>
        <p:spPr>
          <a:xfrm>
            <a:off x="914400" y="3262314"/>
            <a:ext cx="8080376" cy="5926932"/>
          </a:xfrm>
          <a:noFill/>
          <a:ln w="9525" algn="ctr">
            <a:noFill/>
            <a:miter lim="800000"/>
            <a:headEnd/>
            <a:tailEnd/>
          </a:ln>
        </p:spPr>
        <p:txBody>
          <a:bodyPr/>
          <a:lstStyle>
            <a:lvl1pPr algn="l" rtl="0" eaLnBrk="0" fontAlgn="base" hangingPunct="0">
              <a:spcAft>
                <a:spcPct val="0"/>
              </a:spcAft>
              <a:defRPr lang="en-US" sz="3334" smtClean="0">
                <a:solidFill>
                  <a:schemeClr val="tx1"/>
                </a:solidFill>
                <a:latin typeface="+mn-lt"/>
                <a:ea typeface="+mn-ea"/>
                <a:cs typeface="+mn-cs"/>
              </a:defRPr>
            </a:lvl1pPr>
            <a:lvl2pPr algn="l" rtl="0" eaLnBrk="0" fontAlgn="base" hangingPunct="0">
              <a:spcAft>
                <a:spcPct val="0"/>
              </a:spcAft>
              <a:defRPr lang="en-US" sz="3334" smtClean="0">
                <a:solidFill>
                  <a:schemeClr val="tx1"/>
                </a:solidFill>
                <a:latin typeface="+mn-lt"/>
                <a:ea typeface="+mn-ea"/>
                <a:cs typeface="+mn-cs"/>
              </a:defRPr>
            </a:lvl2pPr>
            <a:lvl3pPr algn="l" rtl="0" eaLnBrk="0" fontAlgn="base" hangingPunct="0">
              <a:spcAft>
                <a:spcPct val="0"/>
              </a:spcAft>
              <a:defRPr lang="en-US" sz="3334" smtClean="0">
                <a:solidFill>
                  <a:schemeClr val="tx1"/>
                </a:solidFill>
                <a:latin typeface="+mn-lt"/>
                <a:ea typeface="+mn-ea"/>
                <a:cs typeface="+mn-cs"/>
              </a:defRPr>
            </a:lvl3pPr>
            <a:lvl4pPr algn="l" rtl="0" eaLnBrk="0" fontAlgn="base" hangingPunct="0">
              <a:spcAft>
                <a:spcPct val="0"/>
              </a:spcAft>
              <a:defRPr lang="en-US" sz="3334" smtClean="0">
                <a:solidFill>
                  <a:schemeClr val="tx1"/>
                </a:solidFill>
                <a:latin typeface="+mn-lt"/>
                <a:ea typeface="+mn-ea"/>
                <a:cs typeface="+mn-cs"/>
              </a:defRPr>
            </a:lvl4pPr>
            <a:lvl5pPr algn="l" rtl="0" eaLnBrk="0" fontAlgn="base" hangingPunct="0">
              <a:spcAft>
                <a:spcPct val="0"/>
              </a:spcAft>
              <a:defRPr lang="en-US" sz="3334">
                <a:solidFill>
                  <a:schemeClr val="tx1"/>
                </a:solidFill>
                <a:latin typeface="+mn-lt"/>
                <a:ea typeface="+mn-ea"/>
                <a:cs typeface="+mn-cs"/>
              </a:defRPr>
            </a:lvl5pPr>
            <a:lvl6pPr>
              <a:defRPr sz="2666"/>
            </a:lvl6pPr>
            <a:lvl7pPr>
              <a:defRPr sz="2666"/>
            </a:lvl7pPr>
            <a:lvl8pPr>
              <a:defRPr sz="2666"/>
            </a:lvl8pPr>
            <a:lvl9pPr>
              <a:defRPr sz="266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90057" y="2302670"/>
            <a:ext cx="8083550" cy="959644"/>
          </a:xfrm>
        </p:spPr>
        <p:txBody>
          <a:bodyPr anchor="b"/>
          <a:lstStyle>
            <a:lvl1pPr marL="0" indent="0">
              <a:buNone/>
              <a:defRPr sz="4000" b="1"/>
            </a:lvl1pPr>
            <a:lvl2pPr marL="760980" indent="0">
              <a:buNone/>
              <a:defRPr sz="3334" b="1"/>
            </a:lvl2pPr>
            <a:lvl3pPr marL="1521960" indent="0">
              <a:buNone/>
              <a:defRPr sz="3000" b="1"/>
            </a:lvl3pPr>
            <a:lvl4pPr marL="2282936" indent="0">
              <a:buNone/>
              <a:defRPr sz="2666" b="1"/>
            </a:lvl4pPr>
            <a:lvl5pPr marL="3043852" indent="0">
              <a:buNone/>
              <a:defRPr sz="2666" b="1"/>
            </a:lvl5pPr>
            <a:lvl6pPr marL="3804828" indent="0">
              <a:buNone/>
              <a:defRPr sz="2666" b="1"/>
            </a:lvl6pPr>
            <a:lvl7pPr marL="4565796" indent="0">
              <a:buNone/>
              <a:defRPr sz="2666" b="1"/>
            </a:lvl7pPr>
            <a:lvl8pPr marL="5326746" indent="0">
              <a:buNone/>
              <a:defRPr sz="2666" b="1"/>
            </a:lvl8pPr>
            <a:lvl9pPr marL="6087714" indent="0">
              <a:buNone/>
              <a:defRPr sz="2666" b="1"/>
            </a:lvl9pPr>
          </a:lstStyle>
          <a:p>
            <a:pPr lvl="0"/>
            <a:r>
              <a:rPr lang="en-US"/>
              <a:t>Click to edit Master text styles</a:t>
            </a:r>
          </a:p>
        </p:txBody>
      </p:sp>
      <p:sp>
        <p:nvSpPr>
          <p:cNvPr id="6" name="Content Placeholder 5"/>
          <p:cNvSpPr>
            <a:spLocks noGrp="1"/>
          </p:cNvSpPr>
          <p:nvPr>
            <p:ph sz="quarter" idx="4"/>
          </p:nvPr>
        </p:nvSpPr>
        <p:spPr>
          <a:xfrm>
            <a:off x="9290057" y="3262314"/>
            <a:ext cx="8083550" cy="5926932"/>
          </a:xfrm>
          <a:noFill/>
          <a:ln w="9525" algn="ctr">
            <a:noFill/>
            <a:miter lim="800000"/>
            <a:headEnd/>
            <a:tailEnd/>
          </a:ln>
        </p:spPr>
        <p:txBody>
          <a:bodyPr/>
          <a:lstStyle>
            <a:lvl1pPr algn="l" rtl="0" eaLnBrk="0" fontAlgn="base" hangingPunct="0">
              <a:spcAft>
                <a:spcPct val="0"/>
              </a:spcAft>
              <a:defRPr lang="en-US" sz="3334" smtClean="0">
                <a:solidFill>
                  <a:schemeClr val="tx1"/>
                </a:solidFill>
                <a:latin typeface="+mn-lt"/>
                <a:ea typeface="+mn-ea"/>
                <a:cs typeface="+mn-cs"/>
              </a:defRPr>
            </a:lvl1pPr>
            <a:lvl2pPr algn="l" rtl="0" eaLnBrk="0" fontAlgn="base" hangingPunct="0">
              <a:spcAft>
                <a:spcPct val="0"/>
              </a:spcAft>
              <a:defRPr lang="en-US" sz="3334" smtClean="0">
                <a:solidFill>
                  <a:schemeClr val="tx1"/>
                </a:solidFill>
                <a:latin typeface="+mn-lt"/>
                <a:ea typeface="+mn-ea"/>
                <a:cs typeface="+mn-cs"/>
              </a:defRPr>
            </a:lvl2pPr>
            <a:lvl3pPr algn="l" rtl="0" eaLnBrk="0" fontAlgn="base" hangingPunct="0">
              <a:spcAft>
                <a:spcPct val="0"/>
              </a:spcAft>
              <a:defRPr lang="en-US" sz="3334" smtClean="0">
                <a:solidFill>
                  <a:schemeClr val="tx1"/>
                </a:solidFill>
                <a:latin typeface="+mn-lt"/>
                <a:ea typeface="+mn-ea"/>
                <a:cs typeface="+mn-cs"/>
              </a:defRPr>
            </a:lvl3pPr>
            <a:lvl4pPr algn="l" rtl="0" eaLnBrk="0" fontAlgn="base" hangingPunct="0">
              <a:spcAft>
                <a:spcPct val="0"/>
              </a:spcAft>
              <a:defRPr lang="en-US" sz="3334" smtClean="0">
                <a:solidFill>
                  <a:schemeClr val="tx1"/>
                </a:solidFill>
                <a:latin typeface="+mn-lt"/>
                <a:ea typeface="+mn-ea"/>
                <a:cs typeface="+mn-cs"/>
              </a:defRPr>
            </a:lvl4pPr>
            <a:lvl5pPr algn="l" rtl="0" eaLnBrk="0" fontAlgn="base" hangingPunct="0">
              <a:spcAft>
                <a:spcPct val="0"/>
              </a:spcAft>
              <a:defRPr lang="en-US" sz="3334">
                <a:solidFill>
                  <a:schemeClr val="tx1"/>
                </a:solidFill>
                <a:latin typeface="+mn-lt"/>
                <a:ea typeface="+mn-ea"/>
                <a:cs typeface="+mn-cs"/>
              </a:defRPr>
            </a:lvl5pPr>
            <a:lvl6pPr>
              <a:defRPr sz="2666"/>
            </a:lvl6pPr>
            <a:lvl7pPr>
              <a:defRPr sz="2666"/>
            </a:lvl7pPr>
            <a:lvl8pPr>
              <a:defRPr sz="2666"/>
            </a:lvl8pPr>
            <a:lvl9pPr>
              <a:defRPr sz="266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a:spLocks noGrp="1" noChangeArrowheads="1"/>
          </p:cNvSpPr>
          <p:nvPr>
            <p:ph type="sldNum" sz="quarter" idx="10"/>
          </p:nvPr>
        </p:nvSpPr>
        <p:spPr>
          <a:ln/>
        </p:spPr>
        <p:txBody>
          <a:bodyPr/>
          <a:lstStyle>
            <a:lvl1pPr>
              <a:defRPr/>
            </a:lvl1pPr>
          </a:lstStyle>
          <a:p>
            <a:pPr>
              <a:defRPr/>
            </a:pPr>
            <a:fld id="{6AE01E54-FDFF-4201-8D82-B8F64ABD44C4}" type="slidenum">
              <a:rPr lang="en-US"/>
              <a:pPr>
                <a:defRPr/>
              </a:pPr>
              <a:t>‹#›</a:t>
            </a:fld>
            <a:endParaRPr lang="en-US"/>
          </a:p>
        </p:txBody>
      </p:sp>
    </p:spTree>
    <p:extLst>
      <p:ext uri="{BB962C8B-B14F-4D97-AF65-F5344CB8AC3E}">
        <p14:creationId xmlns:p14="http://schemas.microsoft.com/office/powerpoint/2010/main" val="225447840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Rectangle 6"/>
          <p:cNvSpPr>
            <a:spLocks noGrp="1" noChangeArrowheads="1"/>
          </p:cNvSpPr>
          <p:nvPr>
            <p:ph type="sldNum" sz="quarter" idx="10"/>
          </p:nvPr>
        </p:nvSpPr>
        <p:spPr>
          <a:ln/>
        </p:spPr>
        <p:txBody>
          <a:bodyPr/>
          <a:lstStyle>
            <a:lvl1pPr>
              <a:defRPr/>
            </a:lvl1pPr>
          </a:lstStyle>
          <a:p>
            <a:pPr>
              <a:defRPr/>
            </a:pPr>
            <a:fld id="{195943FE-A643-495D-91E3-E0799B85E4EA}" type="slidenum">
              <a:rPr lang="en-US"/>
              <a:pPr>
                <a:defRPr/>
              </a:pPr>
              <a:t>‹#›</a:t>
            </a:fld>
            <a:endParaRPr lang="en-US"/>
          </a:p>
        </p:txBody>
      </p:sp>
    </p:spTree>
    <p:extLst>
      <p:ext uri="{BB962C8B-B14F-4D97-AF65-F5344CB8AC3E}">
        <p14:creationId xmlns:p14="http://schemas.microsoft.com/office/powerpoint/2010/main" val="408222449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695A2685-5E5B-48E1-951B-93AA42A26B1F}" type="slidenum">
              <a:rPr lang="en-US"/>
              <a:pPr>
                <a:defRPr/>
              </a:pPr>
              <a:t>‹#›</a:t>
            </a:fld>
            <a:endParaRPr lang="en-US"/>
          </a:p>
        </p:txBody>
      </p:sp>
    </p:spTree>
    <p:extLst>
      <p:ext uri="{BB962C8B-B14F-4D97-AF65-F5344CB8AC3E}">
        <p14:creationId xmlns:p14="http://schemas.microsoft.com/office/powerpoint/2010/main" val="46522061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1" y="409576"/>
            <a:ext cx="6016626" cy="1743076"/>
          </a:xfrm>
        </p:spPr>
        <p:txBody>
          <a:bodyPr anchor="b"/>
          <a:lstStyle>
            <a:lvl1pPr algn="l">
              <a:defRPr sz="5334" b="1">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7150100" y="409577"/>
            <a:ext cx="10223500" cy="8779670"/>
          </a:xfrm>
          <a:noFill/>
          <a:ln w="9525" algn="ctr">
            <a:noFill/>
            <a:miter lim="800000"/>
            <a:headEnd/>
            <a:tailEnd/>
          </a:ln>
        </p:spPr>
        <p:txBody>
          <a:bodyPr/>
          <a:lstStyle>
            <a:lvl1pPr algn="l" rtl="0" eaLnBrk="0" fontAlgn="base" hangingPunct="0">
              <a:spcAft>
                <a:spcPct val="0"/>
              </a:spcAft>
              <a:defRPr lang="en-US" sz="3334" smtClean="0">
                <a:solidFill>
                  <a:schemeClr val="tx1"/>
                </a:solidFill>
                <a:latin typeface="+mn-lt"/>
                <a:ea typeface="+mn-ea"/>
                <a:cs typeface="+mn-cs"/>
              </a:defRPr>
            </a:lvl1pPr>
            <a:lvl2pPr algn="l" rtl="0" eaLnBrk="0" fontAlgn="base" hangingPunct="0">
              <a:spcAft>
                <a:spcPct val="0"/>
              </a:spcAft>
              <a:defRPr lang="en-US" sz="3000" smtClean="0">
                <a:solidFill>
                  <a:schemeClr val="tx1"/>
                </a:solidFill>
                <a:latin typeface="+mn-lt"/>
                <a:ea typeface="+mn-ea"/>
                <a:cs typeface="+mn-cs"/>
              </a:defRPr>
            </a:lvl2pPr>
            <a:lvl3pPr algn="l" rtl="0" eaLnBrk="0" fontAlgn="base" hangingPunct="0">
              <a:spcAft>
                <a:spcPct val="0"/>
              </a:spcAft>
              <a:defRPr lang="en-US" sz="3000" smtClean="0">
                <a:solidFill>
                  <a:schemeClr val="tx1"/>
                </a:solidFill>
                <a:latin typeface="+mn-lt"/>
                <a:ea typeface="+mn-ea"/>
                <a:cs typeface="+mn-cs"/>
              </a:defRPr>
            </a:lvl3pPr>
            <a:lvl4pPr algn="l" rtl="0" eaLnBrk="0" fontAlgn="base" hangingPunct="0">
              <a:spcAft>
                <a:spcPct val="0"/>
              </a:spcAft>
              <a:defRPr lang="en-US" sz="3000" smtClean="0">
                <a:solidFill>
                  <a:schemeClr val="tx1"/>
                </a:solidFill>
                <a:latin typeface="+mn-lt"/>
                <a:ea typeface="+mn-ea"/>
                <a:cs typeface="+mn-cs"/>
              </a:defRPr>
            </a:lvl4pPr>
            <a:lvl5pPr algn="l" rtl="0" eaLnBrk="0" fontAlgn="base" hangingPunct="0">
              <a:spcAft>
                <a:spcPct val="0"/>
              </a:spcAft>
              <a:defRPr lang="en-US" sz="3000">
                <a:solidFill>
                  <a:schemeClr val="tx1"/>
                </a:solidFill>
                <a:latin typeface="+mn-lt"/>
                <a:ea typeface="+mn-ea"/>
                <a:cs typeface="+mn-cs"/>
              </a:defRPr>
            </a:lvl5pPr>
            <a:lvl6pPr>
              <a:defRPr sz="3334"/>
            </a:lvl6pPr>
            <a:lvl7pPr>
              <a:defRPr sz="3334"/>
            </a:lvl7pPr>
            <a:lvl8pPr>
              <a:defRPr sz="3334"/>
            </a:lvl8pPr>
            <a:lvl9pPr>
              <a:defRPr sz="3334"/>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4401" y="2152650"/>
            <a:ext cx="6016626" cy="7036596"/>
          </a:xfrm>
        </p:spPr>
        <p:txBody>
          <a:bodyPr/>
          <a:lstStyle>
            <a:lvl1pPr marL="0" indent="0">
              <a:buNone/>
              <a:defRPr sz="3334"/>
            </a:lvl1pPr>
            <a:lvl2pPr marL="760980" indent="0">
              <a:buNone/>
              <a:defRPr sz="2000"/>
            </a:lvl2pPr>
            <a:lvl3pPr marL="1521960" indent="0">
              <a:buNone/>
              <a:defRPr sz="1666"/>
            </a:lvl3pPr>
            <a:lvl4pPr marL="2282936" indent="0">
              <a:buNone/>
              <a:defRPr sz="1334"/>
            </a:lvl4pPr>
            <a:lvl5pPr marL="3043852" indent="0">
              <a:buNone/>
              <a:defRPr sz="1334"/>
            </a:lvl5pPr>
            <a:lvl6pPr marL="3804828" indent="0">
              <a:buNone/>
              <a:defRPr sz="1334"/>
            </a:lvl6pPr>
            <a:lvl7pPr marL="4565796" indent="0">
              <a:buNone/>
              <a:defRPr sz="1334"/>
            </a:lvl7pPr>
            <a:lvl8pPr marL="5326746" indent="0">
              <a:buNone/>
              <a:defRPr sz="1334"/>
            </a:lvl8pPr>
            <a:lvl9pPr marL="6087714" indent="0">
              <a:buNone/>
              <a:defRPr sz="1334"/>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ADB3E1B4-479B-428F-9F8B-488B77BCB0A5}" type="slidenum">
              <a:rPr lang="en-US"/>
              <a:pPr>
                <a:defRPr/>
              </a:pPr>
              <a:t>‹#›</a:t>
            </a:fld>
            <a:endParaRPr lang="en-US"/>
          </a:p>
        </p:txBody>
      </p:sp>
    </p:spTree>
    <p:extLst>
      <p:ext uri="{BB962C8B-B14F-4D97-AF65-F5344CB8AC3E}">
        <p14:creationId xmlns:p14="http://schemas.microsoft.com/office/powerpoint/2010/main" val="204262655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6" y="7200901"/>
            <a:ext cx="10972800" cy="850106"/>
          </a:xfrm>
        </p:spPr>
        <p:txBody>
          <a:bodyPr anchor="b"/>
          <a:lstStyle>
            <a:lvl1pPr algn="l">
              <a:defRPr sz="4666" b="1">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3584576" y="919164"/>
            <a:ext cx="10972800" cy="6172200"/>
          </a:xfrm>
        </p:spPr>
        <p:txBody>
          <a:bodyPr/>
          <a:lstStyle>
            <a:lvl1pPr marL="0" indent="0">
              <a:buNone/>
              <a:defRPr sz="5334"/>
            </a:lvl1pPr>
            <a:lvl2pPr marL="760980" indent="0">
              <a:buNone/>
              <a:defRPr sz="4666"/>
            </a:lvl2pPr>
            <a:lvl3pPr marL="1521960" indent="0">
              <a:buNone/>
              <a:defRPr sz="4000"/>
            </a:lvl3pPr>
            <a:lvl4pPr marL="2282936" indent="0">
              <a:buNone/>
              <a:defRPr sz="3334"/>
            </a:lvl4pPr>
            <a:lvl5pPr marL="3043852" indent="0">
              <a:buNone/>
              <a:defRPr sz="3334"/>
            </a:lvl5pPr>
            <a:lvl6pPr marL="3804828" indent="0">
              <a:buNone/>
              <a:defRPr sz="3334"/>
            </a:lvl6pPr>
            <a:lvl7pPr marL="4565796" indent="0">
              <a:buNone/>
              <a:defRPr sz="3334"/>
            </a:lvl7pPr>
            <a:lvl8pPr marL="5326746" indent="0">
              <a:buNone/>
              <a:defRPr sz="3334"/>
            </a:lvl8pPr>
            <a:lvl9pPr marL="6087714" indent="0">
              <a:buNone/>
              <a:defRPr sz="3334"/>
            </a:lvl9pPr>
          </a:lstStyle>
          <a:p>
            <a:pPr lvl="0"/>
            <a:r>
              <a:rPr lang="en-US" noProof="0"/>
              <a:t>Click icon to add picture</a:t>
            </a:r>
          </a:p>
        </p:txBody>
      </p:sp>
      <p:sp>
        <p:nvSpPr>
          <p:cNvPr id="4" name="Text Placeholder 3"/>
          <p:cNvSpPr>
            <a:spLocks noGrp="1"/>
          </p:cNvSpPr>
          <p:nvPr>
            <p:ph type="body" sz="half" idx="2"/>
          </p:nvPr>
        </p:nvSpPr>
        <p:spPr>
          <a:xfrm>
            <a:off x="3584576" y="8051007"/>
            <a:ext cx="10972800" cy="1207294"/>
          </a:xfrm>
          <a:noFill/>
          <a:ln w="9525" algn="ctr">
            <a:noFill/>
            <a:miter lim="800000"/>
            <a:headEnd/>
            <a:tailEnd/>
          </a:ln>
        </p:spPr>
        <p:txBody>
          <a:bodyPr/>
          <a:lstStyle>
            <a:lvl1pPr marL="0" indent="0" algn="l" rtl="0" eaLnBrk="0" fontAlgn="base" hangingPunct="0">
              <a:spcAft>
                <a:spcPct val="0"/>
              </a:spcAft>
              <a:buNone/>
              <a:defRPr lang="en-US" sz="3334" smtClean="0">
                <a:solidFill>
                  <a:schemeClr val="tx1"/>
                </a:solidFill>
                <a:latin typeface="+mn-lt"/>
                <a:ea typeface="+mn-ea"/>
                <a:cs typeface="+mn-cs"/>
              </a:defRPr>
            </a:lvl1pPr>
            <a:lvl2pPr marL="760980" indent="0">
              <a:buNone/>
              <a:defRPr sz="2000"/>
            </a:lvl2pPr>
            <a:lvl3pPr marL="1521960" indent="0">
              <a:buNone/>
              <a:defRPr sz="1666"/>
            </a:lvl3pPr>
            <a:lvl4pPr marL="2282936" indent="0">
              <a:buNone/>
              <a:defRPr sz="1334"/>
            </a:lvl4pPr>
            <a:lvl5pPr marL="3043852" indent="0">
              <a:buNone/>
              <a:defRPr sz="1334"/>
            </a:lvl5pPr>
            <a:lvl6pPr marL="3804828" indent="0">
              <a:buNone/>
              <a:defRPr sz="1334"/>
            </a:lvl6pPr>
            <a:lvl7pPr marL="4565796" indent="0">
              <a:buNone/>
              <a:defRPr sz="1334"/>
            </a:lvl7pPr>
            <a:lvl8pPr marL="5326746" indent="0">
              <a:buNone/>
              <a:defRPr sz="1334"/>
            </a:lvl8pPr>
            <a:lvl9pPr marL="6087714" indent="0">
              <a:buNone/>
              <a:defRPr sz="1334"/>
            </a:lvl9pPr>
          </a:lstStyle>
          <a:p>
            <a:pPr lvl="0"/>
            <a:r>
              <a:rPr lang="en-US"/>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B9D749CE-8B68-4956-8BD1-2C3064AB0CF9}" type="slidenum">
              <a:rPr lang="en-US"/>
              <a:pPr>
                <a:defRPr/>
              </a:pPr>
              <a:t>‹#›</a:t>
            </a:fld>
            <a:endParaRPr lang="en-US"/>
          </a:p>
        </p:txBody>
      </p:sp>
    </p:spTree>
    <p:extLst>
      <p:ext uri="{BB962C8B-B14F-4D97-AF65-F5344CB8AC3E}">
        <p14:creationId xmlns:p14="http://schemas.microsoft.com/office/powerpoint/2010/main" val="112072194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6"/>
          <p:cNvSpPr>
            <a:spLocks noGrp="1" noChangeArrowheads="1"/>
          </p:cNvSpPr>
          <p:nvPr>
            <p:ph type="sldNum" sz="quarter" idx="10"/>
          </p:nvPr>
        </p:nvSpPr>
        <p:spPr>
          <a:ln/>
        </p:spPr>
        <p:txBody>
          <a:bodyPr/>
          <a:lstStyle>
            <a:lvl1pPr>
              <a:defRPr/>
            </a:lvl1pPr>
          </a:lstStyle>
          <a:p>
            <a:pPr>
              <a:defRPr/>
            </a:pPr>
            <a:fld id="{9C6767AF-5085-4F3F-92AD-8DD7AB8BE37A}" type="slidenum">
              <a:rPr lang="en-US"/>
              <a:pPr>
                <a:defRPr/>
              </a:pPr>
              <a:t>‹#›</a:t>
            </a:fld>
            <a:endParaRPr lang="en-US"/>
          </a:p>
        </p:txBody>
      </p:sp>
    </p:spTree>
    <p:extLst>
      <p:ext uri="{BB962C8B-B14F-4D97-AF65-F5344CB8AC3E}">
        <p14:creationId xmlns:p14="http://schemas.microsoft.com/office/powerpoint/2010/main" val="343461387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319127" y="214314"/>
            <a:ext cx="4283074" cy="8603456"/>
          </a:xfrm>
        </p:spPr>
        <p:txBody>
          <a:bodyPr vert="eaVert"/>
          <a:lstStyle>
            <a:lvl1pPr>
              <a:defRPr>
                <a:solidFill>
                  <a:schemeClr val="tx2"/>
                </a:solidFil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463550" y="214314"/>
            <a:ext cx="12550776" cy="860345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6"/>
          <p:cNvSpPr>
            <a:spLocks noGrp="1" noChangeArrowheads="1"/>
          </p:cNvSpPr>
          <p:nvPr>
            <p:ph type="sldNum" sz="quarter" idx="10"/>
          </p:nvPr>
        </p:nvSpPr>
        <p:spPr>
          <a:ln/>
        </p:spPr>
        <p:txBody>
          <a:bodyPr/>
          <a:lstStyle>
            <a:lvl1pPr>
              <a:defRPr/>
            </a:lvl1pPr>
          </a:lstStyle>
          <a:p>
            <a:pPr>
              <a:defRPr/>
            </a:pPr>
            <a:fld id="{929AC434-6E75-4D50-A551-AF9866EF0F68}" type="slidenum">
              <a:rPr lang="en-US"/>
              <a:pPr>
                <a:defRPr/>
              </a:pPr>
              <a:t>‹#›</a:t>
            </a:fld>
            <a:endParaRPr lang="en-US"/>
          </a:p>
        </p:txBody>
      </p:sp>
    </p:spTree>
    <p:extLst>
      <p:ext uri="{BB962C8B-B14F-4D97-AF65-F5344CB8AC3E}">
        <p14:creationId xmlns:p14="http://schemas.microsoft.com/office/powerpoint/2010/main" val="445093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371602"/>
            <a:ext cx="18288000" cy="8081296"/>
          </a:xfrm>
          <a:prstGeom prst="rect">
            <a:avLst/>
          </a:prstGeom>
        </p:spPr>
      </p:pic>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4" name="Rectangle 6"/>
          <p:cNvSpPr>
            <a:spLocks noGrp="1" noChangeArrowheads="1"/>
          </p:cNvSpPr>
          <p:nvPr>
            <p:ph type="sldNum" sz="quarter" idx="10"/>
          </p:nvPr>
        </p:nvSpPr>
        <p:spPr>
          <a:xfrm>
            <a:off x="13955486" y="9895794"/>
            <a:ext cx="4267200" cy="309564"/>
          </a:xfrm>
          <a:ln/>
        </p:spPr>
        <p:txBody>
          <a:bodyPr/>
          <a:lstStyle>
            <a:lvl1pPr>
              <a:defRPr/>
            </a:lvl1pPr>
          </a:lstStyle>
          <a:p>
            <a:pPr>
              <a:defRPr/>
            </a:pPr>
            <a:fld id="{BFDA812F-8479-4F37-8662-4BBFDADD9649}" type="slidenum">
              <a:rPr lang="en-US"/>
              <a:pPr>
                <a:defRPr/>
              </a:pPr>
              <a:t>‹#›</a:t>
            </a:fld>
            <a:endParaRPr lang="en-US" dirty="0"/>
          </a:p>
        </p:txBody>
      </p:sp>
      <p:sp>
        <p:nvSpPr>
          <p:cNvPr id="5" name="Rectangle 4"/>
          <p:cNvSpPr/>
          <p:nvPr userDrawn="1"/>
        </p:nvSpPr>
        <p:spPr>
          <a:xfrm>
            <a:off x="79" y="9486900"/>
            <a:ext cx="1760855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52166" tIns="76070" rIns="152166" bIns="76070" rtlCol="0" anchor="ctr"/>
          <a:lstStyle/>
          <a:p>
            <a:pPr algn="ctr" fontAlgn="base">
              <a:spcBef>
                <a:spcPct val="0"/>
              </a:spcBef>
              <a:spcAft>
                <a:spcPct val="0"/>
              </a:spcAft>
            </a:pPr>
            <a:endParaRPr lang="en-US" sz="7200" dirty="0">
              <a:solidFill>
                <a:srgbClr val="FFFFFF"/>
              </a:solidFill>
            </a:endParaRPr>
          </a:p>
        </p:txBody>
      </p:sp>
      <p:sp>
        <p:nvSpPr>
          <p:cNvPr id="6" name="Rectangle 5"/>
          <p:cNvSpPr/>
          <p:nvPr userDrawn="1"/>
        </p:nvSpPr>
        <p:spPr>
          <a:xfrm>
            <a:off x="83820" y="9486900"/>
            <a:ext cx="1748028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52166" tIns="76070" rIns="152166" bIns="76070" rtlCol="0" anchor="ctr"/>
          <a:lstStyle/>
          <a:p>
            <a:pPr algn="ctr" fontAlgn="base">
              <a:spcBef>
                <a:spcPct val="0"/>
              </a:spcBef>
              <a:spcAft>
                <a:spcPct val="0"/>
              </a:spcAft>
            </a:pPr>
            <a:endParaRPr lang="en-US" sz="7200" dirty="0">
              <a:solidFill>
                <a:srgbClr val="FFFFFF"/>
              </a:solidFill>
            </a:endParaRPr>
          </a:p>
        </p:txBody>
      </p:sp>
      <p:grpSp>
        <p:nvGrpSpPr>
          <p:cNvPr id="8" name="Group 7"/>
          <p:cNvGrpSpPr/>
          <p:nvPr userDrawn="1"/>
        </p:nvGrpSpPr>
        <p:grpSpPr>
          <a:xfrm>
            <a:off x="0" y="9413876"/>
            <a:ext cx="17653000" cy="777240"/>
            <a:chOff x="0" y="6321425"/>
            <a:chExt cx="10591800" cy="466344"/>
          </a:xfrm>
        </p:grpSpPr>
        <p:sp>
          <p:nvSpPr>
            <p:cNvPr id="9" name="Rectangle 8"/>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7200" dirty="0">
                <a:solidFill>
                  <a:srgbClr val="FFFFFF"/>
                </a:solidFill>
              </a:endParaRPr>
            </a:p>
          </p:txBody>
        </p:sp>
        <p:pic>
          <p:nvPicPr>
            <p:cNvPr id="10" name="Picture 27" descr="ti_logo_powerpoint_1_line.png"/>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w="9525">
              <a:noFill/>
              <a:miter lim="800000"/>
              <a:headEnd/>
              <a:tailEnd/>
            </a:ln>
          </p:spPr>
        </p:pic>
      </p:grpSp>
    </p:spTree>
    <p:extLst>
      <p:ext uri="{BB962C8B-B14F-4D97-AF65-F5344CB8AC3E}">
        <p14:creationId xmlns:p14="http://schemas.microsoft.com/office/powerpoint/2010/main" val="3231855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a:t>Click to edit Master title style</a:t>
            </a:r>
          </a:p>
        </p:txBody>
      </p:sp>
      <p:sp>
        <p:nvSpPr>
          <p:cNvPr id="3" name="Rectangle 6"/>
          <p:cNvSpPr>
            <a:spLocks noGrp="1" noChangeArrowheads="1"/>
          </p:cNvSpPr>
          <p:nvPr>
            <p:ph type="sldNum" sz="quarter" idx="10"/>
          </p:nvPr>
        </p:nvSpPr>
        <p:spPr>
          <a:xfrm>
            <a:off x="13284200" y="9074961"/>
            <a:ext cx="4267200" cy="309562"/>
          </a:xfrm>
          <a:prstGeom prst="rect">
            <a:avLst/>
          </a:prstGeom>
          <a:ln/>
        </p:spPr>
        <p:txBody>
          <a:bodyPr/>
          <a:lstStyle>
            <a:lvl1pPr>
              <a:defRPr/>
            </a:lvl1pPr>
          </a:lstStyle>
          <a:p>
            <a:pPr defTabSz="1371272" fontAlgn="base">
              <a:spcBef>
                <a:spcPct val="0"/>
              </a:spcBef>
              <a:spcAft>
                <a:spcPct val="0"/>
              </a:spcAft>
              <a:defRPr/>
            </a:pPr>
            <a:fld id="{00C9E872-E0BB-4469-A3CE-4B2AA192E6E7}" type="slidenum">
              <a:rPr lang="en-US" smtClean="0">
                <a:solidFill>
                  <a:srgbClr val="000000"/>
                </a:solidFill>
              </a:rPr>
              <a:pPr defTabSz="1371272"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209592536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371608"/>
            <a:ext cx="18288000" cy="8081296"/>
          </a:xfrm>
          <a:prstGeom prst="rect">
            <a:avLst/>
          </a:prstGeom>
        </p:spPr>
      </p:pic>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4" name="Rectangle 6"/>
          <p:cNvSpPr>
            <a:spLocks noGrp="1" noChangeArrowheads="1"/>
          </p:cNvSpPr>
          <p:nvPr>
            <p:ph type="sldNum" sz="quarter" idx="10"/>
          </p:nvPr>
        </p:nvSpPr>
        <p:spPr>
          <a:xfrm>
            <a:off x="13955486" y="9895794"/>
            <a:ext cx="4267200" cy="309564"/>
          </a:xfrm>
          <a:ln/>
        </p:spPr>
        <p:txBody>
          <a:bodyPr/>
          <a:lstStyle>
            <a:lvl1pPr>
              <a:defRPr/>
            </a:lvl1pPr>
          </a:lstStyle>
          <a:p>
            <a:pPr>
              <a:defRPr/>
            </a:pPr>
            <a:fld id="{BFDA812F-8479-4F37-8662-4BBFDADD9649}" type="slidenum">
              <a:rPr lang="en-US"/>
              <a:pPr>
                <a:defRPr/>
              </a:pPr>
              <a:t>‹#›</a:t>
            </a:fld>
            <a:endParaRPr lang="en-US"/>
          </a:p>
        </p:txBody>
      </p:sp>
    </p:spTree>
    <p:extLst>
      <p:ext uri="{BB962C8B-B14F-4D97-AF65-F5344CB8AC3E}">
        <p14:creationId xmlns:p14="http://schemas.microsoft.com/office/powerpoint/2010/main" val="366497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13" name="Slide Number Placeholder 2"/>
          <p:cNvSpPr>
            <a:spLocks noGrp="1"/>
          </p:cNvSpPr>
          <p:nvPr>
            <p:ph type="sldNum" sz="quarter" idx="10"/>
          </p:nvPr>
        </p:nvSpPr>
        <p:spPr>
          <a:xfrm>
            <a:off x="13284732" y="9075208"/>
            <a:ext cx="4267728" cy="309564"/>
          </a:xfrm>
        </p:spPr>
        <p:txBody>
          <a:bodyPr/>
          <a:lstStyle/>
          <a:p>
            <a:pPr>
              <a:defRPr/>
            </a:pPr>
            <a:fld id="{B6C70261-DCF8-4A97-9502-E8EEF2364CDE}" type="slidenum">
              <a:rPr lang="en-US" smtClean="0"/>
              <a:pPr>
                <a:defRPr/>
              </a:pPr>
              <a:t>‹#›</a:t>
            </a:fld>
            <a:endParaRPr lang="en-US"/>
          </a:p>
        </p:txBody>
      </p:sp>
      <p:sp>
        <p:nvSpPr>
          <p:cNvPr id="14" name="Slide Number Placeholder 2"/>
          <p:cNvSpPr txBox="1">
            <a:spLocks/>
          </p:cNvSpPr>
          <p:nvPr userDrawn="1"/>
        </p:nvSpPr>
        <p:spPr bwMode="auto">
          <a:xfrm>
            <a:off x="13284200" y="9074946"/>
            <a:ext cx="4267200" cy="309564"/>
          </a:xfrm>
          <a:prstGeom prst="rect">
            <a:avLst/>
          </a:prstGeom>
          <a:noFill/>
          <a:ln w="9525">
            <a:noFill/>
            <a:miter lim="800000"/>
            <a:headEnd/>
            <a:tailEnd/>
          </a:ln>
          <a:effectLst/>
        </p:spPr>
        <p:txBody>
          <a:bodyPr vert="horz" wrap="square" lIns="151576" tIns="75780" rIns="151576" bIns="75780" numCol="1" anchor="t" anchorCtr="0" compatLnSpc="1">
            <a:prstTxWarp prst="textNoShape">
              <a:avLst/>
            </a:prstTxWarp>
          </a:bodyPr>
          <a:lstStyle>
            <a:defPPr>
              <a:defRPr lang="en-US"/>
            </a:defPPr>
            <a:lvl1pPr algn="r" rtl="0" fontAlgn="base">
              <a:spcBef>
                <a:spcPct val="0"/>
              </a:spcBef>
              <a:spcAft>
                <a:spcPct val="0"/>
              </a:spcAft>
              <a:defRPr sz="700" kern="1200">
                <a:solidFill>
                  <a:schemeClr val="tx1"/>
                </a:solidFill>
                <a:latin typeface="Arial" charset="0"/>
                <a:ea typeface="+mn-ea"/>
                <a:cs typeface="+mn-cs"/>
              </a:defRPr>
            </a:lvl1pPr>
            <a:lvl2pPr marL="380895" algn="l" rtl="0" fontAlgn="base">
              <a:spcBef>
                <a:spcPct val="0"/>
              </a:spcBef>
              <a:spcAft>
                <a:spcPct val="0"/>
              </a:spcAft>
              <a:defRPr kern="1200">
                <a:solidFill>
                  <a:schemeClr val="tx1"/>
                </a:solidFill>
                <a:latin typeface="Arial" charset="0"/>
                <a:ea typeface="+mn-ea"/>
                <a:cs typeface="+mn-cs"/>
              </a:defRPr>
            </a:lvl2pPr>
            <a:lvl3pPr marL="761790" algn="l" rtl="0" fontAlgn="base">
              <a:spcBef>
                <a:spcPct val="0"/>
              </a:spcBef>
              <a:spcAft>
                <a:spcPct val="0"/>
              </a:spcAft>
              <a:defRPr kern="1200">
                <a:solidFill>
                  <a:schemeClr val="tx1"/>
                </a:solidFill>
                <a:latin typeface="Arial" charset="0"/>
                <a:ea typeface="+mn-ea"/>
                <a:cs typeface="+mn-cs"/>
              </a:defRPr>
            </a:lvl3pPr>
            <a:lvl4pPr marL="1142683" algn="l" rtl="0" fontAlgn="base">
              <a:spcBef>
                <a:spcPct val="0"/>
              </a:spcBef>
              <a:spcAft>
                <a:spcPct val="0"/>
              </a:spcAft>
              <a:defRPr kern="1200">
                <a:solidFill>
                  <a:schemeClr val="tx1"/>
                </a:solidFill>
                <a:latin typeface="Arial" charset="0"/>
                <a:ea typeface="+mn-ea"/>
                <a:cs typeface="+mn-cs"/>
              </a:defRPr>
            </a:lvl4pPr>
            <a:lvl5pPr marL="1523573" algn="l" rtl="0" fontAlgn="base">
              <a:spcBef>
                <a:spcPct val="0"/>
              </a:spcBef>
              <a:spcAft>
                <a:spcPct val="0"/>
              </a:spcAft>
              <a:defRPr kern="1200">
                <a:solidFill>
                  <a:schemeClr val="tx1"/>
                </a:solidFill>
                <a:latin typeface="Arial" charset="0"/>
                <a:ea typeface="+mn-ea"/>
                <a:cs typeface="+mn-cs"/>
              </a:defRPr>
            </a:lvl5pPr>
            <a:lvl6pPr marL="1904467" algn="l" defTabSz="761790" rtl="0" eaLnBrk="1" latinLnBrk="0" hangingPunct="1">
              <a:defRPr kern="1200">
                <a:solidFill>
                  <a:schemeClr val="tx1"/>
                </a:solidFill>
                <a:latin typeface="Arial" charset="0"/>
                <a:ea typeface="+mn-ea"/>
                <a:cs typeface="+mn-cs"/>
              </a:defRPr>
            </a:lvl6pPr>
            <a:lvl7pPr marL="2285362" algn="l" defTabSz="761790" rtl="0" eaLnBrk="1" latinLnBrk="0" hangingPunct="1">
              <a:defRPr kern="1200">
                <a:solidFill>
                  <a:schemeClr val="tx1"/>
                </a:solidFill>
                <a:latin typeface="Arial" charset="0"/>
                <a:ea typeface="+mn-ea"/>
                <a:cs typeface="+mn-cs"/>
              </a:defRPr>
            </a:lvl7pPr>
            <a:lvl8pPr marL="2666253" algn="l" defTabSz="761790" rtl="0" eaLnBrk="1" latinLnBrk="0" hangingPunct="1">
              <a:defRPr kern="1200">
                <a:solidFill>
                  <a:schemeClr val="tx1"/>
                </a:solidFill>
                <a:latin typeface="Arial" charset="0"/>
                <a:ea typeface="+mn-ea"/>
                <a:cs typeface="+mn-cs"/>
              </a:defRPr>
            </a:lvl8pPr>
            <a:lvl9pPr marL="3047146" algn="l" defTabSz="761790" rtl="0" eaLnBrk="1" latinLnBrk="0" hangingPunct="1">
              <a:defRPr kern="1200">
                <a:solidFill>
                  <a:schemeClr val="tx1"/>
                </a:solidFill>
                <a:latin typeface="Arial" charset="0"/>
                <a:ea typeface="+mn-ea"/>
                <a:cs typeface="+mn-cs"/>
              </a:defRPr>
            </a:lvl9pPr>
          </a:lstStyle>
          <a:p>
            <a:pPr>
              <a:defRPr/>
            </a:pPr>
            <a:fld id="{B6C70261-DCF8-4A97-9502-E8EEF2364CDE}" type="slidenum">
              <a:rPr lang="en-US" sz="1400" smtClean="0">
                <a:solidFill>
                  <a:srgbClr val="000000"/>
                </a:solidFill>
              </a:rPr>
              <a:pPr>
                <a:defRPr/>
              </a:pPr>
              <a:t>‹#›</a:t>
            </a:fld>
            <a:endParaRPr lang="en-US" sz="1400">
              <a:solidFill>
                <a:srgbClr val="000000"/>
              </a:solidFill>
            </a:endParaRPr>
          </a:p>
        </p:txBody>
      </p:sp>
      <p:sp>
        <p:nvSpPr>
          <p:cNvPr id="15" name="Rectangle 14"/>
          <p:cNvSpPr/>
          <p:nvPr userDrawn="1"/>
        </p:nvSpPr>
        <p:spPr>
          <a:xfrm>
            <a:off x="12262074" y="5834665"/>
            <a:ext cx="5888768" cy="3263474"/>
          </a:xfrm>
          <a:prstGeom prst="rect">
            <a:avLst/>
          </a:prstGeom>
        </p:spPr>
        <p:style>
          <a:lnRef idx="2">
            <a:schemeClr val="accent3"/>
          </a:lnRef>
          <a:fillRef idx="1">
            <a:schemeClr val="lt1"/>
          </a:fillRef>
          <a:effectRef idx="0">
            <a:schemeClr val="accent3"/>
          </a:effectRef>
          <a:fontRef idx="minor">
            <a:schemeClr val="dk1"/>
          </a:fontRef>
        </p:style>
        <p:txBody>
          <a:bodyPr lIns="181926" tIns="90960" rIns="181926" bIns="90960" rtlCol="0" anchor="ctr"/>
          <a:lstStyle/>
          <a:p>
            <a:pPr algn="ctr" fontAlgn="base">
              <a:spcBef>
                <a:spcPct val="0"/>
              </a:spcBef>
              <a:spcAft>
                <a:spcPct val="0"/>
              </a:spcAft>
            </a:pPr>
            <a:endParaRPr lang="en-US" sz="7200">
              <a:solidFill>
                <a:srgbClr val="000000"/>
              </a:solidFill>
            </a:endParaRPr>
          </a:p>
        </p:txBody>
      </p:sp>
      <p:sp>
        <p:nvSpPr>
          <p:cNvPr id="18" name="Rectangle 17"/>
          <p:cNvSpPr/>
          <p:nvPr userDrawn="1"/>
        </p:nvSpPr>
        <p:spPr>
          <a:xfrm>
            <a:off x="6194034" y="5834665"/>
            <a:ext cx="5888768" cy="3263474"/>
          </a:xfrm>
          <a:prstGeom prst="rect">
            <a:avLst/>
          </a:prstGeom>
        </p:spPr>
        <p:style>
          <a:lnRef idx="2">
            <a:schemeClr val="accent3"/>
          </a:lnRef>
          <a:fillRef idx="1">
            <a:schemeClr val="lt1"/>
          </a:fillRef>
          <a:effectRef idx="0">
            <a:schemeClr val="accent3"/>
          </a:effectRef>
          <a:fontRef idx="minor">
            <a:schemeClr val="dk1"/>
          </a:fontRef>
        </p:style>
        <p:txBody>
          <a:bodyPr lIns="181926" tIns="90960" rIns="181926" bIns="90960" rtlCol="0" anchor="ctr"/>
          <a:lstStyle/>
          <a:p>
            <a:pPr algn="ctr" fontAlgn="base">
              <a:spcBef>
                <a:spcPct val="0"/>
              </a:spcBef>
              <a:spcAft>
                <a:spcPct val="0"/>
              </a:spcAft>
            </a:pPr>
            <a:endParaRPr lang="en-US" sz="7200">
              <a:solidFill>
                <a:srgbClr val="000000"/>
              </a:solidFill>
            </a:endParaRPr>
          </a:p>
        </p:txBody>
      </p:sp>
      <p:sp>
        <p:nvSpPr>
          <p:cNvPr id="19" name="Rounded Rectangle 18"/>
          <p:cNvSpPr/>
          <p:nvPr userDrawn="1"/>
        </p:nvSpPr>
        <p:spPr>
          <a:xfrm>
            <a:off x="6310514" y="5484207"/>
            <a:ext cx="4434840" cy="80761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lIns="181926" tIns="90960" rIns="181926" bIns="90960" rtlCol="0" anchor="ctr"/>
          <a:lstStyle/>
          <a:p>
            <a:pPr algn="ctr" fontAlgn="base">
              <a:spcBef>
                <a:spcPct val="0"/>
              </a:spcBef>
              <a:spcAft>
                <a:spcPct val="0"/>
              </a:spcAft>
            </a:pPr>
            <a:r>
              <a:rPr lang="en-US" sz="7200" dirty="0">
                <a:solidFill>
                  <a:srgbClr val="FFFFFF"/>
                </a:solidFill>
              </a:rPr>
              <a:t>Hero Parts</a:t>
            </a:r>
          </a:p>
        </p:txBody>
      </p:sp>
      <p:sp>
        <p:nvSpPr>
          <p:cNvPr id="20" name="Rounded Rectangle 19"/>
          <p:cNvSpPr/>
          <p:nvPr userDrawn="1"/>
        </p:nvSpPr>
        <p:spPr>
          <a:xfrm>
            <a:off x="12419426" y="5484207"/>
            <a:ext cx="4434840" cy="80761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lIns="181926" tIns="90960" rIns="181926" bIns="90960" rtlCol="0" anchor="ctr"/>
          <a:lstStyle/>
          <a:p>
            <a:pPr algn="ctr" fontAlgn="base">
              <a:spcBef>
                <a:spcPct val="0"/>
              </a:spcBef>
              <a:spcAft>
                <a:spcPct val="0"/>
              </a:spcAft>
            </a:pPr>
            <a:r>
              <a:rPr lang="en-US" sz="7200" dirty="0">
                <a:solidFill>
                  <a:srgbClr val="FFFFFF"/>
                </a:solidFill>
              </a:rPr>
              <a:t>Reference Designs</a:t>
            </a:r>
          </a:p>
        </p:txBody>
      </p:sp>
      <p:sp>
        <p:nvSpPr>
          <p:cNvPr id="21" name="Title 1"/>
          <p:cNvSpPr>
            <a:spLocks noGrp="1"/>
          </p:cNvSpPr>
          <p:nvPr>
            <p:ph type="title"/>
          </p:nvPr>
        </p:nvSpPr>
        <p:spPr>
          <a:xfrm>
            <a:off x="463550" y="214377"/>
            <a:ext cx="16916400" cy="1221582"/>
          </a:xfrm>
        </p:spPr>
        <p:txBody>
          <a:bodyPr/>
          <a:lstStyle>
            <a:lvl1pPr>
              <a:defRPr sz="4800">
                <a:solidFill>
                  <a:schemeClr val="tx2"/>
                </a:solidFill>
              </a:defRPr>
            </a:lvl1pPr>
          </a:lstStyle>
          <a:p>
            <a:r>
              <a:rPr lang="en-US"/>
              <a:t>Click to edit Master title style</a:t>
            </a:r>
            <a:endParaRPr lang="en-US" dirty="0"/>
          </a:p>
        </p:txBody>
      </p:sp>
      <p:sp>
        <p:nvSpPr>
          <p:cNvPr id="23" name="Rectangle 22"/>
          <p:cNvSpPr/>
          <p:nvPr userDrawn="1"/>
        </p:nvSpPr>
        <p:spPr>
          <a:xfrm>
            <a:off x="104766" y="5834665"/>
            <a:ext cx="5953804" cy="3263474"/>
          </a:xfrm>
          <a:prstGeom prst="rect">
            <a:avLst/>
          </a:prstGeom>
        </p:spPr>
        <p:style>
          <a:lnRef idx="2">
            <a:schemeClr val="accent3"/>
          </a:lnRef>
          <a:fillRef idx="1">
            <a:schemeClr val="lt1"/>
          </a:fillRef>
          <a:effectRef idx="0">
            <a:schemeClr val="accent3"/>
          </a:effectRef>
          <a:fontRef idx="minor">
            <a:schemeClr val="dk1"/>
          </a:fontRef>
        </p:style>
        <p:txBody>
          <a:bodyPr lIns="181926" tIns="90960" rIns="181926" bIns="90960" rtlCol="0" anchor="ctr"/>
          <a:lstStyle/>
          <a:p>
            <a:pPr algn="ctr" fontAlgn="base">
              <a:spcBef>
                <a:spcPct val="0"/>
              </a:spcBef>
              <a:spcAft>
                <a:spcPct val="0"/>
              </a:spcAft>
            </a:pPr>
            <a:endParaRPr lang="en-US" sz="7200" dirty="0">
              <a:solidFill>
                <a:srgbClr val="000000"/>
              </a:solidFill>
            </a:endParaRPr>
          </a:p>
        </p:txBody>
      </p:sp>
      <p:sp>
        <p:nvSpPr>
          <p:cNvPr id="25" name="Rounded Rectangle 24"/>
          <p:cNvSpPr/>
          <p:nvPr userDrawn="1"/>
        </p:nvSpPr>
        <p:spPr>
          <a:xfrm>
            <a:off x="237972" y="5484207"/>
            <a:ext cx="4434840" cy="80761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lIns="181926" tIns="90960" rIns="181926" bIns="90960" rtlCol="0" anchor="ctr"/>
          <a:lstStyle/>
          <a:p>
            <a:pPr algn="ctr" fontAlgn="base">
              <a:spcBef>
                <a:spcPct val="0"/>
              </a:spcBef>
              <a:spcAft>
                <a:spcPct val="0"/>
              </a:spcAft>
            </a:pPr>
            <a:r>
              <a:rPr lang="en-US" sz="7200" dirty="0">
                <a:solidFill>
                  <a:srgbClr val="FFFFFF"/>
                </a:solidFill>
              </a:rPr>
              <a:t>Problem Solved</a:t>
            </a:r>
          </a:p>
        </p:txBody>
      </p:sp>
      <p:sp>
        <p:nvSpPr>
          <p:cNvPr id="26" name="Rectangle 25"/>
          <p:cNvSpPr/>
          <p:nvPr userDrawn="1"/>
        </p:nvSpPr>
        <p:spPr>
          <a:xfrm>
            <a:off x="123397" y="1888240"/>
            <a:ext cx="8975734" cy="3521960"/>
          </a:xfrm>
          <a:prstGeom prst="rect">
            <a:avLst/>
          </a:prstGeom>
        </p:spPr>
        <p:style>
          <a:lnRef idx="2">
            <a:schemeClr val="accent3"/>
          </a:lnRef>
          <a:fillRef idx="1">
            <a:schemeClr val="lt1"/>
          </a:fillRef>
          <a:effectRef idx="0">
            <a:schemeClr val="accent3"/>
          </a:effectRef>
          <a:fontRef idx="minor">
            <a:schemeClr val="dk1"/>
          </a:fontRef>
        </p:style>
        <p:txBody>
          <a:bodyPr lIns="181926" tIns="90960" rIns="181926" bIns="90960" rtlCol="0" anchor="ctr"/>
          <a:lstStyle/>
          <a:p>
            <a:pPr algn="ctr" fontAlgn="base">
              <a:spcBef>
                <a:spcPct val="0"/>
              </a:spcBef>
              <a:spcAft>
                <a:spcPct val="0"/>
              </a:spcAft>
            </a:pPr>
            <a:endParaRPr lang="en-US" sz="7200">
              <a:solidFill>
                <a:srgbClr val="000000"/>
              </a:solidFill>
            </a:endParaRPr>
          </a:p>
        </p:txBody>
      </p:sp>
      <p:sp>
        <p:nvSpPr>
          <p:cNvPr id="27" name="Rectangle 26"/>
          <p:cNvSpPr/>
          <p:nvPr userDrawn="1"/>
        </p:nvSpPr>
        <p:spPr>
          <a:xfrm>
            <a:off x="9185575" y="1888240"/>
            <a:ext cx="8975734" cy="3521960"/>
          </a:xfrm>
          <a:prstGeom prst="rect">
            <a:avLst/>
          </a:prstGeom>
        </p:spPr>
        <p:style>
          <a:lnRef idx="2">
            <a:schemeClr val="accent3"/>
          </a:lnRef>
          <a:fillRef idx="1">
            <a:schemeClr val="lt1"/>
          </a:fillRef>
          <a:effectRef idx="0">
            <a:schemeClr val="accent3"/>
          </a:effectRef>
          <a:fontRef idx="minor">
            <a:schemeClr val="dk1"/>
          </a:fontRef>
        </p:style>
        <p:txBody>
          <a:bodyPr lIns="181926" tIns="90960" rIns="181926" bIns="90960" rtlCol="0" anchor="ctr"/>
          <a:lstStyle/>
          <a:p>
            <a:pPr algn="ctr" fontAlgn="base">
              <a:spcBef>
                <a:spcPct val="0"/>
              </a:spcBef>
              <a:spcAft>
                <a:spcPct val="0"/>
              </a:spcAft>
            </a:pPr>
            <a:endParaRPr lang="en-US" sz="7200">
              <a:solidFill>
                <a:srgbClr val="000000"/>
              </a:solidFill>
            </a:endParaRPr>
          </a:p>
        </p:txBody>
      </p:sp>
      <p:sp>
        <p:nvSpPr>
          <p:cNvPr id="28" name="Rounded Rectangle 27"/>
          <p:cNvSpPr/>
          <p:nvPr userDrawn="1"/>
        </p:nvSpPr>
        <p:spPr>
          <a:xfrm>
            <a:off x="9334240" y="1484439"/>
            <a:ext cx="3808632" cy="80761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lIns="181926" tIns="90960" rIns="181926" bIns="90960" rtlCol="0" anchor="ctr"/>
          <a:lstStyle/>
          <a:p>
            <a:pPr algn="ctr" fontAlgn="base">
              <a:spcBef>
                <a:spcPct val="0"/>
              </a:spcBef>
              <a:spcAft>
                <a:spcPct val="0"/>
              </a:spcAft>
            </a:pPr>
            <a:r>
              <a:rPr lang="en-US" sz="7200" dirty="0">
                <a:solidFill>
                  <a:srgbClr val="FFFFFF"/>
                </a:solidFill>
              </a:rPr>
              <a:t>Block Diagram</a:t>
            </a:r>
          </a:p>
        </p:txBody>
      </p:sp>
      <p:sp>
        <p:nvSpPr>
          <p:cNvPr id="29" name="Rounded Rectangle 28"/>
          <p:cNvSpPr/>
          <p:nvPr userDrawn="1"/>
        </p:nvSpPr>
        <p:spPr>
          <a:xfrm>
            <a:off x="261420" y="1484439"/>
            <a:ext cx="4434840" cy="807610"/>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lIns="181926" tIns="90960" rIns="181926" bIns="90960" rtlCol="0" anchor="ctr"/>
          <a:lstStyle/>
          <a:p>
            <a:pPr algn="ctr" fontAlgn="base">
              <a:spcBef>
                <a:spcPct val="0"/>
              </a:spcBef>
              <a:spcAft>
                <a:spcPct val="0"/>
              </a:spcAft>
            </a:pPr>
            <a:r>
              <a:rPr lang="en-US" sz="7200" dirty="0">
                <a:solidFill>
                  <a:srgbClr val="FFFFFF"/>
                </a:solidFill>
              </a:rPr>
              <a:t>End Equipment</a:t>
            </a:r>
          </a:p>
        </p:txBody>
      </p:sp>
      <p:sp>
        <p:nvSpPr>
          <p:cNvPr id="30" name="Text Placeholder 15"/>
          <p:cNvSpPr>
            <a:spLocks noGrp="1"/>
          </p:cNvSpPr>
          <p:nvPr>
            <p:ph type="body" sz="quarter" idx="11" hasCustomPrompt="1"/>
          </p:nvPr>
        </p:nvSpPr>
        <p:spPr>
          <a:xfrm>
            <a:off x="261421" y="6291814"/>
            <a:ext cx="5630094" cy="1828800"/>
          </a:xfrm>
        </p:spPr>
        <p:txBody>
          <a:bodyPr/>
          <a:lstStyle>
            <a:lvl1pPr marL="0" indent="0">
              <a:buNone/>
              <a:defRPr sz="2000" b="1"/>
            </a:lvl1pPr>
          </a:lstStyle>
          <a:p>
            <a:pPr lvl="0"/>
            <a:r>
              <a:rPr lang="en-US" dirty="0"/>
              <a:t>What problem was solved?</a:t>
            </a:r>
          </a:p>
        </p:txBody>
      </p:sp>
      <p:sp>
        <p:nvSpPr>
          <p:cNvPr id="31" name="Text Placeholder 32"/>
          <p:cNvSpPr>
            <a:spLocks noGrp="1"/>
          </p:cNvSpPr>
          <p:nvPr>
            <p:ph type="body" sz="quarter" idx="12"/>
          </p:nvPr>
        </p:nvSpPr>
        <p:spPr>
          <a:xfrm>
            <a:off x="6447459" y="6413833"/>
            <a:ext cx="5381906" cy="2556598"/>
          </a:xfrm>
        </p:spPr>
        <p:txBody>
          <a:bodyPr/>
          <a:lstStyle>
            <a:lvl1pPr marL="0" indent="0" defTabSz="363862">
              <a:lnSpc>
                <a:spcPts val="1000"/>
              </a:lnSpc>
              <a:buNone/>
              <a:tabLst>
                <a:tab pos="363862" algn="l"/>
              </a:tabLst>
              <a:defRPr sz="1800"/>
            </a:lvl1pPr>
          </a:lstStyle>
          <a:p>
            <a:pPr lvl="0"/>
            <a:r>
              <a:rPr lang="en-US"/>
              <a:t>Click to edit Master text styles</a:t>
            </a:r>
          </a:p>
        </p:txBody>
      </p:sp>
    </p:spTree>
    <p:extLst>
      <p:ext uri="{BB962C8B-B14F-4D97-AF65-F5344CB8AC3E}">
        <p14:creationId xmlns:p14="http://schemas.microsoft.com/office/powerpoint/2010/main" val="36091388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4" name="Rectangle 6"/>
          <p:cNvSpPr>
            <a:spLocks noGrp="1" noChangeArrowheads="1"/>
          </p:cNvSpPr>
          <p:nvPr>
            <p:ph type="sldNum" sz="quarter" idx="10"/>
          </p:nvPr>
        </p:nvSpPr>
        <p:spPr>
          <a:xfrm>
            <a:off x="13955486" y="9895863"/>
            <a:ext cx="4267200" cy="309562"/>
          </a:xfrm>
          <a:ln/>
        </p:spPr>
        <p:txBody>
          <a:bodyPr/>
          <a:lstStyle>
            <a:lvl1pPr>
              <a:defRPr/>
            </a:lvl1pPr>
          </a:lstStyle>
          <a:p>
            <a:pPr>
              <a:defRPr/>
            </a:pPr>
            <a:fld id="{BFDA812F-8479-4F37-8662-4BBFDADD9649}" type="slidenum">
              <a:rPr lang="en-US">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2420388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1A93E15-DF56-F64A-A723-CE685CDA4D58}"/>
              </a:ext>
            </a:extLst>
          </p:cNvPr>
          <p:cNvSpPr/>
          <p:nvPr userDrawn="1"/>
        </p:nvSpPr>
        <p:spPr>
          <a:xfrm>
            <a:off x="-1" y="2934932"/>
            <a:ext cx="15544802" cy="393781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7200" dirty="0"/>
          </a:p>
        </p:txBody>
      </p:sp>
      <p:sp>
        <p:nvSpPr>
          <p:cNvPr id="3074" name="Rectangle 2"/>
          <p:cNvSpPr>
            <a:spLocks noGrp="1" noChangeArrowheads="1"/>
          </p:cNvSpPr>
          <p:nvPr>
            <p:ph type="ctrTitle" hasCustomPrompt="1"/>
          </p:nvPr>
        </p:nvSpPr>
        <p:spPr>
          <a:xfrm>
            <a:off x="685800" y="2914663"/>
            <a:ext cx="14859000" cy="2205038"/>
          </a:xfrm>
        </p:spPr>
        <p:txBody>
          <a:bodyPr/>
          <a:lstStyle>
            <a:lvl1pPr>
              <a:defRPr sz="6600">
                <a:solidFill>
                  <a:schemeClr val="bg1"/>
                </a:solidFill>
              </a:defRPr>
            </a:lvl1pPr>
          </a:lstStyle>
          <a:p>
            <a:r>
              <a:rPr lang="en-US" dirty="0"/>
              <a:t>CLICK TO EDIT MASTER TITLE STYLE</a:t>
            </a:r>
          </a:p>
        </p:txBody>
      </p:sp>
      <p:sp>
        <p:nvSpPr>
          <p:cNvPr id="3075" name="Rectangle 3"/>
          <p:cNvSpPr>
            <a:spLocks noGrp="1" noChangeArrowheads="1"/>
          </p:cNvSpPr>
          <p:nvPr>
            <p:ph type="subTitle" idx="1" hasCustomPrompt="1"/>
          </p:nvPr>
        </p:nvSpPr>
        <p:spPr>
          <a:xfrm>
            <a:off x="685800" y="5548318"/>
            <a:ext cx="14859000" cy="1324432"/>
          </a:xfrm>
          <a:ln/>
        </p:spPr>
        <p:txBody>
          <a:bodyPr/>
          <a:lstStyle>
            <a:lvl1pPr marL="0" indent="0">
              <a:buFontTx/>
              <a:buNone/>
              <a:defRPr sz="5600" b="0"/>
            </a:lvl1pPr>
          </a:lstStyle>
          <a:p>
            <a:r>
              <a:rPr lang="en-US" dirty="0"/>
              <a:t>CLICK TO EDIT MASTER SUBTITLE STYLE</a:t>
            </a:r>
          </a:p>
        </p:txBody>
      </p:sp>
      <p:sp>
        <p:nvSpPr>
          <p:cNvPr id="2" name="TextBox 1">
            <a:extLst>
              <a:ext uri="{FF2B5EF4-FFF2-40B4-BE49-F238E27FC236}">
                <a16:creationId xmlns:a16="http://schemas.microsoft.com/office/drawing/2014/main" id="{D56687D7-76F0-8040-93B6-084C7529F854}"/>
              </a:ext>
            </a:extLst>
          </p:cNvPr>
          <p:cNvSpPr txBox="1"/>
          <p:nvPr userDrawn="1"/>
        </p:nvSpPr>
        <p:spPr>
          <a:xfrm>
            <a:off x="9411631" y="9560313"/>
            <a:ext cx="184731" cy="1200329"/>
          </a:xfrm>
          <a:prstGeom prst="rect">
            <a:avLst/>
          </a:prstGeom>
          <a:noFill/>
        </p:spPr>
        <p:txBody>
          <a:bodyPr wrap="none" rtlCol="0">
            <a:spAutoFit/>
          </a:bodyPr>
          <a:lstStyle/>
          <a:p>
            <a:endParaRPr lang="en-US" sz="7200" dirty="0"/>
          </a:p>
        </p:txBody>
      </p:sp>
      <p:pic>
        <p:nvPicPr>
          <p:cNvPr id="4" name="Picture 3" descr="A picture containing text, clipart&#10;&#10;Description automatically generated">
            <a:extLst>
              <a:ext uri="{FF2B5EF4-FFF2-40B4-BE49-F238E27FC236}">
                <a16:creationId xmlns:a16="http://schemas.microsoft.com/office/drawing/2014/main" id="{15BCFD7B-9AD5-EC4E-A517-E50196181CF3}"/>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74172" y="246851"/>
            <a:ext cx="3796936" cy="880450"/>
          </a:xfrm>
          <a:prstGeom prst="rect">
            <a:avLst/>
          </a:prstGeom>
        </p:spPr>
      </p:pic>
    </p:spTree>
    <p:extLst>
      <p:ext uri="{BB962C8B-B14F-4D97-AF65-F5344CB8AC3E}">
        <p14:creationId xmlns:p14="http://schemas.microsoft.com/office/powerpoint/2010/main" val="306363773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8A50EF0-9D11-6540-BDF6-101EB38B462B}"/>
              </a:ext>
            </a:extLst>
          </p:cNvPr>
          <p:cNvSpPr>
            <a:spLocks noGrp="1"/>
          </p:cNvSpPr>
          <p:nvPr>
            <p:ph type="pic" sz="quarter" idx="10"/>
          </p:nvPr>
        </p:nvSpPr>
        <p:spPr>
          <a:xfrm>
            <a:off x="10641875" y="627020"/>
            <a:ext cx="7646126" cy="9352008"/>
          </a:xfrm>
        </p:spPr>
        <p:txBody>
          <a:bodyPr/>
          <a:lstStyle/>
          <a:p>
            <a:endParaRPr lang="en-US"/>
          </a:p>
        </p:txBody>
      </p:sp>
      <p:sp>
        <p:nvSpPr>
          <p:cNvPr id="8" name="Rectangle 7">
            <a:extLst>
              <a:ext uri="{FF2B5EF4-FFF2-40B4-BE49-F238E27FC236}">
                <a16:creationId xmlns:a16="http://schemas.microsoft.com/office/drawing/2014/main" id="{AC5D3A20-45AB-6B48-8426-039F3E5D02DA}"/>
              </a:ext>
            </a:extLst>
          </p:cNvPr>
          <p:cNvSpPr/>
          <p:nvPr userDrawn="1"/>
        </p:nvSpPr>
        <p:spPr>
          <a:xfrm>
            <a:off x="0" y="2934932"/>
            <a:ext cx="11425648" cy="393781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7200" dirty="0"/>
          </a:p>
        </p:txBody>
      </p:sp>
      <p:sp>
        <p:nvSpPr>
          <p:cNvPr id="3074" name="Rectangle 2"/>
          <p:cNvSpPr>
            <a:spLocks noGrp="1" noChangeArrowheads="1"/>
          </p:cNvSpPr>
          <p:nvPr>
            <p:ph type="ctrTitle" hasCustomPrompt="1"/>
          </p:nvPr>
        </p:nvSpPr>
        <p:spPr>
          <a:xfrm>
            <a:off x="685800" y="2914663"/>
            <a:ext cx="10739848" cy="2205038"/>
          </a:xfrm>
        </p:spPr>
        <p:txBody>
          <a:bodyPr/>
          <a:lstStyle>
            <a:lvl1pPr>
              <a:defRPr sz="6600">
                <a:solidFill>
                  <a:schemeClr val="bg1"/>
                </a:solidFill>
              </a:defRPr>
            </a:lvl1pPr>
          </a:lstStyle>
          <a:p>
            <a:r>
              <a:rPr lang="en-US" dirty="0"/>
              <a:t>CLICK TO EDIT MASTER TITLE STYLE</a:t>
            </a:r>
          </a:p>
        </p:txBody>
      </p:sp>
      <p:sp>
        <p:nvSpPr>
          <p:cNvPr id="3075" name="Rectangle 3"/>
          <p:cNvSpPr>
            <a:spLocks noGrp="1" noChangeArrowheads="1"/>
          </p:cNvSpPr>
          <p:nvPr>
            <p:ph type="subTitle" idx="1" hasCustomPrompt="1"/>
          </p:nvPr>
        </p:nvSpPr>
        <p:spPr>
          <a:xfrm>
            <a:off x="685800" y="5548318"/>
            <a:ext cx="10739848" cy="1324432"/>
          </a:xfrm>
          <a:ln/>
        </p:spPr>
        <p:txBody>
          <a:bodyPr/>
          <a:lstStyle>
            <a:lvl1pPr marL="0" indent="0">
              <a:buFontTx/>
              <a:buNone/>
              <a:defRPr b="0"/>
            </a:lvl1pPr>
          </a:lstStyle>
          <a:p>
            <a:r>
              <a:rPr lang="en-US" dirty="0"/>
              <a:t>CLICK TO EDIT MASTER SUBTITLE STYLE</a:t>
            </a:r>
          </a:p>
        </p:txBody>
      </p:sp>
      <p:sp>
        <p:nvSpPr>
          <p:cNvPr id="2" name="TextBox 1">
            <a:extLst>
              <a:ext uri="{FF2B5EF4-FFF2-40B4-BE49-F238E27FC236}">
                <a16:creationId xmlns:a16="http://schemas.microsoft.com/office/drawing/2014/main" id="{D56687D7-76F0-8040-93B6-084C7529F854}"/>
              </a:ext>
            </a:extLst>
          </p:cNvPr>
          <p:cNvSpPr txBox="1"/>
          <p:nvPr userDrawn="1"/>
        </p:nvSpPr>
        <p:spPr>
          <a:xfrm>
            <a:off x="9411631" y="9560313"/>
            <a:ext cx="184731" cy="1200329"/>
          </a:xfrm>
          <a:prstGeom prst="rect">
            <a:avLst/>
          </a:prstGeom>
          <a:noFill/>
        </p:spPr>
        <p:txBody>
          <a:bodyPr wrap="none" rtlCol="0">
            <a:spAutoFit/>
          </a:bodyPr>
          <a:lstStyle/>
          <a:p>
            <a:endParaRPr lang="en-US" sz="7200" dirty="0"/>
          </a:p>
        </p:txBody>
      </p:sp>
      <p:pic>
        <p:nvPicPr>
          <p:cNvPr id="4" name="Picture 3" descr="A picture containing text, clipart&#10;&#10;Description automatically generated">
            <a:extLst>
              <a:ext uri="{FF2B5EF4-FFF2-40B4-BE49-F238E27FC236}">
                <a16:creationId xmlns:a16="http://schemas.microsoft.com/office/drawing/2014/main" id="{15BCFD7B-9AD5-EC4E-A517-E50196181CF3}"/>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74172" y="246851"/>
            <a:ext cx="3796936" cy="880450"/>
          </a:xfrm>
          <a:prstGeom prst="rect">
            <a:avLst/>
          </a:prstGeom>
        </p:spPr>
      </p:pic>
    </p:spTree>
    <p:extLst>
      <p:ext uri="{BB962C8B-B14F-4D97-AF65-F5344CB8AC3E}">
        <p14:creationId xmlns:p14="http://schemas.microsoft.com/office/powerpoint/2010/main" val="124286284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8A50EF0-9D11-6540-BDF6-101EB38B462B}"/>
              </a:ext>
            </a:extLst>
          </p:cNvPr>
          <p:cNvSpPr>
            <a:spLocks noGrp="1"/>
          </p:cNvSpPr>
          <p:nvPr>
            <p:ph type="pic" sz="quarter" idx="10"/>
          </p:nvPr>
        </p:nvSpPr>
        <p:spPr>
          <a:xfrm>
            <a:off x="12343572" y="988740"/>
            <a:ext cx="4577456" cy="4394884"/>
          </a:xfrm>
          <a:solidFill>
            <a:schemeClr val="bg1"/>
          </a:solidFill>
          <a:ln>
            <a:solidFill>
              <a:schemeClr val="bg2">
                <a:lumMod val="75000"/>
              </a:schemeClr>
            </a:solidFill>
          </a:ln>
        </p:spPr>
        <p:txBody>
          <a:bodyPr/>
          <a:lstStyle/>
          <a:p>
            <a:endParaRPr lang="en-US"/>
          </a:p>
        </p:txBody>
      </p:sp>
      <p:sp>
        <p:nvSpPr>
          <p:cNvPr id="8" name="Rectangle 7">
            <a:extLst>
              <a:ext uri="{FF2B5EF4-FFF2-40B4-BE49-F238E27FC236}">
                <a16:creationId xmlns:a16="http://schemas.microsoft.com/office/drawing/2014/main" id="{AC5D3A20-45AB-6B48-8426-039F3E5D02DA}"/>
              </a:ext>
            </a:extLst>
          </p:cNvPr>
          <p:cNvSpPr/>
          <p:nvPr userDrawn="1"/>
        </p:nvSpPr>
        <p:spPr>
          <a:xfrm>
            <a:off x="0" y="2934932"/>
            <a:ext cx="11425648" cy="393781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7200" dirty="0"/>
          </a:p>
        </p:txBody>
      </p:sp>
      <p:sp>
        <p:nvSpPr>
          <p:cNvPr id="3074" name="Rectangle 2"/>
          <p:cNvSpPr>
            <a:spLocks noGrp="1" noChangeArrowheads="1"/>
          </p:cNvSpPr>
          <p:nvPr>
            <p:ph type="ctrTitle" hasCustomPrompt="1"/>
          </p:nvPr>
        </p:nvSpPr>
        <p:spPr>
          <a:xfrm>
            <a:off x="685800" y="2914663"/>
            <a:ext cx="10739848" cy="2205038"/>
          </a:xfrm>
        </p:spPr>
        <p:txBody>
          <a:bodyPr/>
          <a:lstStyle>
            <a:lvl1pPr>
              <a:defRPr sz="6600">
                <a:solidFill>
                  <a:schemeClr val="bg1"/>
                </a:solidFill>
              </a:defRPr>
            </a:lvl1pPr>
          </a:lstStyle>
          <a:p>
            <a:r>
              <a:rPr lang="en-US" dirty="0"/>
              <a:t>CLICK TO EDIT MASTER TITLE STYLE</a:t>
            </a:r>
          </a:p>
        </p:txBody>
      </p:sp>
      <p:sp>
        <p:nvSpPr>
          <p:cNvPr id="3075" name="Rectangle 3"/>
          <p:cNvSpPr>
            <a:spLocks noGrp="1" noChangeArrowheads="1"/>
          </p:cNvSpPr>
          <p:nvPr>
            <p:ph type="subTitle" idx="1" hasCustomPrompt="1"/>
          </p:nvPr>
        </p:nvSpPr>
        <p:spPr>
          <a:xfrm>
            <a:off x="685800" y="5548318"/>
            <a:ext cx="10739848" cy="1324432"/>
          </a:xfrm>
          <a:ln/>
        </p:spPr>
        <p:txBody>
          <a:bodyPr/>
          <a:lstStyle>
            <a:lvl1pPr marL="0" indent="0">
              <a:buFontTx/>
              <a:buNone/>
              <a:defRPr b="0"/>
            </a:lvl1pPr>
          </a:lstStyle>
          <a:p>
            <a:r>
              <a:rPr lang="en-US" dirty="0"/>
              <a:t>CLICK TO EDIT MASTER SUBTITLE STYLE</a:t>
            </a:r>
          </a:p>
        </p:txBody>
      </p:sp>
      <p:sp>
        <p:nvSpPr>
          <p:cNvPr id="2" name="TextBox 1">
            <a:extLst>
              <a:ext uri="{FF2B5EF4-FFF2-40B4-BE49-F238E27FC236}">
                <a16:creationId xmlns:a16="http://schemas.microsoft.com/office/drawing/2014/main" id="{D56687D7-76F0-8040-93B6-084C7529F854}"/>
              </a:ext>
            </a:extLst>
          </p:cNvPr>
          <p:cNvSpPr txBox="1"/>
          <p:nvPr userDrawn="1"/>
        </p:nvSpPr>
        <p:spPr>
          <a:xfrm>
            <a:off x="9411631" y="9560313"/>
            <a:ext cx="184731" cy="1200329"/>
          </a:xfrm>
          <a:prstGeom prst="rect">
            <a:avLst/>
          </a:prstGeom>
          <a:noFill/>
        </p:spPr>
        <p:txBody>
          <a:bodyPr wrap="none" rtlCol="0">
            <a:spAutoFit/>
          </a:bodyPr>
          <a:lstStyle/>
          <a:p>
            <a:endParaRPr lang="en-US" sz="7200" dirty="0"/>
          </a:p>
        </p:txBody>
      </p:sp>
      <p:pic>
        <p:nvPicPr>
          <p:cNvPr id="4" name="Picture 3" descr="A picture containing text, clipart&#10;&#10;Description automatically generated">
            <a:extLst>
              <a:ext uri="{FF2B5EF4-FFF2-40B4-BE49-F238E27FC236}">
                <a16:creationId xmlns:a16="http://schemas.microsoft.com/office/drawing/2014/main" id="{15BCFD7B-9AD5-EC4E-A517-E50196181CF3}"/>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74172" y="246851"/>
            <a:ext cx="3796936" cy="880450"/>
          </a:xfrm>
          <a:prstGeom prst="rect">
            <a:avLst/>
          </a:prstGeom>
        </p:spPr>
      </p:pic>
      <p:sp>
        <p:nvSpPr>
          <p:cNvPr id="10" name="Picture Placeholder 4">
            <a:extLst>
              <a:ext uri="{FF2B5EF4-FFF2-40B4-BE49-F238E27FC236}">
                <a16:creationId xmlns:a16="http://schemas.microsoft.com/office/drawing/2014/main" id="{0D5D6A8B-2787-CE48-AA90-892385F20A45}"/>
              </a:ext>
            </a:extLst>
          </p:cNvPr>
          <p:cNvSpPr>
            <a:spLocks noGrp="1"/>
          </p:cNvSpPr>
          <p:nvPr>
            <p:ph type="pic" sz="quarter" idx="11"/>
          </p:nvPr>
        </p:nvSpPr>
        <p:spPr>
          <a:xfrm>
            <a:off x="12343572" y="5645264"/>
            <a:ext cx="4577456" cy="4394884"/>
          </a:xfrm>
          <a:solidFill>
            <a:schemeClr val="bg1"/>
          </a:solidFill>
          <a:ln>
            <a:solidFill>
              <a:schemeClr val="bg2">
                <a:lumMod val="75000"/>
              </a:schemeClr>
            </a:solidFill>
          </a:ln>
        </p:spPr>
        <p:txBody>
          <a:bodyPr/>
          <a:lstStyle/>
          <a:p>
            <a:endParaRPr lang="en-US"/>
          </a:p>
        </p:txBody>
      </p:sp>
    </p:spTree>
    <p:extLst>
      <p:ext uri="{BB962C8B-B14F-4D97-AF65-F5344CB8AC3E}">
        <p14:creationId xmlns:p14="http://schemas.microsoft.com/office/powerpoint/2010/main" val="321920675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3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8A50EF0-9D11-6540-BDF6-101EB38B462B}"/>
              </a:ext>
            </a:extLst>
          </p:cNvPr>
          <p:cNvSpPr>
            <a:spLocks noGrp="1"/>
          </p:cNvSpPr>
          <p:nvPr>
            <p:ph type="pic" sz="quarter" idx="10"/>
          </p:nvPr>
        </p:nvSpPr>
        <p:spPr>
          <a:xfrm>
            <a:off x="12111449" y="365061"/>
            <a:ext cx="3056642" cy="2934726"/>
          </a:xfrm>
          <a:solidFill>
            <a:schemeClr val="bg1"/>
          </a:solidFill>
          <a:ln>
            <a:solidFill>
              <a:schemeClr val="bg2">
                <a:lumMod val="75000"/>
              </a:schemeClr>
            </a:solidFill>
          </a:ln>
        </p:spPr>
        <p:txBody>
          <a:bodyPr/>
          <a:lstStyle/>
          <a:p>
            <a:endParaRPr lang="en-US"/>
          </a:p>
        </p:txBody>
      </p:sp>
      <p:sp>
        <p:nvSpPr>
          <p:cNvPr id="8" name="Rectangle 7">
            <a:extLst>
              <a:ext uri="{FF2B5EF4-FFF2-40B4-BE49-F238E27FC236}">
                <a16:creationId xmlns:a16="http://schemas.microsoft.com/office/drawing/2014/main" id="{AC5D3A20-45AB-6B48-8426-039F3E5D02DA}"/>
              </a:ext>
            </a:extLst>
          </p:cNvPr>
          <p:cNvSpPr/>
          <p:nvPr userDrawn="1"/>
        </p:nvSpPr>
        <p:spPr>
          <a:xfrm>
            <a:off x="0" y="2934932"/>
            <a:ext cx="11425648" cy="393781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7200" dirty="0"/>
          </a:p>
        </p:txBody>
      </p:sp>
      <p:sp>
        <p:nvSpPr>
          <p:cNvPr id="3074" name="Rectangle 2"/>
          <p:cNvSpPr>
            <a:spLocks noGrp="1" noChangeArrowheads="1"/>
          </p:cNvSpPr>
          <p:nvPr>
            <p:ph type="ctrTitle" hasCustomPrompt="1"/>
          </p:nvPr>
        </p:nvSpPr>
        <p:spPr>
          <a:xfrm>
            <a:off x="685800" y="2914663"/>
            <a:ext cx="10739848" cy="2205038"/>
          </a:xfrm>
        </p:spPr>
        <p:txBody>
          <a:bodyPr/>
          <a:lstStyle>
            <a:lvl1pPr>
              <a:defRPr sz="6600">
                <a:solidFill>
                  <a:schemeClr val="bg1"/>
                </a:solidFill>
              </a:defRPr>
            </a:lvl1pPr>
          </a:lstStyle>
          <a:p>
            <a:r>
              <a:rPr lang="en-US" dirty="0"/>
              <a:t>CLICK TO EDIT MASTER TITLE STYLE</a:t>
            </a:r>
          </a:p>
        </p:txBody>
      </p:sp>
      <p:sp>
        <p:nvSpPr>
          <p:cNvPr id="3075" name="Rectangle 3"/>
          <p:cNvSpPr>
            <a:spLocks noGrp="1" noChangeArrowheads="1"/>
          </p:cNvSpPr>
          <p:nvPr>
            <p:ph type="subTitle" idx="1" hasCustomPrompt="1"/>
          </p:nvPr>
        </p:nvSpPr>
        <p:spPr>
          <a:xfrm>
            <a:off x="685800" y="5334202"/>
            <a:ext cx="10739848" cy="1538548"/>
          </a:xfrm>
          <a:ln/>
        </p:spPr>
        <p:txBody>
          <a:bodyPr/>
          <a:lstStyle>
            <a:lvl1pPr marL="0" indent="0">
              <a:buFontTx/>
              <a:buNone/>
              <a:defRPr b="0"/>
            </a:lvl1pPr>
          </a:lstStyle>
          <a:p>
            <a:r>
              <a:rPr lang="en-US" dirty="0"/>
              <a:t>CLICK TO EDIT MASTER SUBTITLE STYLE</a:t>
            </a:r>
          </a:p>
        </p:txBody>
      </p:sp>
      <p:sp>
        <p:nvSpPr>
          <p:cNvPr id="2" name="TextBox 1">
            <a:extLst>
              <a:ext uri="{FF2B5EF4-FFF2-40B4-BE49-F238E27FC236}">
                <a16:creationId xmlns:a16="http://schemas.microsoft.com/office/drawing/2014/main" id="{D56687D7-76F0-8040-93B6-084C7529F854}"/>
              </a:ext>
            </a:extLst>
          </p:cNvPr>
          <p:cNvSpPr txBox="1"/>
          <p:nvPr userDrawn="1"/>
        </p:nvSpPr>
        <p:spPr>
          <a:xfrm>
            <a:off x="9411631" y="9560313"/>
            <a:ext cx="184731" cy="1200329"/>
          </a:xfrm>
          <a:prstGeom prst="rect">
            <a:avLst/>
          </a:prstGeom>
          <a:noFill/>
        </p:spPr>
        <p:txBody>
          <a:bodyPr wrap="none" rtlCol="0">
            <a:spAutoFit/>
          </a:bodyPr>
          <a:lstStyle/>
          <a:p>
            <a:endParaRPr lang="en-US" sz="7200" dirty="0"/>
          </a:p>
        </p:txBody>
      </p:sp>
      <p:pic>
        <p:nvPicPr>
          <p:cNvPr id="4" name="Picture 3" descr="A picture containing text, clipart&#10;&#10;Description automatically generated">
            <a:extLst>
              <a:ext uri="{FF2B5EF4-FFF2-40B4-BE49-F238E27FC236}">
                <a16:creationId xmlns:a16="http://schemas.microsoft.com/office/drawing/2014/main" id="{15BCFD7B-9AD5-EC4E-A517-E50196181CF3}"/>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74172" y="246851"/>
            <a:ext cx="3796936" cy="880450"/>
          </a:xfrm>
          <a:prstGeom prst="rect">
            <a:avLst/>
          </a:prstGeom>
        </p:spPr>
      </p:pic>
      <p:sp>
        <p:nvSpPr>
          <p:cNvPr id="10" name="Picture Placeholder 4">
            <a:extLst>
              <a:ext uri="{FF2B5EF4-FFF2-40B4-BE49-F238E27FC236}">
                <a16:creationId xmlns:a16="http://schemas.microsoft.com/office/drawing/2014/main" id="{0D5D6A8B-2787-CE48-AA90-892385F20A45}"/>
              </a:ext>
            </a:extLst>
          </p:cNvPr>
          <p:cNvSpPr>
            <a:spLocks noGrp="1"/>
          </p:cNvSpPr>
          <p:nvPr>
            <p:ph type="pic" sz="quarter" idx="11"/>
          </p:nvPr>
        </p:nvSpPr>
        <p:spPr>
          <a:xfrm>
            <a:off x="12111449" y="6662741"/>
            <a:ext cx="3056642" cy="2934726"/>
          </a:xfrm>
          <a:solidFill>
            <a:schemeClr val="bg1"/>
          </a:solidFill>
          <a:ln>
            <a:solidFill>
              <a:schemeClr val="bg2">
                <a:lumMod val="75000"/>
              </a:schemeClr>
            </a:solidFill>
          </a:ln>
        </p:spPr>
        <p:txBody>
          <a:bodyPr/>
          <a:lstStyle/>
          <a:p>
            <a:endParaRPr lang="en-US" dirty="0"/>
          </a:p>
        </p:txBody>
      </p:sp>
      <p:sp>
        <p:nvSpPr>
          <p:cNvPr id="12" name="Picture Placeholder 4">
            <a:extLst>
              <a:ext uri="{FF2B5EF4-FFF2-40B4-BE49-F238E27FC236}">
                <a16:creationId xmlns:a16="http://schemas.microsoft.com/office/drawing/2014/main" id="{06E81A5B-ECEA-7A40-83E4-A1225CA9C7CB}"/>
              </a:ext>
            </a:extLst>
          </p:cNvPr>
          <p:cNvSpPr>
            <a:spLocks noGrp="1"/>
          </p:cNvSpPr>
          <p:nvPr>
            <p:ph type="pic" sz="quarter" idx="12"/>
          </p:nvPr>
        </p:nvSpPr>
        <p:spPr>
          <a:xfrm>
            <a:off x="15075691" y="3513901"/>
            <a:ext cx="3056642" cy="2934726"/>
          </a:xfrm>
          <a:solidFill>
            <a:schemeClr val="bg1"/>
          </a:solidFill>
          <a:ln>
            <a:solidFill>
              <a:schemeClr val="bg2">
                <a:lumMod val="75000"/>
              </a:schemeClr>
            </a:solidFill>
          </a:ln>
        </p:spPr>
        <p:txBody>
          <a:bodyPr/>
          <a:lstStyle/>
          <a:p>
            <a:endParaRPr lang="en-US"/>
          </a:p>
        </p:txBody>
      </p:sp>
    </p:spTree>
    <p:extLst>
      <p:ext uri="{BB962C8B-B14F-4D97-AF65-F5344CB8AC3E}">
        <p14:creationId xmlns:p14="http://schemas.microsoft.com/office/powerpoint/2010/main" val="35902706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xfrm>
            <a:off x="13284200" y="9074961"/>
            <a:ext cx="4267200" cy="309562"/>
          </a:xfrm>
          <a:prstGeom prst="rect">
            <a:avLst/>
          </a:prstGeom>
          <a:ln/>
        </p:spPr>
        <p:txBody>
          <a:bodyPr/>
          <a:lstStyle>
            <a:lvl1pPr>
              <a:defRPr/>
            </a:lvl1pPr>
          </a:lstStyle>
          <a:p>
            <a:pPr defTabSz="1371272" fontAlgn="base">
              <a:spcBef>
                <a:spcPct val="0"/>
              </a:spcBef>
              <a:spcAft>
                <a:spcPct val="0"/>
              </a:spcAft>
              <a:defRPr/>
            </a:pPr>
            <a:fld id="{DC0F6681-0B9D-4147-BD5D-B07A4CAAC7B9}" type="slidenum">
              <a:rPr lang="en-US" smtClean="0">
                <a:solidFill>
                  <a:srgbClr val="000000"/>
                </a:solidFill>
              </a:rPr>
              <a:pPr defTabSz="1371272"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14690914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85800" y="2914667"/>
            <a:ext cx="16916400" cy="2205038"/>
          </a:xfrm>
        </p:spPr>
        <p:txBody>
          <a:bodyPr/>
          <a:lstStyle>
            <a:lvl1pPr>
              <a:defRPr sz="60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800" y="5548319"/>
            <a:ext cx="16916400" cy="2228850"/>
          </a:xfrm>
          <a:ln/>
        </p:spPr>
        <p:txBody>
          <a:bodyPr/>
          <a:lstStyle>
            <a:lvl1pPr marL="0" indent="0">
              <a:buFontTx/>
              <a:buNone/>
              <a:defRPr b="1"/>
            </a:lvl1pPr>
          </a:lstStyle>
          <a:p>
            <a:r>
              <a:rPr lang="en-US"/>
              <a:t>Click to edit Master subtitle style</a:t>
            </a:r>
          </a:p>
        </p:txBody>
      </p:sp>
      <p:sp>
        <p:nvSpPr>
          <p:cNvPr id="4" name="Rectangle 24"/>
          <p:cNvSpPr>
            <a:spLocks noGrp="1" noChangeArrowheads="1"/>
          </p:cNvSpPr>
          <p:nvPr>
            <p:ph type="sldNum" sz="quarter" idx="10"/>
          </p:nvPr>
        </p:nvSpPr>
        <p:spPr>
          <a:xfrm>
            <a:off x="13284200" y="9058301"/>
            <a:ext cx="4267200" cy="309562"/>
          </a:xfrm>
          <a:prstGeom prst="rect">
            <a:avLst/>
          </a:prstGeom>
        </p:spPr>
        <p:txBody>
          <a:bodyPr/>
          <a:lstStyle>
            <a:lvl1pPr>
              <a:defRPr/>
            </a:lvl1pPr>
          </a:lstStyle>
          <a:p>
            <a:pPr defTabSz="1371382" fontAlgn="base">
              <a:spcBef>
                <a:spcPct val="0"/>
              </a:spcBef>
              <a:spcAft>
                <a:spcPct val="0"/>
              </a:spcAft>
              <a:defRPr/>
            </a:pPr>
            <a:fld id="{AE7985EE-CC81-4AD9-9FD5-46D7FDA8E03F}" type="slidenum">
              <a:rPr lang="en-US" smtClean="0">
                <a:solidFill>
                  <a:srgbClr val="000000"/>
                </a:solidFill>
              </a:rPr>
              <a:pPr defTabSz="1371382" fontAlgn="base">
                <a:spcBef>
                  <a:spcPct val="0"/>
                </a:spcBef>
                <a:spcAft>
                  <a:spcPct val="0"/>
                </a:spcAft>
                <a:defRPr/>
              </a:pPr>
              <a:t>‹#›</a:t>
            </a:fld>
            <a:endParaRPr lang="en-US" dirty="0">
              <a:solidFill>
                <a:srgbClr val="000000"/>
              </a:solidFill>
            </a:endParaRPr>
          </a:p>
        </p:txBody>
      </p:sp>
    </p:spTree>
    <p:extLst>
      <p:ext uri="{BB962C8B-B14F-4D97-AF65-F5344CB8AC3E}">
        <p14:creationId xmlns:p14="http://schemas.microsoft.com/office/powerpoint/2010/main" val="29331875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4" name="Picture 6" descr="selected_powerpoint_bg_2.jpg"/>
          <p:cNvPicPr>
            <a:picLocks noChangeAspect="1"/>
          </p:cNvPicPr>
          <p:nvPr userDrawn="1"/>
        </p:nvPicPr>
        <p:blipFill>
          <a:blip r:embed="rId2" cstate="print">
            <a:extLst>
              <a:ext uri="{BEBA8EAE-BF5A-486C-A8C5-ECC9F3942E4B}">
                <a14:imgProps xmlns:a14="http://schemas.microsoft.com/office/drawing/2010/main">
                  <a14:imgLayer r:embed="rId3">
                    <a14:imgEffect>
                      <a14:saturation sat="0"/>
                    </a14:imgEffect>
                  </a14:imgLayer>
                </a14:imgProps>
              </a:ext>
            </a:extLst>
          </a:blip>
          <a:srcRect/>
          <a:stretch>
            <a:fillRect/>
          </a:stretch>
        </p:blipFill>
        <p:spPr bwMode="auto">
          <a:xfrm>
            <a:off x="0" y="0"/>
            <a:ext cx="18288000" cy="10287000"/>
          </a:xfrm>
          <a:prstGeom prst="rect">
            <a:avLst/>
          </a:prstGeom>
          <a:noFill/>
          <a:ln w="9525">
            <a:noFill/>
            <a:miter lim="800000"/>
            <a:headEnd/>
            <a:tailEnd/>
          </a:ln>
        </p:spPr>
      </p:pic>
      <p:sp>
        <p:nvSpPr>
          <p:cNvPr id="3074" name="Rectangle 2"/>
          <p:cNvSpPr>
            <a:spLocks noGrp="1" noChangeArrowheads="1"/>
          </p:cNvSpPr>
          <p:nvPr>
            <p:ph type="ctrTitle"/>
          </p:nvPr>
        </p:nvSpPr>
        <p:spPr>
          <a:xfrm>
            <a:off x="685800" y="3543200"/>
            <a:ext cx="16916400" cy="1745356"/>
          </a:xfrm>
        </p:spPr>
        <p:txBody>
          <a:bodyPr/>
          <a:lstStyle>
            <a:lvl1pPr>
              <a:defRPr sz="60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685800" y="5288561"/>
            <a:ext cx="16916400" cy="1257090"/>
          </a:xfrm>
          <a:ln/>
        </p:spPr>
        <p:txBody>
          <a:bodyPr/>
          <a:lstStyle>
            <a:lvl1pPr marL="0" indent="0">
              <a:buFontTx/>
              <a:buNone/>
              <a:defRPr sz="4000" b="1">
                <a:solidFill>
                  <a:schemeClr val="tx1">
                    <a:lumMod val="65000"/>
                    <a:lumOff val="35000"/>
                  </a:schemeClr>
                </a:solidFill>
              </a:defRPr>
            </a:lvl1pPr>
          </a:lstStyle>
          <a:p>
            <a:r>
              <a:rPr lang="en-US" dirty="0"/>
              <a:t>Click to edit Master subtitle style</a:t>
            </a:r>
          </a:p>
        </p:txBody>
      </p:sp>
      <p:grpSp>
        <p:nvGrpSpPr>
          <p:cNvPr id="8" name="Group 7"/>
          <p:cNvGrpSpPr/>
          <p:nvPr userDrawn="1"/>
        </p:nvGrpSpPr>
        <p:grpSpPr>
          <a:xfrm>
            <a:off x="-69600" y="9304564"/>
            <a:ext cx="17748216" cy="708516"/>
            <a:chOff x="-34800" y="4652282"/>
            <a:chExt cx="8874108" cy="354258"/>
          </a:xfrm>
        </p:grpSpPr>
        <p:sp>
          <p:nvSpPr>
            <p:cNvPr id="9" name="Rectangle 8"/>
            <p:cNvSpPr/>
            <p:nvPr userDrawn="1"/>
          </p:nvSpPr>
          <p:spPr>
            <a:xfrm>
              <a:off x="-1" y="4652282"/>
              <a:ext cx="8836528" cy="3441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rtlCol="0" anchor="ctr"/>
            <a:lstStyle/>
            <a:p>
              <a:pPr algn="ctr" defTabSz="914254"/>
              <a:endParaRPr lang="en-US" sz="7200">
                <a:solidFill>
                  <a:srgbClr val="FFFFFF"/>
                </a:solidFill>
              </a:endParaRPr>
            </a:p>
          </p:txBody>
        </p:sp>
        <p:pic>
          <p:nvPicPr>
            <p:cNvPr id="10" name="Picture 9" descr="ti_logo_powerpoint_1_line.png"/>
            <p:cNvPicPr>
              <a:picLocks noChangeAspect="1"/>
            </p:cNvPicPr>
            <p:nvPr userDrawn="1"/>
          </p:nvPicPr>
          <p:blipFill>
            <a:blip r:embed="rId4" cstate="print"/>
            <a:stretch>
              <a:fillRect/>
            </a:stretch>
          </p:blipFill>
          <p:spPr>
            <a:xfrm>
              <a:off x="7143651" y="4742198"/>
              <a:ext cx="1567826" cy="193747"/>
            </a:xfrm>
            <a:prstGeom prst="rect">
              <a:avLst/>
            </a:prstGeom>
          </p:spPr>
        </p:pic>
        <p:grpSp>
          <p:nvGrpSpPr>
            <p:cNvPr id="11" name="Group 10"/>
            <p:cNvGrpSpPr/>
            <p:nvPr userDrawn="1"/>
          </p:nvGrpSpPr>
          <p:grpSpPr>
            <a:xfrm>
              <a:off x="-34800" y="4654430"/>
              <a:ext cx="8874108" cy="352110"/>
              <a:chOff x="-7620" y="6323077"/>
              <a:chExt cx="8814816" cy="466344"/>
            </a:xfrm>
          </p:grpSpPr>
          <p:cxnSp>
            <p:nvCxnSpPr>
              <p:cNvPr id="12" name="Straight Connector 11"/>
              <p:cNvCxnSpPr/>
              <p:nvPr userDrawn="1"/>
            </p:nvCxnSpPr>
            <p:spPr>
              <a:xfrm>
                <a:off x="-7620" y="678942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3" name="Straight Connector 12"/>
              <p:cNvCxnSpPr/>
              <p:nvPr userDrawn="1"/>
            </p:nvCxnSpPr>
            <p:spPr>
              <a:xfrm>
                <a:off x="-7620" y="632460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4" name="Straight Connector 13"/>
              <p:cNvCxnSpPr/>
              <p:nvPr userDrawn="1"/>
            </p:nvCxnSpPr>
            <p:spPr>
              <a:xfrm rot="16200000">
                <a:off x="8571262" y="6556249"/>
                <a:ext cx="466344"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grpSp>
      </p:grpSp>
      <p:sp>
        <p:nvSpPr>
          <p:cNvPr id="2" name="Slide Number Placeholder 1"/>
          <p:cNvSpPr>
            <a:spLocks noGrp="1"/>
          </p:cNvSpPr>
          <p:nvPr>
            <p:ph type="sldNum" sz="quarter" idx="10"/>
          </p:nvPr>
        </p:nvSpPr>
        <p:spPr/>
        <p:txBody>
          <a:bodyPr/>
          <a:lstStyle/>
          <a:p>
            <a:fld id="{0892281B-189C-DD44-8CCD-1176BC153EB5}" type="slidenum">
              <a:rPr lang="en-US" smtClean="0">
                <a:solidFill>
                  <a:srgbClr val="000000">
                    <a:tint val="75000"/>
                  </a:srgbClr>
                </a:solidFill>
              </a:rPr>
              <a:pPr/>
              <a:t>‹#›</a:t>
            </a:fld>
            <a:endParaRPr lang="en-US" dirty="0">
              <a:solidFill>
                <a:srgbClr val="000000">
                  <a:tint val="75000"/>
                </a:srgbClr>
              </a:solidFill>
            </a:endParaRPr>
          </a:p>
        </p:txBody>
      </p:sp>
    </p:spTree>
    <p:extLst>
      <p:ext uri="{BB962C8B-B14F-4D97-AF65-F5344CB8AC3E}">
        <p14:creationId xmlns:p14="http://schemas.microsoft.com/office/powerpoint/2010/main" val="4223623253"/>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9"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image" Target="../media/image1.png"/><Relationship Id="rId5" Type="http://schemas.openxmlformats.org/officeDocument/2006/relationships/slideLayout" Target="../slideLayouts/slideLayout26.xml"/><Relationship Id="rId10" Type="http://schemas.openxmlformats.org/officeDocument/2006/relationships/theme" Target="../theme/theme4.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 Id="rId9" Type="http://schemas.openxmlformats.org/officeDocument/2006/relationships/image" Target="../media/image1.png"/></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4" Type="http://schemas.openxmlformats.org/officeDocument/2006/relationships/slideLayout" Target="../slideLayouts/slideLayout41.xml"/><Relationship Id="rId9" Type="http://schemas.openxmlformats.org/officeDocument/2006/relationships/image" Target="../media/image1.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18" Type="http://schemas.openxmlformats.org/officeDocument/2006/relationships/slideLayout" Target="../slideLayouts/slideLayout6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20" Type="http://schemas.openxmlformats.org/officeDocument/2006/relationships/image" Target="../media/image5.png"/><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10" Type="http://schemas.openxmlformats.org/officeDocument/2006/relationships/slideLayout" Target="../slideLayouts/slideLayout54.xml"/><Relationship Id="rId19" Type="http://schemas.openxmlformats.org/officeDocument/2006/relationships/theme" Target="../theme/theme7.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65.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image" Target="../media/image11.jpg"/><Relationship Id="rId5" Type="http://schemas.openxmlformats.org/officeDocument/2006/relationships/theme" Target="../theme/theme8.xml"/><Relationship Id="rId4"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p:nvSpPr>
        <p:spPr>
          <a:xfrm>
            <a:off x="7" y="9486900"/>
            <a:ext cx="1760855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34" tIns="91420" rIns="182834" bIns="91420" anchor="ctr"/>
          <a:lstStyle/>
          <a:p>
            <a:pPr algn="ctr" defTabSz="1371272" fontAlgn="base">
              <a:spcBef>
                <a:spcPct val="0"/>
              </a:spcBef>
              <a:spcAft>
                <a:spcPct val="0"/>
              </a:spcAft>
              <a:defRPr/>
            </a:pPr>
            <a:endParaRPr lang="en-US" sz="2600" dirty="0">
              <a:solidFill>
                <a:srgbClr val="FFFFFF"/>
              </a:solidFill>
            </a:endParaRPr>
          </a:p>
        </p:txBody>
      </p:sp>
      <p:sp>
        <p:nvSpPr>
          <p:cNvPr id="19" name="Rectangle 18"/>
          <p:cNvSpPr/>
          <p:nvPr/>
        </p:nvSpPr>
        <p:spPr>
          <a:xfrm>
            <a:off x="82557" y="9486900"/>
            <a:ext cx="1748155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34" tIns="91420" rIns="182834" bIns="91420" anchor="ctr"/>
          <a:lstStyle/>
          <a:p>
            <a:pPr algn="ctr" defTabSz="1371272" fontAlgn="base">
              <a:spcBef>
                <a:spcPct val="0"/>
              </a:spcBef>
              <a:spcAft>
                <a:spcPct val="0"/>
              </a:spcAft>
              <a:defRPr/>
            </a:pPr>
            <a:endParaRPr lang="en-US" sz="2600" dirty="0">
              <a:solidFill>
                <a:srgbClr val="FFFFFF"/>
              </a:solidFill>
            </a:endParaRPr>
          </a:p>
        </p:txBody>
      </p:sp>
      <p:sp>
        <p:nvSpPr>
          <p:cNvPr id="1029" name="Rectangle 2"/>
          <p:cNvSpPr>
            <a:spLocks noGrp="1" noChangeArrowheads="1"/>
          </p:cNvSpPr>
          <p:nvPr>
            <p:ph type="title"/>
          </p:nvPr>
        </p:nvSpPr>
        <p:spPr bwMode="auto">
          <a:xfrm>
            <a:off x="463550" y="214325"/>
            <a:ext cx="16916400" cy="1221582"/>
          </a:xfrm>
          <a:prstGeom prst="rect">
            <a:avLst/>
          </a:prstGeom>
          <a:noFill/>
          <a:ln w="9525">
            <a:noFill/>
            <a:miter lim="800000"/>
            <a:headEnd/>
            <a:tailEnd/>
          </a:ln>
        </p:spPr>
        <p:txBody>
          <a:bodyPr vert="horz" wrap="square" lIns="91417" tIns="45710" rIns="91417" bIns="45710" numCol="1" anchor="ctr" anchorCtr="0" compatLnSpc="1">
            <a:prstTxWarp prst="textNoShape">
              <a:avLst/>
            </a:prstTxWarp>
          </a:bodyPr>
          <a:lstStyle/>
          <a:p>
            <a:pPr lvl="0"/>
            <a:r>
              <a:rPr lang="en-US" dirty="0"/>
              <a:t>Click to edit Master title style</a:t>
            </a:r>
          </a:p>
        </p:txBody>
      </p:sp>
      <p:sp>
        <p:nvSpPr>
          <p:cNvPr id="1030" name="Rectangle 3"/>
          <p:cNvSpPr>
            <a:spLocks noGrp="1" noChangeArrowheads="1"/>
          </p:cNvSpPr>
          <p:nvPr>
            <p:ph type="body" idx="1"/>
          </p:nvPr>
        </p:nvSpPr>
        <p:spPr bwMode="auto">
          <a:xfrm>
            <a:off x="666761" y="1588301"/>
            <a:ext cx="16935450" cy="7403306"/>
          </a:xfrm>
          <a:prstGeom prst="rect">
            <a:avLst/>
          </a:prstGeom>
          <a:noFill/>
          <a:ln w="9525" algn="ctr">
            <a:noFill/>
            <a:miter lim="800000"/>
            <a:headEnd/>
            <a:tailEnd/>
          </a:ln>
        </p:spPr>
        <p:txBody>
          <a:bodyPr vert="horz" wrap="square" lIns="91417" tIns="45710" rIns="91417" bIns="4571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11" name="Group 10"/>
          <p:cNvGrpSpPr/>
          <p:nvPr/>
        </p:nvGrpSpPr>
        <p:grpSpPr>
          <a:xfrm>
            <a:off x="-69600" y="9304564"/>
            <a:ext cx="17748216" cy="708516"/>
            <a:chOff x="-34800" y="4652282"/>
            <a:chExt cx="8874108" cy="354258"/>
          </a:xfrm>
        </p:grpSpPr>
        <p:sp>
          <p:nvSpPr>
            <p:cNvPr id="12" name="Rectangle 11"/>
            <p:cNvSpPr/>
            <p:nvPr userDrawn="1"/>
          </p:nvSpPr>
          <p:spPr>
            <a:xfrm>
              <a:off x="-1" y="4652282"/>
              <a:ext cx="8836528" cy="3441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rtlCol="0" anchor="ctr"/>
            <a:lstStyle/>
            <a:p>
              <a:pPr algn="ctr"/>
              <a:endParaRPr lang="en-US" sz="7200">
                <a:solidFill>
                  <a:srgbClr val="FFFFFF"/>
                </a:solidFill>
              </a:endParaRPr>
            </a:p>
          </p:txBody>
        </p:sp>
        <p:pic>
          <p:nvPicPr>
            <p:cNvPr id="16" name="Picture 15" descr="ti_logo_powerpoint_1_line.png"/>
            <p:cNvPicPr>
              <a:picLocks noChangeAspect="1"/>
            </p:cNvPicPr>
            <p:nvPr userDrawn="1"/>
          </p:nvPicPr>
          <p:blipFill>
            <a:blip r:embed="rId9" cstate="print"/>
            <a:stretch>
              <a:fillRect/>
            </a:stretch>
          </p:blipFill>
          <p:spPr>
            <a:xfrm>
              <a:off x="7143651" y="4742198"/>
              <a:ext cx="1567826" cy="193747"/>
            </a:xfrm>
            <a:prstGeom prst="rect">
              <a:avLst/>
            </a:prstGeom>
          </p:spPr>
        </p:pic>
        <p:grpSp>
          <p:nvGrpSpPr>
            <p:cNvPr id="17" name="Group 16"/>
            <p:cNvGrpSpPr/>
            <p:nvPr userDrawn="1"/>
          </p:nvGrpSpPr>
          <p:grpSpPr>
            <a:xfrm>
              <a:off x="-34800" y="4654430"/>
              <a:ext cx="8874108" cy="352110"/>
              <a:chOff x="-7620" y="6323077"/>
              <a:chExt cx="8814816" cy="466344"/>
            </a:xfrm>
          </p:grpSpPr>
          <p:cxnSp>
            <p:nvCxnSpPr>
              <p:cNvPr id="18" name="Straight Connector 17"/>
              <p:cNvCxnSpPr/>
              <p:nvPr userDrawn="1"/>
            </p:nvCxnSpPr>
            <p:spPr>
              <a:xfrm>
                <a:off x="-7620" y="678942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21" name="Straight Connector 20"/>
              <p:cNvCxnSpPr/>
              <p:nvPr userDrawn="1"/>
            </p:nvCxnSpPr>
            <p:spPr>
              <a:xfrm>
                <a:off x="-7620" y="632460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22" name="Straight Connector 21"/>
              <p:cNvCxnSpPr/>
              <p:nvPr userDrawn="1"/>
            </p:nvCxnSpPr>
            <p:spPr>
              <a:xfrm rot="16200000">
                <a:off x="8571262" y="6556249"/>
                <a:ext cx="466344"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grpSp>
      </p:grpSp>
      <p:sp>
        <p:nvSpPr>
          <p:cNvPr id="23" name="Slide Number Placeholder 5"/>
          <p:cNvSpPr>
            <a:spLocks noGrp="1"/>
          </p:cNvSpPr>
          <p:nvPr>
            <p:ph type="sldNum" sz="quarter" idx="4"/>
          </p:nvPr>
        </p:nvSpPr>
        <p:spPr>
          <a:xfrm>
            <a:off x="14039420" y="9599994"/>
            <a:ext cx="4267200" cy="547688"/>
          </a:xfrm>
          <a:prstGeom prst="rect">
            <a:avLst/>
          </a:prstGeom>
        </p:spPr>
        <p:txBody>
          <a:bodyPr vert="horz" lIns="91417" tIns="45710" rIns="91417" bIns="45710" rtlCol="0" anchor="ctr"/>
          <a:lstStyle>
            <a:lvl1pPr algn="r">
              <a:defRPr sz="1800">
                <a:solidFill>
                  <a:schemeClr val="tx1">
                    <a:tint val="75000"/>
                  </a:schemeClr>
                </a:solidFill>
                <a:latin typeface="Arial"/>
                <a:cs typeface="Arial"/>
              </a:defRPr>
            </a:lvl1pPr>
          </a:lstStyle>
          <a:p>
            <a:fld id="{0892281B-189C-DD44-8CCD-1176BC153EB5}" type="slidenum">
              <a:rPr lang="en-US" smtClean="0">
                <a:solidFill>
                  <a:srgbClr val="000000">
                    <a:tint val="75000"/>
                  </a:srgbClr>
                </a:solidFill>
              </a:rPr>
              <a:pPr/>
              <a:t>‹#›</a:t>
            </a:fld>
            <a:endParaRPr lang="en-US" dirty="0">
              <a:solidFill>
                <a:srgbClr val="000000">
                  <a:tint val="75000"/>
                </a:srgbClr>
              </a:solidFill>
            </a:endParaRPr>
          </a:p>
        </p:txBody>
      </p:sp>
      <p:sp>
        <p:nvSpPr>
          <p:cNvPr id="24" name="Text Box 31"/>
          <p:cNvSpPr txBox="1">
            <a:spLocks noChangeArrowheads="1"/>
          </p:cNvSpPr>
          <p:nvPr/>
        </p:nvSpPr>
        <p:spPr bwMode="auto">
          <a:xfrm>
            <a:off x="914400" y="8902419"/>
            <a:ext cx="5067300" cy="430839"/>
          </a:xfrm>
          <a:prstGeom prst="rect">
            <a:avLst/>
          </a:prstGeom>
          <a:noFill/>
          <a:ln w="9525">
            <a:noFill/>
            <a:miter lim="800000"/>
            <a:headEnd/>
            <a:tailEnd/>
          </a:ln>
          <a:effectLst/>
        </p:spPr>
        <p:txBody>
          <a:bodyPr lIns="182824" tIns="91416" rIns="182824" bIns="91416">
            <a:spAutoFit/>
          </a:bodyPr>
          <a:lstStyle/>
          <a:p>
            <a:pPr defTabSz="1828270" fontAlgn="base">
              <a:spcBef>
                <a:spcPct val="50000"/>
              </a:spcBef>
              <a:spcAft>
                <a:spcPct val="0"/>
              </a:spcAft>
              <a:defRPr/>
            </a:pPr>
            <a:r>
              <a:rPr lang="en-US" sz="1600" dirty="0">
                <a:solidFill>
                  <a:srgbClr val="000000"/>
                </a:solidFill>
                <a:cs typeface="Arial"/>
              </a:rPr>
              <a:t>TI Information – NDA Restrictions</a:t>
            </a:r>
          </a:p>
        </p:txBody>
      </p:sp>
    </p:spTree>
    <p:extLst>
      <p:ext uri="{BB962C8B-B14F-4D97-AF65-F5344CB8AC3E}">
        <p14:creationId xmlns:p14="http://schemas.microsoft.com/office/powerpoint/2010/main" val="178883194"/>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7" r:id="rId3"/>
    <p:sldLayoutId id="2147483660" r:id="rId4"/>
    <p:sldLayoutId id="2147483661" r:id="rId5"/>
    <p:sldLayoutId id="2147483665" r:id="rId6"/>
    <p:sldLayoutId id="2147483666" r:id="rId7"/>
  </p:sldLayoutIdLst>
  <p:hf hdr="0" ftr="0" dt="0"/>
  <p:txStyles>
    <p:titleStyle>
      <a:lvl1pPr algn="l" rtl="0" eaLnBrk="0" fontAlgn="base" hangingPunct="0">
        <a:lnSpc>
          <a:spcPct val="85000"/>
        </a:lnSpc>
        <a:spcBef>
          <a:spcPct val="0"/>
        </a:spcBef>
        <a:spcAft>
          <a:spcPct val="0"/>
        </a:spcAft>
        <a:defRPr sz="5600" b="1">
          <a:solidFill>
            <a:schemeClr val="tx2"/>
          </a:solidFill>
          <a:latin typeface="+mj-lt"/>
          <a:ea typeface="+mj-ea"/>
          <a:cs typeface="+mj-cs"/>
        </a:defRPr>
      </a:lvl1pPr>
      <a:lvl2pPr algn="l" rtl="0" eaLnBrk="0" fontAlgn="base" hangingPunct="0">
        <a:lnSpc>
          <a:spcPct val="85000"/>
        </a:lnSpc>
        <a:spcBef>
          <a:spcPct val="0"/>
        </a:spcBef>
        <a:spcAft>
          <a:spcPct val="0"/>
        </a:spcAft>
        <a:defRPr sz="4800" b="1">
          <a:solidFill>
            <a:schemeClr val="tx2"/>
          </a:solidFill>
          <a:latin typeface="Arial" charset="0"/>
        </a:defRPr>
      </a:lvl2pPr>
      <a:lvl3pPr algn="l" rtl="0" eaLnBrk="0" fontAlgn="base" hangingPunct="0">
        <a:lnSpc>
          <a:spcPct val="85000"/>
        </a:lnSpc>
        <a:spcBef>
          <a:spcPct val="0"/>
        </a:spcBef>
        <a:spcAft>
          <a:spcPct val="0"/>
        </a:spcAft>
        <a:defRPr sz="4800" b="1">
          <a:solidFill>
            <a:schemeClr val="tx2"/>
          </a:solidFill>
          <a:latin typeface="Arial" charset="0"/>
        </a:defRPr>
      </a:lvl3pPr>
      <a:lvl4pPr algn="l" rtl="0" eaLnBrk="0" fontAlgn="base" hangingPunct="0">
        <a:lnSpc>
          <a:spcPct val="85000"/>
        </a:lnSpc>
        <a:spcBef>
          <a:spcPct val="0"/>
        </a:spcBef>
        <a:spcAft>
          <a:spcPct val="0"/>
        </a:spcAft>
        <a:defRPr sz="4800" b="1">
          <a:solidFill>
            <a:schemeClr val="tx2"/>
          </a:solidFill>
          <a:latin typeface="Arial" charset="0"/>
        </a:defRPr>
      </a:lvl4pPr>
      <a:lvl5pPr algn="l" rtl="0" eaLnBrk="0" fontAlgn="base" hangingPunct="0">
        <a:lnSpc>
          <a:spcPct val="85000"/>
        </a:lnSpc>
        <a:spcBef>
          <a:spcPct val="0"/>
        </a:spcBef>
        <a:spcAft>
          <a:spcPct val="0"/>
        </a:spcAft>
        <a:defRPr sz="4800" b="1">
          <a:solidFill>
            <a:schemeClr val="tx2"/>
          </a:solidFill>
          <a:latin typeface="Arial" charset="0"/>
        </a:defRPr>
      </a:lvl5pPr>
      <a:lvl6pPr marL="685634" algn="l" rtl="0" fontAlgn="base">
        <a:lnSpc>
          <a:spcPct val="85000"/>
        </a:lnSpc>
        <a:spcBef>
          <a:spcPct val="0"/>
        </a:spcBef>
        <a:spcAft>
          <a:spcPct val="0"/>
        </a:spcAft>
        <a:defRPr sz="4800" b="1">
          <a:solidFill>
            <a:srgbClr val="FF0000"/>
          </a:solidFill>
          <a:latin typeface="Arial" charset="0"/>
        </a:defRPr>
      </a:lvl6pPr>
      <a:lvl7pPr marL="1371272" algn="l" rtl="0" fontAlgn="base">
        <a:lnSpc>
          <a:spcPct val="85000"/>
        </a:lnSpc>
        <a:spcBef>
          <a:spcPct val="0"/>
        </a:spcBef>
        <a:spcAft>
          <a:spcPct val="0"/>
        </a:spcAft>
        <a:defRPr sz="4800" b="1">
          <a:solidFill>
            <a:srgbClr val="FF0000"/>
          </a:solidFill>
          <a:latin typeface="Arial" charset="0"/>
        </a:defRPr>
      </a:lvl7pPr>
      <a:lvl8pPr marL="2056908" algn="l" rtl="0" fontAlgn="base">
        <a:lnSpc>
          <a:spcPct val="85000"/>
        </a:lnSpc>
        <a:spcBef>
          <a:spcPct val="0"/>
        </a:spcBef>
        <a:spcAft>
          <a:spcPct val="0"/>
        </a:spcAft>
        <a:defRPr sz="4800" b="1">
          <a:solidFill>
            <a:srgbClr val="FF0000"/>
          </a:solidFill>
          <a:latin typeface="Arial" charset="0"/>
        </a:defRPr>
      </a:lvl8pPr>
      <a:lvl9pPr marL="2742540" algn="l" rtl="0" fontAlgn="base">
        <a:lnSpc>
          <a:spcPct val="85000"/>
        </a:lnSpc>
        <a:spcBef>
          <a:spcPct val="0"/>
        </a:spcBef>
        <a:spcAft>
          <a:spcPct val="0"/>
        </a:spcAft>
        <a:defRPr sz="4800" b="1">
          <a:solidFill>
            <a:srgbClr val="FF0000"/>
          </a:solidFill>
          <a:latin typeface="Arial" charset="0"/>
        </a:defRPr>
      </a:lvl9pPr>
    </p:titleStyle>
    <p:bodyStyle>
      <a:lvl1pPr marL="340440" indent="-340440" algn="l" rtl="0" eaLnBrk="0" fontAlgn="base" hangingPunct="0">
        <a:spcBef>
          <a:spcPts val="1200"/>
        </a:spcBef>
        <a:spcAft>
          <a:spcPct val="0"/>
        </a:spcAft>
        <a:buChar char="•"/>
        <a:defRPr sz="3000">
          <a:solidFill>
            <a:schemeClr val="tx1"/>
          </a:solidFill>
          <a:latin typeface="+mn-lt"/>
          <a:ea typeface="+mn-ea"/>
          <a:cs typeface="+mn-cs"/>
        </a:defRPr>
      </a:lvl1pPr>
      <a:lvl2pPr marL="861804" indent="-349960" algn="l" rtl="0" eaLnBrk="0" fontAlgn="base" hangingPunct="0">
        <a:spcBef>
          <a:spcPct val="20000"/>
        </a:spcBef>
        <a:spcAft>
          <a:spcPct val="0"/>
        </a:spcAft>
        <a:buChar char="–"/>
        <a:defRPr>
          <a:solidFill>
            <a:schemeClr val="tx1"/>
          </a:solidFill>
          <a:latin typeface="+mn-lt"/>
        </a:defRPr>
      </a:lvl2pPr>
      <a:lvl3pPr marL="1280808" indent="-247590" algn="l" rtl="0" eaLnBrk="0" fontAlgn="base" hangingPunct="0">
        <a:spcBef>
          <a:spcPct val="15000"/>
        </a:spcBef>
        <a:spcAft>
          <a:spcPct val="0"/>
        </a:spcAft>
        <a:buChar char="•"/>
        <a:defRPr>
          <a:solidFill>
            <a:schemeClr val="tx1"/>
          </a:solidFill>
          <a:latin typeface="+mn-lt"/>
        </a:defRPr>
      </a:lvl3pPr>
      <a:lvl4pPr marL="1802176" indent="-349960" algn="l" rtl="0" eaLnBrk="0" fontAlgn="base" hangingPunct="0">
        <a:spcBef>
          <a:spcPct val="5000"/>
        </a:spcBef>
        <a:spcAft>
          <a:spcPct val="0"/>
        </a:spcAft>
        <a:buChar char="–"/>
        <a:defRPr>
          <a:solidFill>
            <a:schemeClr val="tx1"/>
          </a:solidFill>
          <a:latin typeface="+mn-lt"/>
        </a:defRPr>
      </a:lvl4pPr>
      <a:lvl5pPr marL="2233072" indent="-259498" algn="l" rtl="0" eaLnBrk="0" fontAlgn="base" hangingPunct="0">
        <a:spcBef>
          <a:spcPct val="0"/>
        </a:spcBef>
        <a:spcAft>
          <a:spcPct val="0"/>
        </a:spcAft>
        <a:buChar char="»"/>
        <a:defRPr>
          <a:solidFill>
            <a:schemeClr val="tx1"/>
          </a:solidFill>
          <a:latin typeface="+mn-lt"/>
        </a:defRPr>
      </a:lvl5pPr>
      <a:lvl6pPr marL="2918710" indent="-259498" algn="l" rtl="0" fontAlgn="base">
        <a:spcBef>
          <a:spcPct val="0"/>
        </a:spcBef>
        <a:spcAft>
          <a:spcPct val="0"/>
        </a:spcAft>
        <a:buChar char="»"/>
        <a:defRPr sz="2400">
          <a:solidFill>
            <a:schemeClr val="tx1"/>
          </a:solidFill>
          <a:latin typeface="+mn-lt"/>
        </a:defRPr>
      </a:lvl6pPr>
      <a:lvl7pPr marL="3604348" indent="-259498" algn="l" rtl="0" fontAlgn="base">
        <a:spcBef>
          <a:spcPct val="0"/>
        </a:spcBef>
        <a:spcAft>
          <a:spcPct val="0"/>
        </a:spcAft>
        <a:buChar char="»"/>
        <a:defRPr sz="2400">
          <a:solidFill>
            <a:schemeClr val="tx1"/>
          </a:solidFill>
          <a:latin typeface="+mn-lt"/>
        </a:defRPr>
      </a:lvl7pPr>
      <a:lvl8pPr marL="4289986" indent="-259498" algn="l" rtl="0" fontAlgn="base">
        <a:spcBef>
          <a:spcPct val="0"/>
        </a:spcBef>
        <a:spcAft>
          <a:spcPct val="0"/>
        </a:spcAft>
        <a:buChar char="»"/>
        <a:defRPr sz="2400">
          <a:solidFill>
            <a:schemeClr val="tx1"/>
          </a:solidFill>
          <a:latin typeface="+mn-lt"/>
        </a:defRPr>
      </a:lvl8pPr>
      <a:lvl9pPr marL="4975612" indent="-259498" algn="l" rtl="0" fontAlgn="base">
        <a:spcBef>
          <a:spcPct val="0"/>
        </a:spcBef>
        <a:spcAft>
          <a:spcPct val="0"/>
        </a:spcAft>
        <a:buChar char="»"/>
        <a:defRPr sz="2400">
          <a:solidFill>
            <a:schemeClr val="tx1"/>
          </a:solidFill>
          <a:latin typeface="+mn-lt"/>
        </a:defRPr>
      </a:lvl9pPr>
    </p:bodyStyle>
    <p:otherStyle>
      <a:defPPr>
        <a:defRPr lang="en-US"/>
      </a:defPPr>
      <a:lvl1pPr marL="0" algn="l" defTabSz="1371272" rtl="0" eaLnBrk="1" latinLnBrk="0" hangingPunct="1">
        <a:defRPr sz="2600" kern="1200">
          <a:solidFill>
            <a:schemeClr val="tx1"/>
          </a:solidFill>
          <a:latin typeface="+mn-lt"/>
          <a:ea typeface="+mn-ea"/>
          <a:cs typeface="+mn-cs"/>
        </a:defRPr>
      </a:lvl1pPr>
      <a:lvl2pPr marL="685634" algn="l" defTabSz="1371272" rtl="0" eaLnBrk="1" latinLnBrk="0" hangingPunct="1">
        <a:defRPr sz="2600" kern="1200">
          <a:solidFill>
            <a:schemeClr val="tx1"/>
          </a:solidFill>
          <a:latin typeface="+mn-lt"/>
          <a:ea typeface="+mn-ea"/>
          <a:cs typeface="+mn-cs"/>
        </a:defRPr>
      </a:lvl2pPr>
      <a:lvl3pPr marL="1371272" algn="l" defTabSz="1371272" rtl="0" eaLnBrk="1" latinLnBrk="0" hangingPunct="1">
        <a:defRPr sz="2600" kern="1200">
          <a:solidFill>
            <a:schemeClr val="tx1"/>
          </a:solidFill>
          <a:latin typeface="+mn-lt"/>
          <a:ea typeface="+mn-ea"/>
          <a:cs typeface="+mn-cs"/>
        </a:defRPr>
      </a:lvl3pPr>
      <a:lvl4pPr marL="2056908" algn="l" defTabSz="1371272" rtl="0" eaLnBrk="1" latinLnBrk="0" hangingPunct="1">
        <a:defRPr sz="2600" kern="1200">
          <a:solidFill>
            <a:schemeClr val="tx1"/>
          </a:solidFill>
          <a:latin typeface="+mn-lt"/>
          <a:ea typeface="+mn-ea"/>
          <a:cs typeface="+mn-cs"/>
        </a:defRPr>
      </a:lvl4pPr>
      <a:lvl5pPr marL="2742540" algn="l" defTabSz="1371272" rtl="0" eaLnBrk="1" latinLnBrk="0" hangingPunct="1">
        <a:defRPr sz="2600" kern="1200">
          <a:solidFill>
            <a:schemeClr val="tx1"/>
          </a:solidFill>
          <a:latin typeface="+mn-lt"/>
          <a:ea typeface="+mn-ea"/>
          <a:cs typeface="+mn-cs"/>
        </a:defRPr>
      </a:lvl5pPr>
      <a:lvl6pPr marL="3428174" algn="l" defTabSz="1371272" rtl="0" eaLnBrk="1" latinLnBrk="0" hangingPunct="1">
        <a:defRPr sz="2600" kern="1200">
          <a:solidFill>
            <a:schemeClr val="tx1"/>
          </a:solidFill>
          <a:latin typeface="+mn-lt"/>
          <a:ea typeface="+mn-ea"/>
          <a:cs typeface="+mn-cs"/>
        </a:defRPr>
      </a:lvl6pPr>
      <a:lvl7pPr marL="4113814" algn="l" defTabSz="1371272" rtl="0" eaLnBrk="1" latinLnBrk="0" hangingPunct="1">
        <a:defRPr sz="2600" kern="1200">
          <a:solidFill>
            <a:schemeClr val="tx1"/>
          </a:solidFill>
          <a:latin typeface="+mn-lt"/>
          <a:ea typeface="+mn-ea"/>
          <a:cs typeface="+mn-cs"/>
        </a:defRPr>
      </a:lvl7pPr>
      <a:lvl8pPr marL="4799448" algn="l" defTabSz="1371272" rtl="0" eaLnBrk="1" latinLnBrk="0" hangingPunct="1">
        <a:defRPr sz="2600" kern="1200">
          <a:solidFill>
            <a:schemeClr val="tx1"/>
          </a:solidFill>
          <a:latin typeface="+mn-lt"/>
          <a:ea typeface="+mn-ea"/>
          <a:cs typeface="+mn-cs"/>
        </a:defRPr>
      </a:lvl8pPr>
      <a:lvl9pPr marL="5485080" algn="l" defTabSz="1371272" rtl="0" eaLnBrk="1" latinLnBrk="0" hangingPunct="1">
        <a:defRPr sz="2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userDrawn="1"/>
        </p:nvSpPr>
        <p:spPr>
          <a:xfrm>
            <a:off x="33" y="9486900"/>
            <a:ext cx="1760855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50" tIns="91426" rIns="182850" bIns="91426" anchor="ctr"/>
          <a:lstStyle/>
          <a:p>
            <a:pPr algn="ctr" defTabSz="1371382" fontAlgn="base">
              <a:spcBef>
                <a:spcPct val="0"/>
              </a:spcBef>
              <a:spcAft>
                <a:spcPct val="0"/>
              </a:spcAft>
              <a:defRPr/>
            </a:pPr>
            <a:endParaRPr lang="en-US" sz="2600" dirty="0">
              <a:solidFill>
                <a:srgbClr val="FFFFFF"/>
              </a:solidFill>
            </a:endParaRPr>
          </a:p>
        </p:txBody>
      </p:sp>
      <p:sp>
        <p:nvSpPr>
          <p:cNvPr id="19" name="Rectangle 18"/>
          <p:cNvSpPr/>
          <p:nvPr userDrawn="1"/>
        </p:nvSpPr>
        <p:spPr>
          <a:xfrm>
            <a:off x="82583" y="9486900"/>
            <a:ext cx="1748155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50" tIns="91426" rIns="182850" bIns="91426" anchor="ctr"/>
          <a:lstStyle/>
          <a:p>
            <a:pPr algn="ctr" defTabSz="1371382" fontAlgn="base">
              <a:spcBef>
                <a:spcPct val="0"/>
              </a:spcBef>
              <a:spcAft>
                <a:spcPct val="0"/>
              </a:spcAft>
              <a:defRPr/>
            </a:pPr>
            <a:endParaRPr lang="en-US" sz="2600" dirty="0">
              <a:solidFill>
                <a:srgbClr val="FFFFFF"/>
              </a:solidFill>
            </a:endParaRPr>
          </a:p>
        </p:txBody>
      </p:sp>
      <p:sp>
        <p:nvSpPr>
          <p:cNvPr id="1029" name="Rectangle 2"/>
          <p:cNvSpPr>
            <a:spLocks noGrp="1" noChangeArrowheads="1"/>
          </p:cNvSpPr>
          <p:nvPr>
            <p:ph type="title"/>
          </p:nvPr>
        </p:nvSpPr>
        <p:spPr bwMode="auto">
          <a:xfrm>
            <a:off x="463550" y="214323"/>
            <a:ext cx="16916400" cy="1221582"/>
          </a:xfrm>
          <a:prstGeom prst="rect">
            <a:avLst/>
          </a:prstGeom>
          <a:noFill/>
          <a:ln w="9525">
            <a:noFill/>
            <a:miter lim="800000"/>
            <a:headEnd/>
            <a:tailEnd/>
          </a:ln>
        </p:spPr>
        <p:txBody>
          <a:bodyPr vert="horz" wrap="square" lIns="91425" tIns="45713" rIns="91425" bIns="45713" numCol="1" anchor="ctr" anchorCtr="0" compatLnSpc="1">
            <a:prstTxWarp prst="textNoShape">
              <a:avLst/>
            </a:prstTxWarp>
          </a:bodyPr>
          <a:lstStyle/>
          <a:p>
            <a:pPr lvl="0"/>
            <a:r>
              <a:rPr lang="en-US" dirty="0"/>
              <a:t>Click to edit Master title style</a:t>
            </a:r>
          </a:p>
        </p:txBody>
      </p:sp>
      <p:sp>
        <p:nvSpPr>
          <p:cNvPr id="1030" name="Rectangle 3"/>
          <p:cNvSpPr>
            <a:spLocks noGrp="1" noChangeArrowheads="1"/>
          </p:cNvSpPr>
          <p:nvPr>
            <p:ph type="body" idx="1"/>
          </p:nvPr>
        </p:nvSpPr>
        <p:spPr bwMode="auto">
          <a:xfrm>
            <a:off x="666783" y="1588315"/>
            <a:ext cx="16935450" cy="7403306"/>
          </a:xfrm>
          <a:prstGeom prst="rect">
            <a:avLst/>
          </a:prstGeom>
          <a:noFill/>
          <a:ln w="9525" algn="ctr">
            <a:noFill/>
            <a:miter lim="800000"/>
            <a:headEnd/>
            <a:tailEnd/>
          </a:ln>
        </p:spPr>
        <p:txBody>
          <a:bodyPr vert="horz" wrap="square" lIns="91425" tIns="45713" rIns="91425" bIns="45713"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11" name="Group 10"/>
          <p:cNvGrpSpPr/>
          <p:nvPr userDrawn="1"/>
        </p:nvGrpSpPr>
        <p:grpSpPr>
          <a:xfrm>
            <a:off x="-69600" y="9304564"/>
            <a:ext cx="17748216" cy="708516"/>
            <a:chOff x="-34800" y="4652282"/>
            <a:chExt cx="8874108" cy="354258"/>
          </a:xfrm>
        </p:grpSpPr>
        <p:sp>
          <p:nvSpPr>
            <p:cNvPr id="12" name="Rectangle 11"/>
            <p:cNvSpPr/>
            <p:nvPr userDrawn="1"/>
          </p:nvSpPr>
          <p:spPr>
            <a:xfrm>
              <a:off x="-1" y="4652282"/>
              <a:ext cx="8836528" cy="3441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rtlCol="0" anchor="ctr"/>
            <a:lstStyle/>
            <a:p>
              <a:pPr algn="ctr" defTabSz="914254"/>
              <a:endParaRPr lang="en-US" sz="7200">
                <a:solidFill>
                  <a:srgbClr val="FFFFFF"/>
                </a:solidFill>
              </a:endParaRPr>
            </a:p>
          </p:txBody>
        </p:sp>
        <p:pic>
          <p:nvPicPr>
            <p:cNvPr id="16" name="Picture 15" descr="ti_logo_powerpoint_1_line.png"/>
            <p:cNvPicPr>
              <a:picLocks noChangeAspect="1"/>
            </p:cNvPicPr>
            <p:nvPr userDrawn="1"/>
          </p:nvPicPr>
          <p:blipFill>
            <a:blip r:embed="rId9" cstate="print"/>
            <a:stretch>
              <a:fillRect/>
            </a:stretch>
          </p:blipFill>
          <p:spPr>
            <a:xfrm>
              <a:off x="7143651" y="4742198"/>
              <a:ext cx="1567826" cy="193747"/>
            </a:xfrm>
            <a:prstGeom prst="rect">
              <a:avLst/>
            </a:prstGeom>
          </p:spPr>
        </p:pic>
        <p:grpSp>
          <p:nvGrpSpPr>
            <p:cNvPr id="17" name="Group 16"/>
            <p:cNvGrpSpPr/>
            <p:nvPr userDrawn="1"/>
          </p:nvGrpSpPr>
          <p:grpSpPr>
            <a:xfrm>
              <a:off x="-34800" y="4654430"/>
              <a:ext cx="8874108" cy="352110"/>
              <a:chOff x="-7620" y="6323077"/>
              <a:chExt cx="8814816" cy="466344"/>
            </a:xfrm>
          </p:grpSpPr>
          <p:cxnSp>
            <p:nvCxnSpPr>
              <p:cNvPr id="18" name="Straight Connector 17"/>
              <p:cNvCxnSpPr/>
              <p:nvPr userDrawn="1"/>
            </p:nvCxnSpPr>
            <p:spPr>
              <a:xfrm>
                <a:off x="-7620" y="678942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21" name="Straight Connector 20"/>
              <p:cNvCxnSpPr/>
              <p:nvPr userDrawn="1"/>
            </p:nvCxnSpPr>
            <p:spPr>
              <a:xfrm>
                <a:off x="-7620" y="632460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22" name="Straight Connector 21"/>
              <p:cNvCxnSpPr/>
              <p:nvPr userDrawn="1"/>
            </p:nvCxnSpPr>
            <p:spPr>
              <a:xfrm rot="16200000">
                <a:off x="8571262" y="6556249"/>
                <a:ext cx="466344"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grpSp>
      </p:grpSp>
      <p:sp>
        <p:nvSpPr>
          <p:cNvPr id="23" name="Slide Number Placeholder 5"/>
          <p:cNvSpPr>
            <a:spLocks noGrp="1"/>
          </p:cNvSpPr>
          <p:nvPr>
            <p:ph type="sldNum" sz="quarter" idx="4"/>
          </p:nvPr>
        </p:nvSpPr>
        <p:spPr>
          <a:xfrm>
            <a:off x="14039420" y="9599994"/>
            <a:ext cx="4267200" cy="547688"/>
          </a:xfrm>
          <a:prstGeom prst="rect">
            <a:avLst/>
          </a:prstGeom>
        </p:spPr>
        <p:txBody>
          <a:bodyPr vert="horz" lIns="91425" tIns="45713" rIns="91425" bIns="45713" rtlCol="0" anchor="ctr"/>
          <a:lstStyle>
            <a:lvl1pPr algn="r">
              <a:defRPr sz="1800">
                <a:solidFill>
                  <a:schemeClr val="tx1">
                    <a:tint val="75000"/>
                  </a:schemeClr>
                </a:solidFill>
                <a:latin typeface="Arial"/>
                <a:cs typeface="Arial"/>
              </a:defRPr>
            </a:lvl1pPr>
          </a:lstStyle>
          <a:p>
            <a:pPr defTabSz="914254"/>
            <a:fld id="{0892281B-189C-DD44-8CCD-1176BC153EB5}" type="slidenum">
              <a:rPr lang="en-US" smtClean="0">
                <a:solidFill>
                  <a:srgbClr val="000000">
                    <a:tint val="75000"/>
                  </a:srgbClr>
                </a:solidFill>
              </a:rPr>
              <a:pPr defTabSz="914254"/>
              <a:t>‹#›</a:t>
            </a:fld>
            <a:endParaRPr lang="en-US" dirty="0">
              <a:solidFill>
                <a:srgbClr val="000000">
                  <a:tint val="75000"/>
                </a:srgbClr>
              </a:solidFill>
            </a:endParaRPr>
          </a:p>
        </p:txBody>
      </p:sp>
      <p:sp>
        <p:nvSpPr>
          <p:cNvPr id="24" name="Text Box 31"/>
          <p:cNvSpPr txBox="1">
            <a:spLocks noChangeArrowheads="1"/>
          </p:cNvSpPr>
          <p:nvPr userDrawn="1"/>
        </p:nvSpPr>
        <p:spPr bwMode="auto">
          <a:xfrm>
            <a:off x="914400" y="8902433"/>
            <a:ext cx="5067300" cy="430855"/>
          </a:xfrm>
          <a:prstGeom prst="rect">
            <a:avLst/>
          </a:prstGeom>
          <a:noFill/>
          <a:ln w="9525">
            <a:noFill/>
            <a:miter lim="800000"/>
            <a:headEnd/>
            <a:tailEnd/>
          </a:ln>
          <a:effectLst/>
        </p:spPr>
        <p:txBody>
          <a:bodyPr lIns="182840" tIns="91424" rIns="182840" bIns="91424">
            <a:spAutoFit/>
          </a:bodyPr>
          <a:lstStyle/>
          <a:p>
            <a:pPr defTabSz="1828416" fontAlgn="base">
              <a:spcBef>
                <a:spcPct val="50000"/>
              </a:spcBef>
              <a:spcAft>
                <a:spcPct val="0"/>
              </a:spcAft>
              <a:defRPr/>
            </a:pPr>
            <a:r>
              <a:rPr lang="en-US" sz="1600" dirty="0">
                <a:solidFill>
                  <a:srgbClr val="000000"/>
                </a:solidFill>
                <a:cs typeface="Arial"/>
              </a:rPr>
              <a:t>TI Information – NDA Restrictions</a:t>
            </a:r>
          </a:p>
        </p:txBody>
      </p:sp>
    </p:spTree>
    <p:extLst>
      <p:ext uri="{BB962C8B-B14F-4D97-AF65-F5344CB8AC3E}">
        <p14:creationId xmlns:p14="http://schemas.microsoft.com/office/powerpoint/2010/main" val="3112350738"/>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Lst>
  <p:hf hdr="0" ftr="0" dt="0"/>
  <p:txStyles>
    <p:titleStyle>
      <a:lvl1pPr algn="l" rtl="0" eaLnBrk="0" fontAlgn="base" hangingPunct="0">
        <a:lnSpc>
          <a:spcPct val="85000"/>
        </a:lnSpc>
        <a:spcBef>
          <a:spcPct val="0"/>
        </a:spcBef>
        <a:spcAft>
          <a:spcPct val="0"/>
        </a:spcAft>
        <a:defRPr sz="5600" b="1">
          <a:solidFill>
            <a:schemeClr val="tx2"/>
          </a:solidFill>
          <a:latin typeface="+mj-lt"/>
          <a:ea typeface="+mj-ea"/>
          <a:cs typeface="+mj-cs"/>
        </a:defRPr>
      </a:lvl1pPr>
      <a:lvl2pPr algn="l" rtl="0" eaLnBrk="0" fontAlgn="base" hangingPunct="0">
        <a:lnSpc>
          <a:spcPct val="85000"/>
        </a:lnSpc>
        <a:spcBef>
          <a:spcPct val="0"/>
        </a:spcBef>
        <a:spcAft>
          <a:spcPct val="0"/>
        </a:spcAft>
        <a:defRPr sz="4800" b="1">
          <a:solidFill>
            <a:schemeClr val="tx2"/>
          </a:solidFill>
          <a:latin typeface="Arial" charset="0"/>
        </a:defRPr>
      </a:lvl2pPr>
      <a:lvl3pPr algn="l" rtl="0" eaLnBrk="0" fontAlgn="base" hangingPunct="0">
        <a:lnSpc>
          <a:spcPct val="85000"/>
        </a:lnSpc>
        <a:spcBef>
          <a:spcPct val="0"/>
        </a:spcBef>
        <a:spcAft>
          <a:spcPct val="0"/>
        </a:spcAft>
        <a:defRPr sz="4800" b="1">
          <a:solidFill>
            <a:schemeClr val="tx2"/>
          </a:solidFill>
          <a:latin typeface="Arial" charset="0"/>
        </a:defRPr>
      </a:lvl3pPr>
      <a:lvl4pPr algn="l" rtl="0" eaLnBrk="0" fontAlgn="base" hangingPunct="0">
        <a:lnSpc>
          <a:spcPct val="85000"/>
        </a:lnSpc>
        <a:spcBef>
          <a:spcPct val="0"/>
        </a:spcBef>
        <a:spcAft>
          <a:spcPct val="0"/>
        </a:spcAft>
        <a:defRPr sz="4800" b="1">
          <a:solidFill>
            <a:schemeClr val="tx2"/>
          </a:solidFill>
          <a:latin typeface="Arial" charset="0"/>
        </a:defRPr>
      </a:lvl4pPr>
      <a:lvl5pPr algn="l" rtl="0" eaLnBrk="0" fontAlgn="base" hangingPunct="0">
        <a:lnSpc>
          <a:spcPct val="85000"/>
        </a:lnSpc>
        <a:spcBef>
          <a:spcPct val="0"/>
        </a:spcBef>
        <a:spcAft>
          <a:spcPct val="0"/>
        </a:spcAft>
        <a:defRPr sz="4800" b="1">
          <a:solidFill>
            <a:schemeClr val="tx2"/>
          </a:solidFill>
          <a:latin typeface="Arial" charset="0"/>
        </a:defRPr>
      </a:lvl5pPr>
      <a:lvl6pPr marL="685690" algn="l" rtl="0" fontAlgn="base">
        <a:lnSpc>
          <a:spcPct val="85000"/>
        </a:lnSpc>
        <a:spcBef>
          <a:spcPct val="0"/>
        </a:spcBef>
        <a:spcAft>
          <a:spcPct val="0"/>
        </a:spcAft>
        <a:defRPr sz="4800" b="1">
          <a:solidFill>
            <a:srgbClr val="FF0000"/>
          </a:solidFill>
          <a:latin typeface="Arial" charset="0"/>
        </a:defRPr>
      </a:lvl6pPr>
      <a:lvl7pPr marL="1371382" algn="l" rtl="0" fontAlgn="base">
        <a:lnSpc>
          <a:spcPct val="85000"/>
        </a:lnSpc>
        <a:spcBef>
          <a:spcPct val="0"/>
        </a:spcBef>
        <a:spcAft>
          <a:spcPct val="0"/>
        </a:spcAft>
        <a:defRPr sz="4800" b="1">
          <a:solidFill>
            <a:srgbClr val="FF0000"/>
          </a:solidFill>
          <a:latin typeface="Arial" charset="0"/>
        </a:defRPr>
      </a:lvl7pPr>
      <a:lvl8pPr marL="2057072" algn="l" rtl="0" fontAlgn="base">
        <a:lnSpc>
          <a:spcPct val="85000"/>
        </a:lnSpc>
        <a:spcBef>
          <a:spcPct val="0"/>
        </a:spcBef>
        <a:spcAft>
          <a:spcPct val="0"/>
        </a:spcAft>
        <a:defRPr sz="4800" b="1">
          <a:solidFill>
            <a:srgbClr val="FF0000"/>
          </a:solidFill>
          <a:latin typeface="Arial" charset="0"/>
        </a:defRPr>
      </a:lvl8pPr>
      <a:lvl9pPr marL="2742760" algn="l" rtl="0" fontAlgn="base">
        <a:lnSpc>
          <a:spcPct val="85000"/>
        </a:lnSpc>
        <a:spcBef>
          <a:spcPct val="0"/>
        </a:spcBef>
        <a:spcAft>
          <a:spcPct val="0"/>
        </a:spcAft>
        <a:defRPr sz="4800" b="1">
          <a:solidFill>
            <a:srgbClr val="FF0000"/>
          </a:solidFill>
          <a:latin typeface="Arial" charset="0"/>
        </a:defRPr>
      </a:lvl9pPr>
    </p:titleStyle>
    <p:bodyStyle>
      <a:lvl1pPr marL="340466" indent="-340466" algn="l" rtl="0" eaLnBrk="0" fontAlgn="base" hangingPunct="0">
        <a:spcBef>
          <a:spcPts val="1200"/>
        </a:spcBef>
        <a:spcAft>
          <a:spcPct val="0"/>
        </a:spcAft>
        <a:buChar char="•"/>
        <a:defRPr sz="3000">
          <a:solidFill>
            <a:schemeClr val="tx1"/>
          </a:solidFill>
          <a:latin typeface="+mn-lt"/>
          <a:ea typeface="+mn-ea"/>
          <a:cs typeface="+mn-cs"/>
        </a:defRPr>
      </a:lvl1pPr>
      <a:lvl2pPr marL="861874" indent="-349988" algn="l" rtl="0" eaLnBrk="0" fontAlgn="base" hangingPunct="0">
        <a:spcBef>
          <a:spcPct val="20000"/>
        </a:spcBef>
        <a:spcAft>
          <a:spcPct val="0"/>
        </a:spcAft>
        <a:buChar char="–"/>
        <a:defRPr>
          <a:solidFill>
            <a:schemeClr val="tx1"/>
          </a:solidFill>
          <a:latin typeface="+mn-lt"/>
        </a:defRPr>
      </a:lvl2pPr>
      <a:lvl3pPr marL="1280908" indent="-247610" algn="l" rtl="0" eaLnBrk="0" fontAlgn="base" hangingPunct="0">
        <a:spcBef>
          <a:spcPct val="15000"/>
        </a:spcBef>
        <a:spcAft>
          <a:spcPct val="0"/>
        </a:spcAft>
        <a:buChar char="•"/>
        <a:defRPr>
          <a:solidFill>
            <a:schemeClr val="tx1"/>
          </a:solidFill>
          <a:latin typeface="+mn-lt"/>
        </a:defRPr>
      </a:lvl3pPr>
      <a:lvl4pPr marL="1802320" indent="-349988" algn="l" rtl="0" eaLnBrk="0" fontAlgn="base" hangingPunct="0">
        <a:spcBef>
          <a:spcPct val="5000"/>
        </a:spcBef>
        <a:spcAft>
          <a:spcPct val="0"/>
        </a:spcAft>
        <a:buChar char="–"/>
        <a:defRPr>
          <a:solidFill>
            <a:schemeClr val="tx1"/>
          </a:solidFill>
          <a:latin typeface="+mn-lt"/>
        </a:defRPr>
      </a:lvl4pPr>
      <a:lvl5pPr marL="2233252" indent="-259518" algn="l" rtl="0" eaLnBrk="0" fontAlgn="base" hangingPunct="0">
        <a:spcBef>
          <a:spcPct val="0"/>
        </a:spcBef>
        <a:spcAft>
          <a:spcPct val="0"/>
        </a:spcAft>
        <a:buChar char="»"/>
        <a:defRPr>
          <a:solidFill>
            <a:schemeClr val="tx1"/>
          </a:solidFill>
          <a:latin typeface="+mn-lt"/>
        </a:defRPr>
      </a:lvl5pPr>
      <a:lvl6pPr marL="2918944" indent="-259518" algn="l" rtl="0" fontAlgn="base">
        <a:spcBef>
          <a:spcPct val="0"/>
        </a:spcBef>
        <a:spcAft>
          <a:spcPct val="0"/>
        </a:spcAft>
        <a:buChar char="»"/>
        <a:defRPr sz="2400">
          <a:solidFill>
            <a:schemeClr val="tx1"/>
          </a:solidFill>
          <a:latin typeface="+mn-lt"/>
        </a:defRPr>
      </a:lvl6pPr>
      <a:lvl7pPr marL="3604636" indent="-259518" algn="l" rtl="0" fontAlgn="base">
        <a:spcBef>
          <a:spcPct val="0"/>
        </a:spcBef>
        <a:spcAft>
          <a:spcPct val="0"/>
        </a:spcAft>
        <a:buChar char="»"/>
        <a:defRPr sz="2400">
          <a:solidFill>
            <a:schemeClr val="tx1"/>
          </a:solidFill>
          <a:latin typeface="+mn-lt"/>
        </a:defRPr>
      </a:lvl7pPr>
      <a:lvl8pPr marL="4290326" indent="-259518" algn="l" rtl="0" fontAlgn="base">
        <a:spcBef>
          <a:spcPct val="0"/>
        </a:spcBef>
        <a:spcAft>
          <a:spcPct val="0"/>
        </a:spcAft>
        <a:buChar char="»"/>
        <a:defRPr sz="2400">
          <a:solidFill>
            <a:schemeClr val="tx1"/>
          </a:solidFill>
          <a:latin typeface="+mn-lt"/>
        </a:defRPr>
      </a:lvl8pPr>
      <a:lvl9pPr marL="4976012" indent="-259518" algn="l" rtl="0" fontAlgn="base">
        <a:spcBef>
          <a:spcPct val="0"/>
        </a:spcBef>
        <a:spcAft>
          <a:spcPct val="0"/>
        </a:spcAft>
        <a:buChar char="»"/>
        <a:defRPr sz="2400">
          <a:solidFill>
            <a:schemeClr val="tx1"/>
          </a:solidFill>
          <a:latin typeface="+mn-lt"/>
        </a:defRPr>
      </a:lvl9pPr>
    </p:bodyStyle>
    <p:otherStyle>
      <a:defPPr>
        <a:defRPr lang="en-US"/>
      </a:defPPr>
      <a:lvl1pPr marL="0" algn="l" defTabSz="1371382" rtl="0" eaLnBrk="1" latinLnBrk="0" hangingPunct="1">
        <a:defRPr sz="2600" kern="1200">
          <a:solidFill>
            <a:schemeClr val="tx1"/>
          </a:solidFill>
          <a:latin typeface="+mn-lt"/>
          <a:ea typeface="+mn-ea"/>
          <a:cs typeface="+mn-cs"/>
        </a:defRPr>
      </a:lvl1pPr>
      <a:lvl2pPr marL="685690" algn="l" defTabSz="1371382" rtl="0" eaLnBrk="1" latinLnBrk="0" hangingPunct="1">
        <a:defRPr sz="2600" kern="1200">
          <a:solidFill>
            <a:schemeClr val="tx1"/>
          </a:solidFill>
          <a:latin typeface="+mn-lt"/>
          <a:ea typeface="+mn-ea"/>
          <a:cs typeface="+mn-cs"/>
        </a:defRPr>
      </a:lvl2pPr>
      <a:lvl3pPr marL="1371382" algn="l" defTabSz="1371382" rtl="0" eaLnBrk="1" latinLnBrk="0" hangingPunct="1">
        <a:defRPr sz="2600" kern="1200">
          <a:solidFill>
            <a:schemeClr val="tx1"/>
          </a:solidFill>
          <a:latin typeface="+mn-lt"/>
          <a:ea typeface="+mn-ea"/>
          <a:cs typeface="+mn-cs"/>
        </a:defRPr>
      </a:lvl3pPr>
      <a:lvl4pPr marL="2057072" algn="l" defTabSz="1371382" rtl="0" eaLnBrk="1" latinLnBrk="0" hangingPunct="1">
        <a:defRPr sz="2600" kern="1200">
          <a:solidFill>
            <a:schemeClr val="tx1"/>
          </a:solidFill>
          <a:latin typeface="+mn-lt"/>
          <a:ea typeface="+mn-ea"/>
          <a:cs typeface="+mn-cs"/>
        </a:defRPr>
      </a:lvl4pPr>
      <a:lvl5pPr marL="2742760" algn="l" defTabSz="1371382" rtl="0" eaLnBrk="1" latinLnBrk="0" hangingPunct="1">
        <a:defRPr sz="2600" kern="1200">
          <a:solidFill>
            <a:schemeClr val="tx1"/>
          </a:solidFill>
          <a:latin typeface="+mn-lt"/>
          <a:ea typeface="+mn-ea"/>
          <a:cs typeface="+mn-cs"/>
        </a:defRPr>
      </a:lvl5pPr>
      <a:lvl6pPr marL="3428450" algn="l" defTabSz="1371382" rtl="0" eaLnBrk="1" latinLnBrk="0" hangingPunct="1">
        <a:defRPr sz="2600" kern="1200">
          <a:solidFill>
            <a:schemeClr val="tx1"/>
          </a:solidFill>
          <a:latin typeface="+mn-lt"/>
          <a:ea typeface="+mn-ea"/>
          <a:cs typeface="+mn-cs"/>
        </a:defRPr>
      </a:lvl6pPr>
      <a:lvl7pPr marL="4114144" algn="l" defTabSz="1371382" rtl="0" eaLnBrk="1" latinLnBrk="0" hangingPunct="1">
        <a:defRPr sz="2600" kern="1200">
          <a:solidFill>
            <a:schemeClr val="tx1"/>
          </a:solidFill>
          <a:latin typeface="+mn-lt"/>
          <a:ea typeface="+mn-ea"/>
          <a:cs typeface="+mn-cs"/>
        </a:defRPr>
      </a:lvl7pPr>
      <a:lvl8pPr marL="4799832" algn="l" defTabSz="1371382" rtl="0" eaLnBrk="1" latinLnBrk="0" hangingPunct="1">
        <a:defRPr sz="2600" kern="1200">
          <a:solidFill>
            <a:schemeClr val="tx1"/>
          </a:solidFill>
          <a:latin typeface="+mn-lt"/>
          <a:ea typeface="+mn-ea"/>
          <a:cs typeface="+mn-cs"/>
        </a:defRPr>
      </a:lvl8pPr>
      <a:lvl9pPr marL="5485520" algn="l" defTabSz="1371382" rtl="0" eaLnBrk="1" latinLnBrk="0" hangingPunct="1">
        <a:defRPr sz="26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3550" y="214339"/>
            <a:ext cx="16916400" cy="1221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038" tIns="45522" rIns="91038" bIns="45522"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666757" y="1588311"/>
            <a:ext cx="16935450" cy="740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038" tIns="45522" rIns="91038" bIns="45522"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lide Number Placeholder 5"/>
          <p:cNvSpPr>
            <a:spLocks noGrp="1"/>
          </p:cNvSpPr>
          <p:nvPr>
            <p:ph type="sldNum" sz="quarter" idx="4"/>
          </p:nvPr>
        </p:nvSpPr>
        <p:spPr>
          <a:xfrm>
            <a:off x="14039420" y="9599986"/>
            <a:ext cx="4267200" cy="547688"/>
          </a:xfrm>
          <a:prstGeom prst="rect">
            <a:avLst/>
          </a:prstGeom>
        </p:spPr>
        <p:txBody>
          <a:bodyPr vert="horz" lIns="91080" tIns="45540" rIns="91080" bIns="45540" rtlCol="0" anchor="ctr"/>
          <a:lstStyle>
            <a:lvl1pPr algn="r">
              <a:defRPr sz="1800">
                <a:solidFill>
                  <a:schemeClr val="tx1">
                    <a:tint val="75000"/>
                  </a:schemeClr>
                </a:solidFill>
                <a:latin typeface="Arial"/>
                <a:cs typeface="Arial"/>
              </a:defRPr>
            </a:lvl1pPr>
          </a:lstStyle>
          <a:p>
            <a:pPr defTabSz="1821676" fontAlgn="base">
              <a:spcBef>
                <a:spcPct val="0"/>
              </a:spcBef>
              <a:spcAft>
                <a:spcPct val="0"/>
              </a:spcAft>
            </a:pPr>
            <a:fld id="{0892281B-189C-DD44-8CCD-1176BC153EB5}" type="slidenum">
              <a:rPr lang="en-US" smtClean="0">
                <a:solidFill>
                  <a:srgbClr val="000000">
                    <a:tint val="75000"/>
                  </a:srgbClr>
                </a:solidFill>
              </a:rPr>
              <a:pPr defTabSz="1821676" fontAlgn="base">
                <a:spcBef>
                  <a:spcPct val="0"/>
                </a:spcBef>
                <a:spcAft>
                  <a:spcPct val="0"/>
                </a:spcAft>
              </a:pPr>
              <a:t>‹#›</a:t>
            </a:fld>
            <a:endParaRPr lang="en-US" dirty="0">
              <a:solidFill>
                <a:srgbClr val="000000">
                  <a:tint val="75000"/>
                </a:srgbClr>
              </a:solidFill>
            </a:endParaRPr>
          </a:p>
        </p:txBody>
      </p:sp>
      <p:grpSp>
        <p:nvGrpSpPr>
          <p:cNvPr id="15" name="Group 14"/>
          <p:cNvGrpSpPr/>
          <p:nvPr userDrawn="1"/>
        </p:nvGrpSpPr>
        <p:grpSpPr>
          <a:xfrm>
            <a:off x="-69600" y="9308860"/>
            <a:ext cx="17748216" cy="704220"/>
            <a:chOff x="-7620" y="6323077"/>
            <a:chExt cx="8814816" cy="466344"/>
          </a:xfrm>
        </p:grpSpPr>
        <p:cxnSp>
          <p:nvCxnSpPr>
            <p:cNvPr id="16" name="Straight Connector 15"/>
            <p:cNvCxnSpPr/>
            <p:nvPr userDrawn="1"/>
          </p:nvCxnSpPr>
          <p:spPr>
            <a:xfrm>
              <a:off x="-7620" y="678942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7" name="Straight Connector 16"/>
            <p:cNvCxnSpPr/>
            <p:nvPr userDrawn="1"/>
          </p:nvCxnSpPr>
          <p:spPr>
            <a:xfrm>
              <a:off x="-7620" y="632460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8" name="Straight Connector 17"/>
            <p:cNvCxnSpPr/>
            <p:nvPr userDrawn="1"/>
          </p:nvCxnSpPr>
          <p:spPr>
            <a:xfrm rot="16200000">
              <a:off x="8571262" y="6556249"/>
              <a:ext cx="466344"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grpSp>
      <p:pic>
        <p:nvPicPr>
          <p:cNvPr id="19" name="Picture 18" descr="ti_logo_powerpoint_1_line.png"/>
          <p:cNvPicPr>
            <a:picLocks noChangeAspect="1"/>
          </p:cNvPicPr>
          <p:nvPr userDrawn="1"/>
        </p:nvPicPr>
        <p:blipFill>
          <a:blip r:embed="rId9" cstate="print"/>
          <a:stretch>
            <a:fillRect/>
          </a:stretch>
        </p:blipFill>
        <p:spPr>
          <a:xfrm>
            <a:off x="13949517" y="9507367"/>
            <a:ext cx="3145226" cy="388678"/>
          </a:xfrm>
          <a:prstGeom prst="rect">
            <a:avLst/>
          </a:prstGeom>
        </p:spPr>
      </p:pic>
      <p:sp>
        <p:nvSpPr>
          <p:cNvPr id="20" name="Text Box 31"/>
          <p:cNvSpPr txBox="1">
            <a:spLocks noChangeArrowheads="1"/>
          </p:cNvSpPr>
          <p:nvPr userDrawn="1"/>
        </p:nvSpPr>
        <p:spPr bwMode="auto">
          <a:xfrm>
            <a:off x="914400" y="8902416"/>
            <a:ext cx="5067300" cy="430152"/>
          </a:xfrm>
          <a:prstGeom prst="rect">
            <a:avLst/>
          </a:prstGeom>
          <a:noFill/>
          <a:ln w="9525">
            <a:noFill/>
            <a:miter lim="800000"/>
            <a:headEnd/>
            <a:tailEnd/>
          </a:ln>
          <a:effectLst/>
        </p:spPr>
        <p:txBody>
          <a:bodyPr lIns="182150" tIns="91076" rIns="182150" bIns="91076">
            <a:spAutoFit/>
          </a:bodyPr>
          <a:lstStyle/>
          <a:p>
            <a:pPr defTabSz="1821588" fontAlgn="base">
              <a:spcBef>
                <a:spcPct val="50000"/>
              </a:spcBef>
              <a:spcAft>
                <a:spcPct val="0"/>
              </a:spcAft>
              <a:defRPr/>
            </a:pPr>
            <a:r>
              <a:rPr lang="en-US" sz="1600" dirty="0">
                <a:solidFill>
                  <a:srgbClr val="000000"/>
                </a:solidFill>
                <a:cs typeface="Arial"/>
              </a:rPr>
              <a:t>TI Information – NDA Restrictions</a:t>
            </a:r>
          </a:p>
        </p:txBody>
      </p:sp>
    </p:spTree>
    <p:extLst>
      <p:ext uri="{BB962C8B-B14F-4D97-AF65-F5344CB8AC3E}">
        <p14:creationId xmlns:p14="http://schemas.microsoft.com/office/powerpoint/2010/main" val="3922344723"/>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Lst>
  <p:hf hdr="0" ftr="0" dt="0"/>
  <p:txStyles>
    <p:titleStyle>
      <a:lvl1pPr algn="l" rtl="0" eaLnBrk="0" fontAlgn="base" hangingPunct="0">
        <a:lnSpc>
          <a:spcPct val="85000"/>
        </a:lnSpc>
        <a:spcBef>
          <a:spcPct val="0"/>
        </a:spcBef>
        <a:spcAft>
          <a:spcPct val="0"/>
        </a:spcAft>
        <a:defRPr sz="4800" b="1">
          <a:solidFill>
            <a:schemeClr val="tx2"/>
          </a:solidFill>
          <a:latin typeface="+mj-lt"/>
          <a:ea typeface="+mj-ea"/>
          <a:cs typeface="+mj-cs"/>
        </a:defRPr>
      </a:lvl1pPr>
      <a:lvl2pPr algn="l" rtl="0" eaLnBrk="0" fontAlgn="base" hangingPunct="0">
        <a:lnSpc>
          <a:spcPct val="85000"/>
        </a:lnSpc>
        <a:spcBef>
          <a:spcPct val="0"/>
        </a:spcBef>
        <a:spcAft>
          <a:spcPct val="0"/>
        </a:spcAft>
        <a:defRPr sz="6400" b="1">
          <a:solidFill>
            <a:schemeClr val="tx2"/>
          </a:solidFill>
          <a:latin typeface="Arial" charset="0"/>
        </a:defRPr>
      </a:lvl2pPr>
      <a:lvl3pPr algn="l" rtl="0" eaLnBrk="0" fontAlgn="base" hangingPunct="0">
        <a:lnSpc>
          <a:spcPct val="85000"/>
        </a:lnSpc>
        <a:spcBef>
          <a:spcPct val="0"/>
        </a:spcBef>
        <a:spcAft>
          <a:spcPct val="0"/>
        </a:spcAft>
        <a:defRPr sz="6400" b="1">
          <a:solidFill>
            <a:schemeClr val="tx2"/>
          </a:solidFill>
          <a:latin typeface="Arial" charset="0"/>
        </a:defRPr>
      </a:lvl3pPr>
      <a:lvl4pPr algn="l" rtl="0" eaLnBrk="0" fontAlgn="base" hangingPunct="0">
        <a:lnSpc>
          <a:spcPct val="85000"/>
        </a:lnSpc>
        <a:spcBef>
          <a:spcPct val="0"/>
        </a:spcBef>
        <a:spcAft>
          <a:spcPct val="0"/>
        </a:spcAft>
        <a:defRPr sz="6400" b="1">
          <a:solidFill>
            <a:schemeClr val="tx2"/>
          </a:solidFill>
          <a:latin typeface="Arial" charset="0"/>
        </a:defRPr>
      </a:lvl4pPr>
      <a:lvl5pPr algn="l" rtl="0" eaLnBrk="0" fontAlgn="base" hangingPunct="0">
        <a:lnSpc>
          <a:spcPct val="85000"/>
        </a:lnSpc>
        <a:spcBef>
          <a:spcPct val="0"/>
        </a:spcBef>
        <a:spcAft>
          <a:spcPct val="0"/>
        </a:spcAft>
        <a:defRPr sz="6400" b="1">
          <a:solidFill>
            <a:schemeClr val="tx2"/>
          </a:solidFill>
          <a:latin typeface="Arial" charset="0"/>
        </a:defRPr>
      </a:lvl5pPr>
      <a:lvl6pPr marL="910432" algn="l" rtl="0" fontAlgn="base">
        <a:lnSpc>
          <a:spcPct val="85000"/>
        </a:lnSpc>
        <a:spcBef>
          <a:spcPct val="0"/>
        </a:spcBef>
        <a:spcAft>
          <a:spcPct val="0"/>
        </a:spcAft>
        <a:defRPr sz="6400" b="1">
          <a:solidFill>
            <a:srgbClr val="FF0000"/>
          </a:solidFill>
          <a:latin typeface="Arial" charset="0"/>
        </a:defRPr>
      </a:lvl6pPr>
      <a:lvl7pPr marL="1820876" algn="l" rtl="0" fontAlgn="base">
        <a:lnSpc>
          <a:spcPct val="85000"/>
        </a:lnSpc>
        <a:spcBef>
          <a:spcPct val="0"/>
        </a:spcBef>
        <a:spcAft>
          <a:spcPct val="0"/>
        </a:spcAft>
        <a:defRPr sz="6400" b="1">
          <a:solidFill>
            <a:srgbClr val="FF0000"/>
          </a:solidFill>
          <a:latin typeface="Arial" charset="0"/>
        </a:defRPr>
      </a:lvl7pPr>
      <a:lvl8pPr marL="2731314" algn="l" rtl="0" fontAlgn="base">
        <a:lnSpc>
          <a:spcPct val="85000"/>
        </a:lnSpc>
        <a:spcBef>
          <a:spcPct val="0"/>
        </a:spcBef>
        <a:spcAft>
          <a:spcPct val="0"/>
        </a:spcAft>
        <a:defRPr sz="6400" b="1">
          <a:solidFill>
            <a:srgbClr val="FF0000"/>
          </a:solidFill>
          <a:latin typeface="Arial" charset="0"/>
        </a:defRPr>
      </a:lvl8pPr>
      <a:lvl9pPr marL="3641760" algn="l" rtl="0" fontAlgn="base">
        <a:lnSpc>
          <a:spcPct val="85000"/>
        </a:lnSpc>
        <a:spcBef>
          <a:spcPct val="0"/>
        </a:spcBef>
        <a:spcAft>
          <a:spcPct val="0"/>
        </a:spcAft>
        <a:defRPr sz="6400" b="1">
          <a:solidFill>
            <a:srgbClr val="FF0000"/>
          </a:solidFill>
          <a:latin typeface="Arial" charset="0"/>
        </a:defRPr>
      </a:lvl9pPr>
    </p:titleStyle>
    <p:bodyStyle>
      <a:lvl1pPr marL="452064" indent="-452064" algn="l" rtl="0" eaLnBrk="0" fontAlgn="base" hangingPunct="0">
        <a:spcBef>
          <a:spcPts val="1600"/>
        </a:spcBef>
        <a:spcAft>
          <a:spcPct val="0"/>
        </a:spcAft>
        <a:buChar char="•"/>
        <a:defRPr sz="4000">
          <a:solidFill>
            <a:schemeClr val="tx1"/>
          </a:solidFill>
          <a:latin typeface="+mn-lt"/>
          <a:ea typeface="+mn-ea"/>
          <a:cs typeface="+mn-cs"/>
        </a:defRPr>
      </a:lvl1pPr>
      <a:lvl2pPr marL="1144380" indent="-464684" algn="l" rtl="0" eaLnBrk="0" fontAlgn="base" hangingPunct="0">
        <a:spcBef>
          <a:spcPct val="20000"/>
        </a:spcBef>
        <a:spcAft>
          <a:spcPct val="0"/>
        </a:spcAft>
        <a:buChar char="–"/>
        <a:defRPr>
          <a:solidFill>
            <a:schemeClr val="tx1"/>
          </a:solidFill>
          <a:latin typeface="+mn-lt"/>
        </a:defRPr>
      </a:lvl2pPr>
      <a:lvl3pPr marL="1700754" indent="-328758" algn="l" rtl="0" eaLnBrk="0" fontAlgn="base" hangingPunct="0">
        <a:spcBef>
          <a:spcPct val="15000"/>
        </a:spcBef>
        <a:spcAft>
          <a:spcPct val="0"/>
        </a:spcAft>
        <a:buChar char="•"/>
        <a:defRPr>
          <a:solidFill>
            <a:schemeClr val="tx1"/>
          </a:solidFill>
          <a:latin typeface="+mn-lt"/>
        </a:defRPr>
      </a:lvl3pPr>
      <a:lvl4pPr marL="2393068" indent="-464684" algn="l" rtl="0" eaLnBrk="0" fontAlgn="base" hangingPunct="0">
        <a:spcBef>
          <a:spcPct val="5000"/>
        </a:spcBef>
        <a:spcAft>
          <a:spcPct val="0"/>
        </a:spcAft>
        <a:buChar char="–"/>
        <a:defRPr>
          <a:solidFill>
            <a:schemeClr val="tx1"/>
          </a:solidFill>
          <a:latin typeface="+mn-lt"/>
        </a:defRPr>
      </a:lvl4pPr>
      <a:lvl5pPr marL="2965242" indent="-344576" algn="l" rtl="0" eaLnBrk="0" fontAlgn="base" hangingPunct="0">
        <a:spcBef>
          <a:spcPct val="0"/>
        </a:spcBef>
        <a:spcAft>
          <a:spcPct val="0"/>
        </a:spcAft>
        <a:buChar char="»"/>
        <a:defRPr>
          <a:solidFill>
            <a:schemeClr val="tx1"/>
          </a:solidFill>
          <a:latin typeface="+mn-lt"/>
        </a:defRPr>
      </a:lvl5pPr>
      <a:lvl6pPr marL="3875694" indent="-344576" algn="l" rtl="0" fontAlgn="base">
        <a:spcBef>
          <a:spcPct val="0"/>
        </a:spcBef>
        <a:spcAft>
          <a:spcPct val="0"/>
        </a:spcAft>
        <a:buChar char="»"/>
        <a:defRPr sz="3200">
          <a:solidFill>
            <a:schemeClr val="tx1"/>
          </a:solidFill>
          <a:latin typeface="+mn-lt"/>
        </a:defRPr>
      </a:lvl6pPr>
      <a:lvl7pPr marL="4786134" indent="-344576" algn="l" rtl="0" fontAlgn="base">
        <a:spcBef>
          <a:spcPct val="0"/>
        </a:spcBef>
        <a:spcAft>
          <a:spcPct val="0"/>
        </a:spcAft>
        <a:buChar char="»"/>
        <a:defRPr sz="3200">
          <a:solidFill>
            <a:schemeClr val="tx1"/>
          </a:solidFill>
          <a:latin typeface="+mn-lt"/>
        </a:defRPr>
      </a:lvl7pPr>
      <a:lvl8pPr marL="5696560" indent="-344576" algn="l" rtl="0" fontAlgn="base">
        <a:spcBef>
          <a:spcPct val="0"/>
        </a:spcBef>
        <a:spcAft>
          <a:spcPct val="0"/>
        </a:spcAft>
        <a:buChar char="»"/>
        <a:defRPr sz="3200">
          <a:solidFill>
            <a:schemeClr val="tx1"/>
          </a:solidFill>
          <a:latin typeface="+mn-lt"/>
        </a:defRPr>
      </a:lvl8pPr>
      <a:lvl9pPr marL="6607008" indent="-344576" algn="l" rtl="0" fontAlgn="base">
        <a:spcBef>
          <a:spcPct val="0"/>
        </a:spcBef>
        <a:spcAft>
          <a:spcPct val="0"/>
        </a:spcAft>
        <a:buChar char="»"/>
        <a:defRPr sz="3200">
          <a:solidFill>
            <a:schemeClr val="tx1"/>
          </a:solidFill>
          <a:latin typeface="+mn-lt"/>
        </a:defRPr>
      </a:lvl9pPr>
    </p:bodyStyle>
    <p:otherStyle>
      <a:defPPr>
        <a:defRPr lang="en-US"/>
      </a:defPPr>
      <a:lvl1pPr marL="0" algn="l" defTabSz="1820876" rtl="0" eaLnBrk="1" latinLnBrk="0" hangingPunct="1">
        <a:defRPr sz="3600" kern="1200">
          <a:solidFill>
            <a:schemeClr val="tx1"/>
          </a:solidFill>
          <a:latin typeface="+mn-lt"/>
          <a:ea typeface="+mn-ea"/>
          <a:cs typeface="+mn-cs"/>
        </a:defRPr>
      </a:lvl1pPr>
      <a:lvl2pPr marL="910432" algn="l" defTabSz="1820876" rtl="0" eaLnBrk="1" latinLnBrk="0" hangingPunct="1">
        <a:defRPr sz="3600" kern="1200">
          <a:solidFill>
            <a:schemeClr val="tx1"/>
          </a:solidFill>
          <a:latin typeface="+mn-lt"/>
          <a:ea typeface="+mn-ea"/>
          <a:cs typeface="+mn-cs"/>
        </a:defRPr>
      </a:lvl2pPr>
      <a:lvl3pPr marL="1820876" algn="l" defTabSz="1820876" rtl="0" eaLnBrk="1" latinLnBrk="0" hangingPunct="1">
        <a:defRPr sz="3600" kern="1200">
          <a:solidFill>
            <a:schemeClr val="tx1"/>
          </a:solidFill>
          <a:latin typeface="+mn-lt"/>
          <a:ea typeface="+mn-ea"/>
          <a:cs typeface="+mn-cs"/>
        </a:defRPr>
      </a:lvl3pPr>
      <a:lvl4pPr marL="2731314" algn="l" defTabSz="1820876" rtl="0" eaLnBrk="1" latinLnBrk="0" hangingPunct="1">
        <a:defRPr sz="3600" kern="1200">
          <a:solidFill>
            <a:schemeClr val="tx1"/>
          </a:solidFill>
          <a:latin typeface="+mn-lt"/>
          <a:ea typeface="+mn-ea"/>
          <a:cs typeface="+mn-cs"/>
        </a:defRPr>
      </a:lvl4pPr>
      <a:lvl5pPr marL="3641760" algn="l" defTabSz="1820876" rtl="0" eaLnBrk="1" latinLnBrk="0" hangingPunct="1">
        <a:defRPr sz="3600" kern="1200">
          <a:solidFill>
            <a:schemeClr val="tx1"/>
          </a:solidFill>
          <a:latin typeface="+mn-lt"/>
          <a:ea typeface="+mn-ea"/>
          <a:cs typeface="+mn-cs"/>
        </a:defRPr>
      </a:lvl5pPr>
      <a:lvl6pPr marL="4552202" algn="l" defTabSz="1820876" rtl="0" eaLnBrk="1" latinLnBrk="0" hangingPunct="1">
        <a:defRPr sz="3600" kern="1200">
          <a:solidFill>
            <a:schemeClr val="tx1"/>
          </a:solidFill>
          <a:latin typeface="+mn-lt"/>
          <a:ea typeface="+mn-ea"/>
          <a:cs typeface="+mn-cs"/>
        </a:defRPr>
      </a:lvl6pPr>
      <a:lvl7pPr marL="5462634" algn="l" defTabSz="1820876" rtl="0" eaLnBrk="1" latinLnBrk="0" hangingPunct="1">
        <a:defRPr sz="3600" kern="1200">
          <a:solidFill>
            <a:schemeClr val="tx1"/>
          </a:solidFill>
          <a:latin typeface="+mn-lt"/>
          <a:ea typeface="+mn-ea"/>
          <a:cs typeface="+mn-cs"/>
        </a:defRPr>
      </a:lvl7pPr>
      <a:lvl8pPr marL="6373072" algn="l" defTabSz="1820876" rtl="0" eaLnBrk="1" latinLnBrk="0" hangingPunct="1">
        <a:defRPr sz="3600" kern="1200">
          <a:solidFill>
            <a:schemeClr val="tx1"/>
          </a:solidFill>
          <a:latin typeface="+mn-lt"/>
          <a:ea typeface="+mn-ea"/>
          <a:cs typeface="+mn-cs"/>
        </a:defRPr>
      </a:lvl8pPr>
      <a:lvl9pPr marL="7283518" algn="l" defTabSz="1820876" rtl="0" eaLnBrk="1" latinLnBrk="0" hangingPunct="1">
        <a:defRPr sz="36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userDrawn="1"/>
        </p:nvSpPr>
        <p:spPr>
          <a:xfrm>
            <a:off x="3" y="9486900"/>
            <a:ext cx="1760855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1600" fontAlgn="base">
              <a:spcBef>
                <a:spcPct val="0"/>
              </a:spcBef>
              <a:spcAft>
                <a:spcPct val="0"/>
              </a:spcAft>
              <a:defRPr/>
            </a:pPr>
            <a:endParaRPr lang="en-US" sz="2700" dirty="0">
              <a:solidFill>
                <a:srgbClr val="FFFFFF"/>
              </a:solidFill>
            </a:endParaRPr>
          </a:p>
        </p:txBody>
      </p:sp>
      <p:sp>
        <p:nvSpPr>
          <p:cNvPr id="19" name="Rectangle 18"/>
          <p:cNvSpPr/>
          <p:nvPr userDrawn="1"/>
        </p:nvSpPr>
        <p:spPr>
          <a:xfrm>
            <a:off x="82553" y="9486900"/>
            <a:ext cx="1748155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371600" fontAlgn="base">
              <a:spcBef>
                <a:spcPct val="0"/>
              </a:spcBef>
              <a:spcAft>
                <a:spcPct val="0"/>
              </a:spcAft>
              <a:defRPr/>
            </a:pPr>
            <a:endParaRPr lang="en-US" sz="2700" dirty="0">
              <a:solidFill>
                <a:srgbClr val="FFFFFF"/>
              </a:solidFill>
            </a:endParaRPr>
          </a:p>
        </p:txBody>
      </p:sp>
      <p:sp>
        <p:nvSpPr>
          <p:cNvPr id="1029" name="Rectangle 2"/>
          <p:cNvSpPr>
            <a:spLocks noGrp="1" noChangeArrowheads="1"/>
          </p:cNvSpPr>
          <p:nvPr>
            <p:ph type="title"/>
          </p:nvPr>
        </p:nvSpPr>
        <p:spPr bwMode="auto">
          <a:xfrm>
            <a:off x="463550" y="214313"/>
            <a:ext cx="16916400" cy="122158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30" name="Rectangle 3"/>
          <p:cNvSpPr>
            <a:spLocks noGrp="1" noChangeArrowheads="1"/>
          </p:cNvSpPr>
          <p:nvPr>
            <p:ph type="body" idx="1"/>
          </p:nvPr>
        </p:nvSpPr>
        <p:spPr bwMode="auto">
          <a:xfrm>
            <a:off x="666753" y="1588297"/>
            <a:ext cx="16935450" cy="7403306"/>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11" name="Group 10"/>
          <p:cNvGrpSpPr/>
          <p:nvPr userDrawn="1"/>
        </p:nvGrpSpPr>
        <p:grpSpPr>
          <a:xfrm>
            <a:off x="-69600" y="9304564"/>
            <a:ext cx="17748216" cy="708516"/>
            <a:chOff x="-34800" y="4652282"/>
            <a:chExt cx="8874108" cy="354258"/>
          </a:xfrm>
        </p:grpSpPr>
        <p:sp>
          <p:nvSpPr>
            <p:cNvPr id="12" name="Rectangle 11"/>
            <p:cNvSpPr/>
            <p:nvPr userDrawn="1"/>
          </p:nvSpPr>
          <p:spPr>
            <a:xfrm>
              <a:off x="-1" y="4652282"/>
              <a:ext cx="8836528" cy="3441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rtlCol="0" anchor="ctr"/>
            <a:lstStyle/>
            <a:p>
              <a:pPr algn="ctr" defTabSz="914400"/>
              <a:endParaRPr lang="en-US" sz="7200">
                <a:solidFill>
                  <a:srgbClr val="FFFFFF"/>
                </a:solidFill>
              </a:endParaRPr>
            </a:p>
          </p:txBody>
        </p:sp>
        <p:pic>
          <p:nvPicPr>
            <p:cNvPr id="16" name="Picture 15" descr="ti_logo_powerpoint_1_line.png"/>
            <p:cNvPicPr>
              <a:picLocks noChangeAspect="1"/>
            </p:cNvPicPr>
            <p:nvPr userDrawn="1"/>
          </p:nvPicPr>
          <p:blipFill>
            <a:blip r:embed="rId11" cstate="print"/>
            <a:stretch>
              <a:fillRect/>
            </a:stretch>
          </p:blipFill>
          <p:spPr>
            <a:xfrm>
              <a:off x="7143651" y="4742198"/>
              <a:ext cx="1567826" cy="193747"/>
            </a:xfrm>
            <a:prstGeom prst="rect">
              <a:avLst/>
            </a:prstGeom>
          </p:spPr>
        </p:pic>
        <p:grpSp>
          <p:nvGrpSpPr>
            <p:cNvPr id="17" name="Group 16"/>
            <p:cNvGrpSpPr/>
            <p:nvPr userDrawn="1"/>
          </p:nvGrpSpPr>
          <p:grpSpPr>
            <a:xfrm>
              <a:off x="-34800" y="4654430"/>
              <a:ext cx="8874108" cy="352110"/>
              <a:chOff x="-7620" y="6323077"/>
              <a:chExt cx="8814816" cy="466344"/>
            </a:xfrm>
          </p:grpSpPr>
          <p:cxnSp>
            <p:nvCxnSpPr>
              <p:cNvPr id="18" name="Straight Connector 17"/>
              <p:cNvCxnSpPr/>
              <p:nvPr userDrawn="1"/>
            </p:nvCxnSpPr>
            <p:spPr>
              <a:xfrm>
                <a:off x="-7620" y="678942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21" name="Straight Connector 20"/>
              <p:cNvCxnSpPr/>
              <p:nvPr userDrawn="1"/>
            </p:nvCxnSpPr>
            <p:spPr>
              <a:xfrm>
                <a:off x="-7620" y="632460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22" name="Straight Connector 21"/>
              <p:cNvCxnSpPr/>
              <p:nvPr userDrawn="1"/>
            </p:nvCxnSpPr>
            <p:spPr>
              <a:xfrm rot="16200000">
                <a:off x="8571262" y="6556249"/>
                <a:ext cx="466344"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grpSp>
      </p:grpSp>
      <p:sp>
        <p:nvSpPr>
          <p:cNvPr id="23" name="Slide Number Placeholder 5"/>
          <p:cNvSpPr>
            <a:spLocks noGrp="1"/>
          </p:cNvSpPr>
          <p:nvPr>
            <p:ph type="sldNum" sz="quarter" idx="4"/>
          </p:nvPr>
        </p:nvSpPr>
        <p:spPr>
          <a:xfrm>
            <a:off x="14039420" y="9599986"/>
            <a:ext cx="4267200" cy="547688"/>
          </a:xfrm>
          <a:prstGeom prst="rect">
            <a:avLst/>
          </a:prstGeom>
        </p:spPr>
        <p:txBody>
          <a:bodyPr vert="horz" lIns="91440" tIns="45720" rIns="91440" bIns="45720" rtlCol="0" anchor="ctr"/>
          <a:lstStyle>
            <a:lvl1pPr algn="r">
              <a:defRPr sz="1800">
                <a:solidFill>
                  <a:schemeClr val="tx1">
                    <a:tint val="75000"/>
                  </a:schemeClr>
                </a:solidFill>
                <a:latin typeface="Arial"/>
                <a:cs typeface="Arial"/>
              </a:defRPr>
            </a:lvl1pPr>
          </a:lstStyle>
          <a:p>
            <a:pPr defTabSz="914400"/>
            <a:fld id="{0892281B-189C-DD44-8CCD-1176BC153EB5}" type="slidenum">
              <a:rPr lang="en-US" smtClean="0">
                <a:solidFill>
                  <a:srgbClr val="000000">
                    <a:tint val="75000"/>
                  </a:srgbClr>
                </a:solidFill>
              </a:rPr>
              <a:pPr defTabSz="914400"/>
              <a:t>‹#›</a:t>
            </a:fld>
            <a:endParaRPr lang="en-US" dirty="0">
              <a:solidFill>
                <a:srgbClr val="000000">
                  <a:tint val="75000"/>
                </a:srgbClr>
              </a:solidFill>
            </a:endParaRPr>
          </a:p>
        </p:txBody>
      </p:sp>
      <p:sp>
        <p:nvSpPr>
          <p:cNvPr id="24" name="Text Box 31"/>
          <p:cNvSpPr txBox="1">
            <a:spLocks noChangeArrowheads="1"/>
          </p:cNvSpPr>
          <p:nvPr userDrawn="1"/>
        </p:nvSpPr>
        <p:spPr bwMode="auto">
          <a:xfrm>
            <a:off x="914400" y="8902417"/>
            <a:ext cx="5067300" cy="430879"/>
          </a:xfrm>
          <a:prstGeom prst="rect">
            <a:avLst/>
          </a:prstGeom>
          <a:noFill/>
          <a:ln w="9525">
            <a:noFill/>
            <a:miter lim="800000"/>
            <a:headEnd/>
            <a:tailEnd/>
          </a:ln>
          <a:effectLst/>
        </p:spPr>
        <p:txBody>
          <a:bodyPr lIns="182870" tIns="91436" rIns="182870" bIns="91436">
            <a:spAutoFit/>
          </a:bodyPr>
          <a:lstStyle/>
          <a:p>
            <a:pPr defTabSz="1828708" fontAlgn="base">
              <a:spcBef>
                <a:spcPct val="50000"/>
              </a:spcBef>
              <a:spcAft>
                <a:spcPct val="0"/>
              </a:spcAft>
              <a:defRPr/>
            </a:pPr>
            <a:r>
              <a:rPr lang="en-US" sz="1600" dirty="0">
                <a:solidFill>
                  <a:srgbClr val="000000"/>
                </a:solidFill>
                <a:cs typeface="Arial"/>
              </a:rPr>
              <a:t>TI Information – NDA Restrictions</a:t>
            </a:r>
          </a:p>
        </p:txBody>
      </p:sp>
    </p:spTree>
    <p:extLst>
      <p:ext uri="{BB962C8B-B14F-4D97-AF65-F5344CB8AC3E}">
        <p14:creationId xmlns:p14="http://schemas.microsoft.com/office/powerpoint/2010/main" val="3978596954"/>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Lst>
  <p:hf hdr="0" ftr="0" dt="0"/>
  <p:txStyles>
    <p:titleStyle>
      <a:lvl1pPr algn="l" rtl="0" eaLnBrk="0" fontAlgn="base" hangingPunct="0">
        <a:lnSpc>
          <a:spcPct val="85000"/>
        </a:lnSpc>
        <a:spcBef>
          <a:spcPct val="0"/>
        </a:spcBef>
        <a:spcAft>
          <a:spcPct val="0"/>
        </a:spcAft>
        <a:defRPr sz="4800" b="1">
          <a:solidFill>
            <a:schemeClr val="tx2"/>
          </a:solidFill>
          <a:latin typeface="+mj-lt"/>
          <a:ea typeface="+mj-ea"/>
          <a:cs typeface="+mj-cs"/>
        </a:defRPr>
      </a:lvl1pPr>
      <a:lvl2pPr algn="l" rtl="0" eaLnBrk="0" fontAlgn="base" hangingPunct="0">
        <a:lnSpc>
          <a:spcPct val="85000"/>
        </a:lnSpc>
        <a:spcBef>
          <a:spcPct val="0"/>
        </a:spcBef>
        <a:spcAft>
          <a:spcPct val="0"/>
        </a:spcAft>
        <a:defRPr sz="4800" b="1">
          <a:solidFill>
            <a:schemeClr val="tx2"/>
          </a:solidFill>
          <a:latin typeface="Arial" charset="0"/>
        </a:defRPr>
      </a:lvl2pPr>
      <a:lvl3pPr algn="l" rtl="0" eaLnBrk="0" fontAlgn="base" hangingPunct="0">
        <a:lnSpc>
          <a:spcPct val="85000"/>
        </a:lnSpc>
        <a:spcBef>
          <a:spcPct val="0"/>
        </a:spcBef>
        <a:spcAft>
          <a:spcPct val="0"/>
        </a:spcAft>
        <a:defRPr sz="4800" b="1">
          <a:solidFill>
            <a:schemeClr val="tx2"/>
          </a:solidFill>
          <a:latin typeface="Arial" charset="0"/>
        </a:defRPr>
      </a:lvl3pPr>
      <a:lvl4pPr algn="l" rtl="0" eaLnBrk="0" fontAlgn="base" hangingPunct="0">
        <a:lnSpc>
          <a:spcPct val="85000"/>
        </a:lnSpc>
        <a:spcBef>
          <a:spcPct val="0"/>
        </a:spcBef>
        <a:spcAft>
          <a:spcPct val="0"/>
        </a:spcAft>
        <a:defRPr sz="4800" b="1">
          <a:solidFill>
            <a:schemeClr val="tx2"/>
          </a:solidFill>
          <a:latin typeface="Arial" charset="0"/>
        </a:defRPr>
      </a:lvl4pPr>
      <a:lvl5pPr algn="l" rtl="0" eaLnBrk="0" fontAlgn="base" hangingPunct="0">
        <a:lnSpc>
          <a:spcPct val="85000"/>
        </a:lnSpc>
        <a:spcBef>
          <a:spcPct val="0"/>
        </a:spcBef>
        <a:spcAft>
          <a:spcPct val="0"/>
        </a:spcAft>
        <a:defRPr sz="4800" b="1">
          <a:solidFill>
            <a:schemeClr val="tx2"/>
          </a:solidFill>
          <a:latin typeface="Arial" charset="0"/>
        </a:defRPr>
      </a:lvl5pPr>
      <a:lvl6pPr marL="685800" algn="l" rtl="0" fontAlgn="base">
        <a:lnSpc>
          <a:spcPct val="85000"/>
        </a:lnSpc>
        <a:spcBef>
          <a:spcPct val="0"/>
        </a:spcBef>
        <a:spcAft>
          <a:spcPct val="0"/>
        </a:spcAft>
        <a:defRPr sz="4800" b="1">
          <a:solidFill>
            <a:srgbClr val="FF0000"/>
          </a:solidFill>
          <a:latin typeface="Arial" charset="0"/>
        </a:defRPr>
      </a:lvl6pPr>
      <a:lvl7pPr marL="1371600" algn="l" rtl="0" fontAlgn="base">
        <a:lnSpc>
          <a:spcPct val="85000"/>
        </a:lnSpc>
        <a:spcBef>
          <a:spcPct val="0"/>
        </a:spcBef>
        <a:spcAft>
          <a:spcPct val="0"/>
        </a:spcAft>
        <a:defRPr sz="4800" b="1">
          <a:solidFill>
            <a:srgbClr val="FF0000"/>
          </a:solidFill>
          <a:latin typeface="Arial" charset="0"/>
        </a:defRPr>
      </a:lvl7pPr>
      <a:lvl8pPr marL="2057400" algn="l" rtl="0" fontAlgn="base">
        <a:lnSpc>
          <a:spcPct val="85000"/>
        </a:lnSpc>
        <a:spcBef>
          <a:spcPct val="0"/>
        </a:spcBef>
        <a:spcAft>
          <a:spcPct val="0"/>
        </a:spcAft>
        <a:defRPr sz="4800" b="1">
          <a:solidFill>
            <a:srgbClr val="FF0000"/>
          </a:solidFill>
          <a:latin typeface="Arial" charset="0"/>
        </a:defRPr>
      </a:lvl8pPr>
      <a:lvl9pPr marL="2743200" algn="l" rtl="0" fontAlgn="base">
        <a:lnSpc>
          <a:spcPct val="85000"/>
        </a:lnSpc>
        <a:spcBef>
          <a:spcPct val="0"/>
        </a:spcBef>
        <a:spcAft>
          <a:spcPct val="0"/>
        </a:spcAft>
        <a:defRPr sz="4800" b="1">
          <a:solidFill>
            <a:srgbClr val="FF0000"/>
          </a:solidFill>
          <a:latin typeface="Arial" charset="0"/>
        </a:defRPr>
      </a:lvl9pPr>
    </p:titleStyle>
    <p:bodyStyle>
      <a:lvl1pPr marL="340520" indent="-340520" algn="l" rtl="0" eaLnBrk="0" fontAlgn="base" hangingPunct="0">
        <a:spcBef>
          <a:spcPts val="1200"/>
        </a:spcBef>
        <a:spcAft>
          <a:spcPct val="0"/>
        </a:spcAft>
        <a:buChar char="•"/>
        <a:defRPr sz="3000">
          <a:solidFill>
            <a:schemeClr val="tx1"/>
          </a:solidFill>
          <a:latin typeface="+mn-lt"/>
          <a:ea typeface="+mn-ea"/>
          <a:cs typeface="+mn-cs"/>
        </a:defRPr>
      </a:lvl1pPr>
      <a:lvl2pPr marL="862012" indent="-350044" algn="l" rtl="0" eaLnBrk="0" fontAlgn="base" hangingPunct="0">
        <a:spcBef>
          <a:spcPct val="20000"/>
        </a:spcBef>
        <a:spcAft>
          <a:spcPct val="0"/>
        </a:spcAft>
        <a:buChar char="–"/>
        <a:defRPr>
          <a:solidFill>
            <a:schemeClr val="tx1"/>
          </a:solidFill>
          <a:latin typeface="+mn-lt"/>
        </a:defRPr>
      </a:lvl2pPr>
      <a:lvl3pPr marL="1281112" indent="-247650" algn="l" rtl="0" eaLnBrk="0" fontAlgn="base" hangingPunct="0">
        <a:spcBef>
          <a:spcPct val="15000"/>
        </a:spcBef>
        <a:spcAft>
          <a:spcPct val="0"/>
        </a:spcAft>
        <a:buChar char="•"/>
        <a:defRPr>
          <a:solidFill>
            <a:schemeClr val="tx1"/>
          </a:solidFill>
          <a:latin typeface="+mn-lt"/>
        </a:defRPr>
      </a:lvl3pPr>
      <a:lvl4pPr marL="1802608" indent="-350044" algn="l" rtl="0" eaLnBrk="0" fontAlgn="base" hangingPunct="0">
        <a:spcBef>
          <a:spcPct val="5000"/>
        </a:spcBef>
        <a:spcAft>
          <a:spcPct val="0"/>
        </a:spcAft>
        <a:buChar char="–"/>
        <a:defRPr>
          <a:solidFill>
            <a:schemeClr val="tx1"/>
          </a:solidFill>
          <a:latin typeface="+mn-lt"/>
        </a:defRPr>
      </a:lvl4pPr>
      <a:lvl5pPr marL="2233612" indent="-259558" algn="l" rtl="0" eaLnBrk="0" fontAlgn="base" hangingPunct="0">
        <a:spcBef>
          <a:spcPct val="0"/>
        </a:spcBef>
        <a:spcAft>
          <a:spcPct val="0"/>
        </a:spcAft>
        <a:buChar char="»"/>
        <a:defRPr>
          <a:solidFill>
            <a:schemeClr val="tx1"/>
          </a:solidFill>
          <a:latin typeface="+mn-lt"/>
        </a:defRPr>
      </a:lvl5pPr>
      <a:lvl6pPr marL="2919412" indent="-259558" algn="l" rtl="0" fontAlgn="base">
        <a:spcBef>
          <a:spcPct val="0"/>
        </a:spcBef>
        <a:spcAft>
          <a:spcPct val="0"/>
        </a:spcAft>
        <a:buChar char="»"/>
        <a:defRPr sz="2400">
          <a:solidFill>
            <a:schemeClr val="tx1"/>
          </a:solidFill>
          <a:latin typeface="+mn-lt"/>
        </a:defRPr>
      </a:lvl6pPr>
      <a:lvl7pPr marL="3605212" indent="-259558" algn="l" rtl="0" fontAlgn="base">
        <a:spcBef>
          <a:spcPct val="0"/>
        </a:spcBef>
        <a:spcAft>
          <a:spcPct val="0"/>
        </a:spcAft>
        <a:buChar char="»"/>
        <a:defRPr sz="2400">
          <a:solidFill>
            <a:schemeClr val="tx1"/>
          </a:solidFill>
          <a:latin typeface="+mn-lt"/>
        </a:defRPr>
      </a:lvl7pPr>
      <a:lvl8pPr marL="4291012" indent="-259558" algn="l" rtl="0" fontAlgn="base">
        <a:spcBef>
          <a:spcPct val="0"/>
        </a:spcBef>
        <a:spcAft>
          <a:spcPct val="0"/>
        </a:spcAft>
        <a:buChar char="»"/>
        <a:defRPr sz="2400">
          <a:solidFill>
            <a:schemeClr val="tx1"/>
          </a:solidFill>
          <a:latin typeface="+mn-lt"/>
        </a:defRPr>
      </a:lvl8pPr>
      <a:lvl9pPr marL="4976812" indent="-259558" algn="l" rtl="0" fontAlgn="base">
        <a:spcBef>
          <a:spcPct val="0"/>
        </a:spcBef>
        <a:spcAft>
          <a:spcPct val="0"/>
        </a:spcAft>
        <a:buChar char="»"/>
        <a:defRPr sz="2400">
          <a:solidFill>
            <a:schemeClr val="tx1"/>
          </a:solidFill>
          <a:latin typeface="+mn-lt"/>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p:nvSpPr>
        <p:spPr>
          <a:xfrm>
            <a:off x="7" y="9486900"/>
            <a:ext cx="1760855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34" tIns="91420" rIns="182834" bIns="91420" anchor="ctr"/>
          <a:lstStyle/>
          <a:p>
            <a:pPr algn="ctr" defTabSz="1371272" fontAlgn="base">
              <a:spcBef>
                <a:spcPct val="0"/>
              </a:spcBef>
              <a:spcAft>
                <a:spcPct val="0"/>
              </a:spcAft>
              <a:defRPr/>
            </a:pPr>
            <a:endParaRPr lang="en-US" sz="2600" dirty="0">
              <a:solidFill>
                <a:srgbClr val="FFFFFF"/>
              </a:solidFill>
            </a:endParaRPr>
          </a:p>
        </p:txBody>
      </p:sp>
      <p:sp>
        <p:nvSpPr>
          <p:cNvPr id="19" name="Rectangle 18"/>
          <p:cNvSpPr/>
          <p:nvPr/>
        </p:nvSpPr>
        <p:spPr>
          <a:xfrm>
            <a:off x="82557" y="9486900"/>
            <a:ext cx="1748155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34" tIns="91420" rIns="182834" bIns="91420" anchor="ctr"/>
          <a:lstStyle/>
          <a:p>
            <a:pPr algn="ctr" defTabSz="1371272" fontAlgn="base">
              <a:spcBef>
                <a:spcPct val="0"/>
              </a:spcBef>
              <a:spcAft>
                <a:spcPct val="0"/>
              </a:spcAft>
              <a:defRPr/>
            </a:pPr>
            <a:endParaRPr lang="en-US" sz="2600" dirty="0">
              <a:solidFill>
                <a:srgbClr val="FFFFFF"/>
              </a:solidFill>
            </a:endParaRPr>
          </a:p>
        </p:txBody>
      </p:sp>
      <p:sp>
        <p:nvSpPr>
          <p:cNvPr id="1029" name="Rectangle 2"/>
          <p:cNvSpPr>
            <a:spLocks noGrp="1" noChangeArrowheads="1"/>
          </p:cNvSpPr>
          <p:nvPr>
            <p:ph type="title"/>
          </p:nvPr>
        </p:nvSpPr>
        <p:spPr bwMode="auto">
          <a:xfrm>
            <a:off x="463550" y="214325"/>
            <a:ext cx="16916400" cy="1221582"/>
          </a:xfrm>
          <a:prstGeom prst="rect">
            <a:avLst/>
          </a:prstGeom>
          <a:noFill/>
          <a:ln w="9525">
            <a:noFill/>
            <a:miter lim="800000"/>
            <a:headEnd/>
            <a:tailEnd/>
          </a:ln>
        </p:spPr>
        <p:txBody>
          <a:bodyPr vert="horz" wrap="square" lIns="91417" tIns="45710" rIns="91417" bIns="45710" numCol="1" anchor="ctr" anchorCtr="0" compatLnSpc="1">
            <a:prstTxWarp prst="textNoShape">
              <a:avLst/>
            </a:prstTxWarp>
          </a:bodyPr>
          <a:lstStyle/>
          <a:p>
            <a:pPr lvl="0"/>
            <a:r>
              <a:rPr lang="en-US" dirty="0"/>
              <a:t>Click to edit Master title style</a:t>
            </a:r>
          </a:p>
        </p:txBody>
      </p:sp>
      <p:sp>
        <p:nvSpPr>
          <p:cNvPr id="1030" name="Rectangle 3"/>
          <p:cNvSpPr>
            <a:spLocks noGrp="1" noChangeArrowheads="1"/>
          </p:cNvSpPr>
          <p:nvPr>
            <p:ph type="body" idx="1"/>
          </p:nvPr>
        </p:nvSpPr>
        <p:spPr bwMode="auto">
          <a:xfrm>
            <a:off x="666761" y="1588301"/>
            <a:ext cx="16935450" cy="7403306"/>
          </a:xfrm>
          <a:prstGeom prst="rect">
            <a:avLst/>
          </a:prstGeom>
          <a:noFill/>
          <a:ln w="9525" algn="ctr">
            <a:noFill/>
            <a:miter lim="800000"/>
            <a:headEnd/>
            <a:tailEnd/>
          </a:ln>
        </p:spPr>
        <p:txBody>
          <a:bodyPr vert="horz" wrap="square" lIns="91417" tIns="45710" rIns="91417" bIns="4571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11" name="Group 10"/>
          <p:cNvGrpSpPr/>
          <p:nvPr/>
        </p:nvGrpSpPr>
        <p:grpSpPr>
          <a:xfrm>
            <a:off x="-69600" y="9304564"/>
            <a:ext cx="17748216" cy="708516"/>
            <a:chOff x="-34800" y="4652282"/>
            <a:chExt cx="8874108" cy="354258"/>
          </a:xfrm>
        </p:grpSpPr>
        <p:sp>
          <p:nvSpPr>
            <p:cNvPr id="12" name="Rectangle 11"/>
            <p:cNvSpPr/>
            <p:nvPr userDrawn="1"/>
          </p:nvSpPr>
          <p:spPr>
            <a:xfrm>
              <a:off x="-1" y="4652282"/>
              <a:ext cx="8836528" cy="3441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8" rIns="91435" bIns="45718" rtlCol="0" anchor="ctr"/>
            <a:lstStyle/>
            <a:p>
              <a:pPr algn="ctr"/>
              <a:endParaRPr lang="en-US" sz="7200">
                <a:solidFill>
                  <a:srgbClr val="FFFFFF"/>
                </a:solidFill>
              </a:endParaRPr>
            </a:p>
          </p:txBody>
        </p:sp>
        <p:pic>
          <p:nvPicPr>
            <p:cNvPr id="16" name="Picture 15" descr="ti_logo_powerpoint_1_line.png"/>
            <p:cNvPicPr>
              <a:picLocks noChangeAspect="1"/>
            </p:cNvPicPr>
            <p:nvPr userDrawn="1"/>
          </p:nvPicPr>
          <p:blipFill>
            <a:blip r:embed="rId9" cstate="print"/>
            <a:stretch>
              <a:fillRect/>
            </a:stretch>
          </p:blipFill>
          <p:spPr>
            <a:xfrm>
              <a:off x="7143651" y="4742198"/>
              <a:ext cx="1567826" cy="193747"/>
            </a:xfrm>
            <a:prstGeom prst="rect">
              <a:avLst/>
            </a:prstGeom>
          </p:spPr>
        </p:pic>
        <p:grpSp>
          <p:nvGrpSpPr>
            <p:cNvPr id="17" name="Group 16"/>
            <p:cNvGrpSpPr/>
            <p:nvPr userDrawn="1"/>
          </p:nvGrpSpPr>
          <p:grpSpPr>
            <a:xfrm>
              <a:off x="-34800" y="4654430"/>
              <a:ext cx="8874108" cy="352110"/>
              <a:chOff x="-7620" y="6323077"/>
              <a:chExt cx="8814816" cy="466344"/>
            </a:xfrm>
          </p:grpSpPr>
          <p:cxnSp>
            <p:nvCxnSpPr>
              <p:cNvPr id="18" name="Straight Connector 17"/>
              <p:cNvCxnSpPr/>
              <p:nvPr userDrawn="1"/>
            </p:nvCxnSpPr>
            <p:spPr>
              <a:xfrm>
                <a:off x="-7620" y="678942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21" name="Straight Connector 20"/>
              <p:cNvCxnSpPr/>
              <p:nvPr userDrawn="1"/>
            </p:nvCxnSpPr>
            <p:spPr>
              <a:xfrm>
                <a:off x="-7620" y="632460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22" name="Straight Connector 21"/>
              <p:cNvCxnSpPr/>
              <p:nvPr userDrawn="1"/>
            </p:nvCxnSpPr>
            <p:spPr>
              <a:xfrm rot="16200000">
                <a:off x="8571262" y="6556249"/>
                <a:ext cx="466344"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grpSp>
      </p:grpSp>
      <p:sp>
        <p:nvSpPr>
          <p:cNvPr id="23" name="Slide Number Placeholder 5"/>
          <p:cNvSpPr>
            <a:spLocks noGrp="1"/>
          </p:cNvSpPr>
          <p:nvPr>
            <p:ph type="sldNum" sz="quarter" idx="4"/>
          </p:nvPr>
        </p:nvSpPr>
        <p:spPr>
          <a:xfrm>
            <a:off x="14039420" y="9599994"/>
            <a:ext cx="4267200" cy="547688"/>
          </a:xfrm>
          <a:prstGeom prst="rect">
            <a:avLst/>
          </a:prstGeom>
        </p:spPr>
        <p:txBody>
          <a:bodyPr vert="horz" lIns="91417" tIns="45710" rIns="91417" bIns="45710" rtlCol="0" anchor="ctr"/>
          <a:lstStyle>
            <a:lvl1pPr algn="r">
              <a:defRPr sz="1800">
                <a:solidFill>
                  <a:schemeClr val="tx1">
                    <a:tint val="75000"/>
                  </a:schemeClr>
                </a:solidFill>
                <a:latin typeface="Arial"/>
                <a:cs typeface="Arial"/>
              </a:defRPr>
            </a:lvl1pPr>
          </a:lstStyle>
          <a:p>
            <a:fld id="{0892281B-189C-DD44-8CCD-1176BC153EB5}" type="slidenum">
              <a:rPr lang="en-US" smtClean="0">
                <a:solidFill>
                  <a:srgbClr val="000000">
                    <a:tint val="75000"/>
                  </a:srgbClr>
                </a:solidFill>
              </a:rPr>
              <a:pPr/>
              <a:t>‹#›</a:t>
            </a:fld>
            <a:endParaRPr lang="en-US" dirty="0">
              <a:solidFill>
                <a:srgbClr val="000000">
                  <a:tint val="75000"/>
                </a:srgbClr>
              </a:solidFill>
            </a:endParaRPr>
          </a:p>
        </p:txBody>
      </p:sp>
      <p:sp>
        <p:nvSpPr>
          <p:cNvPr id="24" name="Text Box 31"/>
          <p:cNvSpPr txBox="1">
            <a:spLocks noChangeArrowheads="1"/>
          </p:cNvSpPr>
          <p:nvPr/>
        </p:nvSpPr>
        <p:spPr bwMode="auto">
          <a:xfrm>
            <a:off x="914400" y="8902419"/>
            <a:ext cx="5067300" cy="430839"/>
          </a:xfrm>
          <a:prstGeom prst="rect">
            <a:avLst/>
          </a:prstGeom>
          <a:noFill/>
          <a:ln w="9525">
            <a:noFill/>
            <a:miter lim="800000"/>
            <a:headEnd/>
            <a:tailEnd/>
          </a:ln>
          <a:effectLst/>
        </p:spPr>
        <p:txBody>
          <a:bodyPr lIns="182824" tIns="91416" rIns="182824" bIns="91416">
            <a:spAutoFit/>
          </a:bodyPr>
          <a:lstStyle/>
          <a:p>
            <a:pPr defTabSz="1828270" fontAlgn="base">
              <a:spcBef>
                <a:spcPct val="50000"/>
              </a:spcBef>
              <a:spcAft>
                <a:spcPct val="0"/>
              </a:spcAft>
              <a:defRPr/>
            </a:pPr>
            <a:r>
              <a:rPr lang="en-US" sz="1600" dirty="0">
                <a:solidFill>
                  <a:srgbClr val="000000"/>
                </a:solidFill>
                <a:cs typeface="Arial"/>
              </a:rPr>
              <a:t>TI Information – Selective Disclosure</a:t>
            </a:r>
          </a:p>
        </p:txBody>
      </p:sp>
    </p:spTree>
    <p:extLst>
      <p:ext uri="{BB962C8B-B14F-4D97-AF65-F5344CB8AC3E}">
        <p14:creationId xmlns:p14="http://schemas.microsoft.com/office/powerpoint/2010/main" val="1531044399"/>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Lst>
  <p:hf hdr="0" ftr="0" dt="0"/>
  <p:txStyles>
    <p:titleStyle>
      <a:lvl1pPr algn="l" rtl="0" eaLnBrk="0" fontAlgn="base" hangingPunct="0">
        <a:lnSpc>
          <a:spcPct val="85000"/>
        </a:lnSpc>
        <a:spcBef>
          <a:spcPct val="0"/>
        </a:spcBef>
        <a:spcAft>
          <a:spcPct val="0"/>
        </a:spcAft>
        <a:defRPr sz="5600" b="1">
          <a:solidFill>
            <a:schemeClr val="tx2"/>
          </a:solidFill>
          <a:latin typeface="+mj-lt"/>
          <a:ea typeface="+mj-ea"/>
          <a:cs typeface="+mj-cs"/>
        </a:defRPr>
      </a:lvl1pPr>
      <a:lvl2pPr algn="l" rtl="0" eaLnBrk="0" fontAlgn="base" hangingPunct="0">
        <a:lnSpc>
          <a:spcPct val="85000"/>
        </a:lnSpc>
        <a:spcBef>
          <a:spcPct val="0"/>
        </a:spcBef>
        <a:spcAft>
          <a:spcPct val="0"/>
        </a:spcAft>
        <a:defRPr sz="4800" b="1">
          <a:solidFill>
            <a:schemeClr val="tx2"/>
          </a:solidFill>
          <a:latin typeface="Arial" charset="0"/>
        </a:defRPr>
      </a:lvl2pPr>
      <a:lvl3pPr algn="l" rtl="0" eaLnBrk="0" fontAlgn="base" hangingPunct="0">
        <a:lnSpc>
          <a:spcPct val="85000"/>
        </a:lnSpc>
        <a:spcBef>
          <a:spcPct val="0"/>
        </a:spcBef>
        <a:spcAft>
          <a:spcPct val="0"/>
        </a:spcAft>
        <a:defRPr sz="4800" b="1">
          <a:solidFill>
            <a:schemeClr val="tx2"/>
          </a:solidFill>
          <a:latin typeface="Arial" charset="0"/>
        </a:defRPr>
      </a:lvl3pPr>
      <a:lvl4pPr algn="l" rtl="0" eaLnBrk="0" fontAlgn="base" hangingPunct="0">
        <a:lnSpc>
          <a:spcPct val="85000"/>
        </a:lnSpc>
        <a:spcBef>
          <a:spcPct val="0"/>
        </a:spcBef>
        <a:spcAft>
          <a:spcPct val="0"/>
        </a:spcAft>
        <a:defRPr sz="4800" b="1">
          <a:solidFill>
            <a:schemeClr val="tx2"/>
          </a:solidFill>
          <a:latin typeface="Arial" charset="0"/>
        </a:defRPr>
      </a:lvl4pPr>
      <a:lvl5pPr algn="l" rtl="0" eaLnBrk="0" fontAlgn="base" hangingPunct="0">
        <a:lnSpc>
          <a:spcPct val="85000"/>
        </a:lnSpc>
        <a:spcBef>
          <a:spcPct val="0"/>
        </a:spcBef>
        <a:spcAft>
          <a:spcPct val="0"/>
        </a:spcAft>
        <a:defRPr sz="4800" b="1">
          <a:solidFill>
            <a:schemeClr val="tx2"/>
          </a:solidFill>
          <a:latin typeface="Arial" charset="0"/>
        </a:defRPr>
      </a:lvl5pPr>
      <a:lvl6pPr marL="685634" algn="l" rtl="0" fontAlgn="base">
        <a:lnSpc>
          <a:spcPct val="85000"/>
        </a:lnSpc>
        <a:spcBef>
          <a:spcPct val="0"/>
        </a:spcBef>
        <a:spcAft>
          <a:spcPct val="0"/>
        </a:spcAft>
        <a:defRPr sz="4800" b="1">
          <a:solidFill>
            <a:srgbClr val="FF0000"/>
          </a:solidFill>
          <a:latin typeface="Arial" charset="0"/>
        </a:defRPr>
      </a:lvl6pPr>
      <a:lvl7pPr marL="1371272" algn="l" rtl="0" fontAlgn="base">
        <a:lnSpc>
          <a:spcPct val="85000"/>
        </a:lnSpc>
        <a:spcBef>
          <a:spcPct val="0"/>
        </a:spcBef>
        <a:spcAft>
          <a:spcPct val="0"/>
        </a:spcAft>
        <a:defRPr sz="4800" b="1">
          <a:solidFill>
            <a:srgbClr val="FF0000"/>
          </a:solidFill>
          <a:latin typeface="Arial" charset="0"/>
        </a:defRPr>
      </a:lvl7pPr>
      <a:lvl8pPr marL="2056908" algn="l" rtl="0" fontAlgn="base">
        <a:lnSpc>
          <a:spcPct val="85000"/>
        </a:lnSpc>
        <a:spcBef>
          <a:spcPct val="0"/>
        </a:spcBef>
        <a:spcAft>
          <a:spcPct val="0"/>
        </a:spcAft>
        <a:defRPr sz="4800" b="1">
          <a:solidFill>
            <a:srgbClr val="FF0000"/>
          </a:solidFill>
          <a:latin typeface="Arial" charset="0"/>
        </a:defRPr>
      </a:lvl8pPr>
      <a:lvl9pPr marL="2742540" algn="l" rtl="0" fontAlgn="base">
        <a:lnSpc>
          <a:spcPct val="85000"/>
        </a:lnSpc>
        <a:spcBef>
          <a:spcPct val="0"/>
        </a:spcBef>
        <a:spcAft>
          <a:spcPct val="0"/>
        </a:spcAft>
        <a:defRPr sz="4800" b="1">
          <a:solidFill>
            <a:srgbClr val="FF0000"/>
          </a:solidFill>
          <a:latin typeface="Arial" charset="0"/>
        </a:defRPr>
      </a:lvl9pPr>
    </p:titleStyle>
    <p:bodyStyle>
      <a:lvl1pPr marL="340440" indent="-340440" algn="l" rtl="0" eaLnBrk="0" fontAlgn="base" hangingPunct="0">
        <a:spcBef>
          <a:spcPts val="1200"/>
        </a:spcBef>
        <a:spcAft>
          <a:spcPct val="0"/>
        </a:spcAft>
        <a:buChar char="•"/>
        <a:defRPr sz="3000">
          <a:solidFill>
            <a:schemeClr val="tx1"/>
          </a:solidFill>
          <a:latin typeface="+mn-lt"/>
          <a:ea typeface="+mn-ea"/>
          <a:cs typeface="+mn-cs"/>
        </a:defRPr>
      </a:lvl1pPr>
      <a:lvl2pPr marL="861804" indent="-349960" algn="l" rtl="0" eaLnBrk="0" fontAlgn="base" hangingPunct="0">
        <a:spcBef>
          <a:spcPct val="20000"/>
        </a:spcBef>
        <a:spcAft>
          <a:spcPct val="0"/>
        </a:spcAft>
        <a:buChar char="–"/>
        <a:defRPr>
          <a:solidFill>
            <a:schemeClr val="tx1"/>
          </a:solidFill>
          <a:latin typeface="+mn-lt"/>
        </a:defRPr>
      </a:lvl2pPr>
      <a:lvl3pPr marL="1280808" indent="-247590" algn="l" rtl="0" eaLnBrk="0" fontAlgn="base" hangingPunct="0">
        <a:spcBef>
          <a:spcPct val="15000"/>
        </a:spcBef>
        <a:spcAft>
          <a:spcPct val="0"/>
        </a:spcAft>
        <a:buChar char="•"/>
        <a:defRPr>
          <a:solidFill>
            <a:schemeClr val="tx1"/>
          </a:solidFill>
          <a:latin typeface="+mn-lt"/>
        </a:defRPr>
      </a:lvl3pPr>
      <a:lvl4pPr marL="1802176" indent="-349960" algn="l" rtl="0" eaLnBrk="0" fontAlgn="base" hangingPunct="0">
        <a:spcBef>
          <a:spcPct val="5000"/>
        </a:spcBef>
        <a:spcAft>
          <a:spcPct val="0"/>
        </a:spcAft>
        <a:buChar char="–"/>
        <a:defRPr>
          <a:solidFill>
            <a:schemeClr val="tx1"/>
          </a:solidFill>
          <a:latin typeface="+mn-lt"/>
        </a:defRPr>
      </a:lvl4pPr>
      <a:lvl5pPr marL="2233072" indent="-259498" algn="l" rtl="0" eaLnBrk="0" fontAlgn="base" hangingPunct="0">
        <a:spcBef>
          <a:spcPct val="0"/>
        </a:spcBef>
        <a:spcAft>
          <a:spcPct val="0"/>
        </a:spcAft>
        <a:buChar char="»"/>
        <a:defRPr>
          <a:solidFill>
            <a:schemeClr val="tx1"/>
          </a:solidFill>
          <a:latin typeface="+mn-lt"/>
        </a:defRPr>
      </a:lvl5pPr>
      <a:lvl6pPr marL="2918710" indent="-259498" algn="l" rtl="0" fontAlgn="base">
        <a:spcBef>
          <a:spcPct val="0"/>
        </a:spcBef>
        <a:spcAft>
          <a:spcPct val="0"/>
        </a:spcAft>
        <a:buChar char="»"/>
        <a:defRPr sz="2400">
          <a:solidFill>
            <a:schemeClr val="tx1"/>
          </a:solidFill>
          <a:latin typeface="+mn-lt"/>
        </a:defRPr>
      </a:lvl6pPr>
      <a:lvl7pPr marL="3604348" indent="-259498" algn="l" rtl="0" fontAlgn="base">
        <a:spcBef>
          <a:spcPct val="0"/>
        </a:spcBef>
        <a:spcAft>
          <a:spcPct val="0"/>
        </a:spcAft>
        <a:buChar char="»"/>
        <a:defRPr sz="2400">
          <a:solidFill>
            <a:schemeClr val="tx1"/>
          </a:solidFill>
          <a:latin typeface="+mn-lt"/>
        </a:defRPr>
      </a:lvl7pPr>
      <a:lvl8pPr marL="4289986" indent="-259498" algn="l" rtl="0" fontAlgn="base">
        <a:spcBef>
          <a:spcPct val="0"/>
        </a:spcBef>
        <a:spcAft>
          <a:spcPct val="0"/>
        </a:spcAft>
        <a:buChar char="»"/>
        <a:defRPr sz="2400">
          <a:solidFill>
            <a:schemeClr val="tx1"/>
          </a:solidFill>
          <a:latin typeface="+mn-lt"/>
        </a:defRPr>
      </a:lvl8pPr>
      <a:lvl9pPr marL="4975612" indent="-259498" algn="l" rtl="0" fontAlgn="base">
        <a:spcBef>
          <a:spcPct val="0"/>
        </a:spcBef>
        <a:spcAft>
          <a:spcPct val="0"/>
        </a:spcAft>
        <a:buChar char="»"/>
        <a:defRPr sz="2400">
          <a:solidFill>
            <a:schemeClr val="tx1"/>
          </a:solidFill>
          <a:latin typeface="+mn-lt"/>
        </a:defRPr>
      </a:lvl9pPr>
    </p:bodyStyle>
    <p:otherStyle>
      <a:defPPr>
        <a:defRPr lang="en-US"/>
      </a:defPPr>
      <a:lvl1pPr marL="0" algn="l" defTabSz="1371272" rtl="0" eaLnBrk="1" latinLnBrk="0" hangingPunct="1">
        <a:defRPr sz="2600" kern="1200">
          <a:solidFill>
            <a:schemeClr val="tx1"/>
          </a:solidFill>
          <a:latin typeface="+mn-lt"/>
          <a:ea typeface="+mn-ea"/>
          <a:cs typeface="+mn-cs"/>
        </a:defRPr>
      </a:lvl1pPr>
      <a:lvl2pPr marL="685634" algn="l" defTabSz="1371272" rtl="0" eaLnBrk="1" latinLnBrk="0" hangingPunct="1">
        <a:defRPr sz="2600" kern="1200">
          <a:solidFill>
            <a:schemeClr val="tx1"/>
          </a:solidFill>
          <a:latin typeface="+mn-lt"/>
          <a:ea typeface="+mn-ea"/>
          <a:cs typeface="+mn-cs"/>
        </a:defRPr>
      </a:lvl2pPr>
      <a:lvl3pPr marL="1371272" algn="l" defTabSz="1371272" rtl="0" eaLnBrk="1" latinLnBrk="0" hangingPunct="1">
        <a:defRPr sz="2600" kern="1200">
          <a:solidFill>
            <a:schemeClr val="tx1"/>
          </a:solidFill>
          <a:latin typeface="+mn-lt"/>
          <a:ea typeface="+mn-ea"/>
          <a:cs typeface="+mn-cs"/>
        </a:defRPr>
      </a:lvl3pPr>
      <a:lvl4pPr marL="2056908" algn="l" defTabSz="1371272" rtl="0" eaLnBrk="1" latinLnBrk="0" hangingPunct="1">
        <a:defRPr sz="2600" kern="1200">
          <a:solidFill>
            <a:schemeClr val="tx1"/>
          </a:solidFill>
          <a:latin typeface="+mn-lt"/>
          <a:ea typeface="+mn-ea"/>
          <a:cs typeface="+mn-cs"/>
        </a:defRPr>
      </a:lvl4pPr>
      <a:lvl5pPr marL="2742540" algn="l" defTabSz="1371272" rtl="0" eaLnBrk="1" latinLnBrk="0" hangingPunct="1">
        <a:defRPr sz="2600" kern="1200">
          <a:solidFill>
            <a:schemeClr val="tx1"/>
          </a:solidFill>
          <a:latin typeface="+mn-lt"/>
          <a:ea typeface="+mn-ea"/>
          <a:cs typeface="+mn-cs"/>
        </a:defRPr>
      </a:lvl5pPr>
      <a:lvl6pPr marL="3428174" algn="l" defTabSz="1371272" rtl="0" eaLnBrk="1" latinLnBrk="0" hangingPunct="1">
        <a:defRPr sz="2600" kern="1200">
          <a:solidFill>
            <a:schemeClr val="tx1"/>
          </a:solidFill>
          <a:latin typeface="+mn-lt"/>
          <a:ea typeface="+mn-ea"/>
          <a:cs typeface="+mn-cs"/>
        </a:defRPr>
      </a:lvl6pPr>
      <a:lvl7pPr marL="4113814" algn="l" defTabSz="1371272" rtl="0" eaLnBrk="1" latinLnBrk="0" hangingPunct="1">
        <a:defRPr sz="2600" kern="1200">
          <a:solidFill>
            <a:schemeClr val="tx1"/>
          </a:solidFill>
          <a:latin typeface="+mn-lt"/>
          <a:ea typeface="+mn-ea"/>
          <a:cs typeface="+mn-cs"/>
        </a:defRPr>
      </a:lvl7pPr>
      <a:lvl8pPr marL="4799448" algn="l" defTabSz="1371272" rtl="0" eaLnBrk="1" latinLnBrk="0" hangingPunct="1">
        <a:defRPr sz="2600" kern="1200">
          <a:solidFill>
            <a:schemeClr val="tx1"/>
          </a:solidFill>
          <a:latin typeface="+mn-lt"/>
          <a:ea typeface="+mn-ea"/>
          <a:cs typeface="+mn-cs"/>
        </a:defRPr>
      </a:lvl8pPr>
      <a:lvl9pPr marL="5485080" algn="l" defTabSz="1371272" rtl="0" eaLnBrk="1" latinLnBrk="0" hangingPunct="1">
        <a:defRPr sz="26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3550" y="214339"/>
            <a:ext cx="16916400" cy="1221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038" tIns="45522" rIns="91038" bIns="45522"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666757" y="1588311"/>
            <a:ext cx="16935450" cy="740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038" tIns="45522" rIns="91038" bIns="45522"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lide Number Placeholder 5"/>
          <p:cNvSpPr>
            <a:spLocks noGrp="1"/>
          </p:cNvSpPr>
          <p:nvPr>
            <p:ph type="sldNum" sz="quarter" idx="4"/>
          </p:nvPr>
        </p:nvSpPr>
        <p:spPr>
          <a:xfrm>
            <a:off x="14039420" y="9599986"/>
            <a:ext cx="4267200" cy="547688"/>
          </a:xfrm>
          <a:prstGeom prst="rect">
            <a:avLst/>
          </a:prstGeom>
        </p:spPr>
        <p:txBody>
          <a:bodyPr vert="horz" lIns="91080" tIns="45540" rIns="91080" bIns="45540" rtlCol="0" anchor="ctr"/>
          <a:lstStyle>
            <a:lvl1pPr algn="r">
              <a:defRPr sz="1800">
                <a:solidFill>
                  <a:schemeClr val="tx1">
                    <a:tint val="75000"/>
                  </a:schemeClr>
                </a:solidFill>
                <a:latin typeface="Arial"/>
                <a:cs typeface="Arial"/>
              </a:defRPr>
            </a:lvl1pPr>
          </a:lstStyle>
          <a:p>
            <a:pPr defTabSz="1821676" fontAlgn="base">
              <a:spcBef>
                <a:spcPct val="0"/>
              </a:spcBef>
              <a:spcAft>
                <a:spcPct val="0"/>
              </a:spcAft>
            </a:pPr>
            <a:fld id="{0892281B-189C-DD44-8CCD-1176BC153EB5}" type="slidenum">
              <a:rPr lang="en-US" smtClean="0">
                <a:solidFill>
                  <a:srgbClr val="000000">
                    <a:tint val="75000"/>
                  </a:srgbClr>
                </a:solidFill>
              </a:rPr>
              <a:pPr defTabSz="1821676" fontAlgn="base">
                <a:spcBef>
                  <a:spcPct val="0"/>
                </a:spcBef>
                <a:spcAft>
                  <a:spcPct val="0"/>
                </a:spcAft>
              </a:pPr>
              <a:t>‹#›</a:t>
            </a:fld>
            <a:endParaRPr lang="en-US" dirty="0">
              <a:solidFill>
                <a:srgbClr val="000000">
                  <a:tint val="75000"/>
                </a:srgbClr>
              </a:solidFill>
            </a:endParaRPr>
          </a:p>
        </p:txBody>
      </p:sp>
      <p:grpSp>
        <p:nvGrpSpPr>
          <p:cNvPr id="15" name="Group 14"/>
          <p:cNvGrpSpPr/>
          <p:nvPr userDrawn="1"/>
        </p:nvGrpSpPr>
        <p:grpSpPr>
          <a:xfrm>
            <a:off x="-69600" y="9308860"/>
            <a:ext cx="17748216" cy="704220"/>
            <a:chOff x="-7620" y="6323077"/>
            <a:chExt cx="8814816" cy="466344"/>
          </a:xfrm>
        </p:grpSpPr>
        <p:cxnSp>
          <p:nvCxnSpPr>
            <p:cNvPr id="16" name="Straight Connector 15"/>
            <p:cNvCxnSpPr/>
            <p:nvPr userDrawn="1"/>
          </p:nvCxnSpPr>
          <p:spPr>
            <a:xfrm>
              <a:off x="-7620" y="678942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7" name="Straight Connector 16"/>
            <p:cNvCxnSpPr/>
            <p:nvPr userDrawn="1"/>
          </p:nvCxnSpPr>
          <p:spPr>
            <a:xfrm>
              <a:off x="-7620" y="6324600"/>
              <a:ext cx="8814816"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cxnSp>
          <p:nvCxnSpPr>
            <p:cNvPr id="18" name="Straight Connector 17"/>
            <p:cNvCxnSpPr/>
            <p:nvPr userDrawn="1"/>
          </p:nvCxnSpPr>
          <p:spPr>
            <a:xfrm rot="16200000">
              <a:off x="8571262" y="6556249"/>
              <a:ext cx="466344" cy="0"/>
            </a:xfrm>
            <a:prstGeom prst="line">
              <a:avLst/>
            </a:prstGeom>
            <a:ln w="3175" cmpd="sng">
              <a:solidFill>
                <a:srgbClr val="000000"/>
              </a:solidFill>
            </a:ln>
          </p:spPr>
          <p:style>
            <a:lnRef idx="1">
              <a:schemeClr val="accent2"/>
            </a:lnRef>
            <a:fillRef idx="0">
              <a:schemeClr val="accent2"/>
            </a:fillRef>
            <a:effectRef idx="0">
              <a:schemeClr val="accent2"/>
            </a:effectRef>
            <a:fontRef idx="minor">
              <a:schemeClr val="tx1"/>
            </a:fontRef>
          </p:style>
        </p:cxnSp>
      </p:grpSp>
      <p:pic>
        <p:nvPicPr>
          <p:cNvPr id="19" name="Picture 18" descr="ti_logo_powerpoint_1_line.png"/>
          <p:cNvPicPr>
            <a:picLocks noChangeAspect="1"/>
          </p:cNvPicPr>
          <p:nvPr userDrawn="1"/>
        </p:nvPicPr>
        <p:blipFill>
          <a:blip r:embed="rId9" cstate="print"/>
          <a:stretch>
            <a:fillRect/>
          </a:stretch>
        </p:blipFill>
        <p:spPr>
          <a:xfrm>
            <a:off x="13949517" y="9507367"/>
            <a:ext cx="3145226" cy="388678"/>
          </a:xfrm>
          <a:prstGeom prst="rect">
            <a:avLst/>
          </a:prstGeom>
        </p:spPr>
      </p:pic>
      <p:sp>
        <p:nvSpPr>
          <p:cNvPr id="20" name="Text Box 31"/>
          <p:cNvSpPr txBox="1">
            <a:spLocks noChangeArrowheads="1"/>
          </p:cNvSpPr>
          <p:nvPr userDrawn="1"/>
        </p:nvSpPr>
        <p:spPr bwMode="auto">
          <a:xfrm>
            <a:off x="914400" y="8902416"/>
            <a:ext cx="5067300" cy="430152"/>
          </a:xfrm>
          <a:prstGeom prst="rect">
            <a:avLst/>
          </a:prstGeom>
          <a:noFill/>
          <a:ln w="9525">
            <a:noFill/>
            <a:miter lim="800000"/>
            <a:headEnd/>
            <a:tailEnd/>
          </a:ln>
          <a:effectLst/>
        </p:spPr>
        <p:txBody>
          <a:bodyPr lIns="182150" tIns="91076" rIns="182150" bIns="91076">
            <a:spAutoFit/>
          </a:bodyPr>
          <a:lstStyle/>
          <a:p>
            <a:pPr defTabSz="1821588" fontAlgn="base">
              <a:spcBef>
                <a:spcPct val="50000"/>
              </a:spcBef>
              <a:spcAft>
                <a:spcPct val="0"/>
              </a:spcAft>
              <a:defRPr/>
            </a:pPr>
            <a:r>
              <a:rPr lang="en-US" sz="1600" dirty="0">
                <a:solidFill>
                  <a:srgbClr val="000000"/>
                </a:solidFill>
                <a:cs typeface="Arial"/>
              </a:rPr>
              <a:t>TI Information – Selective Disclosure</a:t>
            </a:r>
          </a:p>
        </p:txBody>
      </p:sp>
    </p:spTree>
    <p:extLst>
      <p:ext uri="{BB962C8B-B14F-4D97-AF65-F5344CB8AC3E}">
        <p14:creationId xmlns:p14="http://schemas.microsoft.com/office/powerpoint/2010/main" val="3679389625"/>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Lst>
  <p:hf hdr="0" ftr="0" dt="0"/>
  <p:txStyles>
    <p:titleStyle>
      <a:lvl1pPr algn="l" rtl="0" eaLnBrk="0" fontAlgn="base" hangingPunct="0">
        <a:lnSpc>
          <a:spcPct val="85000"/>
        </a:lnSpc>
        <a:spcBef>
          <a:spcPct val="0"/>
        </a:spcBef>
        <a:spcAft>
          <a:spcPct val="0"/>
        </a:spcAft>
        <a:defRPr sz="4800" b="1">
          <a:solidFill>
            <a:schemeClr val="tx2"/>
          </a:solidFill>
          <a:latin typeface="+mj-lt"/>
          <a:ea typeface="+mj-ea"/>
          <a:cs typeface="+mj-cs"/>
        </a:defRPr>
      </a:lvl1pPr>
      <a:lvl2pPr algn="l" rtl="0" eaLnBrk="0" fontAlgn="base" hangingPunct="0">
        <a:lnSpc>
          <a:spcPct val="85000"/>
        </a:lnSpc>
        <a:spcBef>
          <a:spcPct val="0"/>
        </a:spcBef>
        <a:spcAft>
          <a:spcPct val="0"/>
        </a:spcAft>
        <a:defRPr sz="6400" b="1">
          <a:solidFill>
            <a:schemeClr val="tx2"/>
          </a:solidFill>
          <a:latin typeface="Arial" charset="0"/>
        </a:defRPr>
      </a:lvl2pPr>
      <a:lvl3pPr algn="l" rtl="0" eaLnBrk="0" fontAlgn="base" hangingPunct="0">
        <a:lnSpc>
          <a:spcPct val="85000"/>
        </a:lnSpc>
        <a:spcBef>
          <a:spcPct val="0"/>
        </a:spcBef>
        <a:spcAft>
          <a:spcPct val="0"/>
        </a:spcAft>
        <a:defRPr sz="6400" b="1">
          <a:solidFill>
            <a:schemeClr val="tx2"/>
          </a:solidFill>
          <a:latin typeface="Arial" charset="0"/>
        </a:defRPr>
      </a:lvl3pPr>
      <a:lvl4pPr algn="l" rtl="0" eaLnBrk="0" fontAlgn="base" hangingPunct="0">
        <a:lnSpc>
          <a:spcPct val="85000"/>
        </a:lnSpc>
        <a:spcBef>
          <a:spcPct val="0"/>
        </a:spcBef>
        <a:spcAft>
          <a:spcPct val="0"/>
        </a:spcAft>
        <a:defRPr sz="6400" b="1">
          <a:solidFill>
            <a:schemeClr val="tx2"/>
          </a:solidFill>
          <a:latin typeface="Arial" charset="0"/>
        </a:defRPr>
      </a:lvl4pPr>
      <a:lvl5pPr algn="l" rtl="0" eaLnBrk="0" fontAlgn="base" hangingPunct="0">
        <a:lnSpc>
          <a:spcPct val="85000"/>
        </a:lnSpc>
        <a:spcBef>
          <a:spcPct val="0"/>
        </a:spcBef>
        <a:spcAft>
          <a:spcPct val="0"/>
        </a:spcAft>
        <a:defRPr sz="6400" b="1">
          <a:solidFill>
            <a:schemeClr val="tx2"/>
          </a:solidFill>
          <a:latin typeface="Arial" charset="0"/>
        </a:defRPr>
      </a:lvl5pPr>
      <a:lvl6pPr marL="910432" algn="l" rtl="0" fontAlgn="base">
        <a:lnSpc>
          <a:spcPct val="85000"/>
        </a:lnSpc>
        <a:spcBef>
          <a:spcPct val="0"/>
        </a:spcBef>
        <a:spcAft>
          <a:spcPct val="0"/>
        </a:spcAft>
        <a:defRPr sz="6400" b="1">
          <a:solidFill>
            <a:srgbClr val="FF0000"/>
          </a:solidFill>
          <a:latin typeface="Arial" charset="0"/>
        </a:defRPr>
      </a:lvl6pPr>
      <a:lvl7pPr marL="1820876" algn="l" rtl="0" fontAlgn="base">
        <a:lnSpc>
          <a:spcPct val="85000"/>
        </a:lnSpc>
        <a:spcBef>
          <a:spcPct val="0"/>
        </a:spcBef>
        <a:spcAft>
          <a:spcPct val="0"/>
        </a:spcAft>
        <a:defRPr sz="6400" b="1">
          <a:solidFill>
            <a:srgbClr val="FF0000"/>
          </a:solidFill>
          <a:latin typeface="Arial" charset="0"/>
        </a:defRPr>
      </a:lvl7pPr>
      <a:lvl8pPr marL="2731314" algn="l" rtl="0" fontAlgn="base">
        <a:lnSpc>
          <a:spcPct val="85000"/>
        </a:lnSpc>
        <a:spcBef>
          <a:spcPct val="0"/>
        </a:spcBef>
        <a:spcAft>
          <a:spcPct val="0"/>
        </a:spcAft>
        <a:defRPr sz="6400" b="1">
          <a:solidFill>
            <a:srgbClr val="FF0000"/>
          </a:solidFill>
          <a:latin typeface="Arial" charset="0"/>
        </a:defRPr>
      </a:lvl8pPr>
      <a:lvl9pPr marL="3641760" algn="l" rtl="0" fontAlgn="base">
        <a:lnSpc>
          <a:spcPct val="85000"/>
        </a:lnSpc>
        <a:spcBef>
          <a:spcPct val="0"/>
        </a:spcBef>
        <a:spcAft>
          <a:spcPct val="0"/>
        </a:spcAft>
        <a:defRPr sz="6400" b="1">
          <a:solidFill>
            <a:srgbClr val="FF0000"/>
          </a:solidFill>
          <a:latin typeface="Arial" charset="0"/>
        </a:defRPr>
      </a:lvl9pPr>
    </p:titleStyle>
    <p:bodyStyle>
      <a:lvl1pPr marL="452064" indent="-452064" algn="l" rtl="0" eaLnBrk="0" fontAlgn="base" hangingPunct="0">
        <a:spcBef>
          <a:spcPts val="1600"/>
        </a:spcBef>
        <a:spcAft>
          <a:spcPct val="0"/>
        </a:spcAft>
        <a:buChar char="•"/>
        <a:defRPr sz="4000">
          <a:solidFill>
            <a:schemeClr val="tx1"/>
          </a:solidFill>
          <a:latin typeface="+mn-lt"/>
          <a:ea typeface="+mn-ea"/>
          <a:cs typeface="+mn-cs"/>
        </a:defRPr>
      </a:lvl1pPr>
      <a:lvl2pPr marL="1144380" indent="-464684" algn="l" rtl="0" eaLnBrk="0" fontAlgn="base" hangingPunct="0">
        <a:spcBef>
          <a:spcPct val="20000"/>
        </a:spcBef>
        <a:spcAft>
          <a:spcPct val="0"/>
        </a:spcAft>
        <a:buChar char="–"/>
        <a:defRPr>
          <a:solidFill>
            <a:schemeClr val="tx1"/>
          </a:solidFill>
          <a:latin typeface="+mn-lt"/>
        </a:defRPr>
      </a:lvl2pPr>
      <a:lvl3pPr marL="1700754" indent="-328758" algn="l" rtl="0" eaLnBrk="0" fontAlgn="base" hangingPunct="0">
        <a:spcBef>
          <a:spcPct val="15000"/>
        </a:spcBef>
        <a:spcAft>
          <a:spcPct val="0"/>
        </a:spcAft>
        <a:buChar char="•"/>
        <a:defRPr>
          <a:solidFill>
            <a:schemeClr val="tx1"/>
          </a:solidFill>
          <a:latin typeface="+mn-lt"/>
        </a:defRPr>
      </a:lvl3pPr>
      <a:lvl4pPr marL="2393068" indent="-464684" algn="l" rtl="0" eaLnBrk="0" fontAlgn="base" hangingPunct="0">
        <a:spcBef>
          <a:spcPct val="5000"/>
        </a:spcBef>
        <a:spcAft>
          <a:spcPct val="0"/>
        </a:spcAft>
        <a:buChar char="–"/>
        <a:defRPr>
          <a:solidFill>
            <a:schemeClr val="tx1"/>
          </a:solidFill>
          <a:latin typeface="+mn-lt"/>
        </a:defRPr>
      </a:lvl4pPr>
      <a:lvl5pPr marL="2965242" indent="-344576" algn="l" rtl="0" eaLnBrk="0" fontAlgn="base" hangingPunct="0">
        <a:spcBef>
          <a:spcPct val="0"/>
        </a:spcBef>
        <a:spcAft>
          <a:spcPct val="0"/>
        </a:spcAft>
        <a:buChar char="»"/>
        <a:defRPr>
          <a:solidFill>
            <a:schemeClr val="tx1"/>
          </a:solidFill>
          <a:latin typeface="+mn-lt"/>
        </a:defRPr>
      </a:lvl5pPr>
      <a:lvl6pPr marL="3875694" indent="-344576" algn="l" rtl="0" fontAlgn="base">
        <a:spcBef>
          <a:spcPct val="0"/>
        </a:spcBef>
        <a:spcAft>
          <a:spcPct val="0"/>
        </a:spcAft>
        <a:buChar char="»"/>
        <a:defRPr sz="3200">
          <a:solidFill>
            <a:schemeClr val="tx1"/>
          </a:solidFill>
          <a:latin typeface="+mn-lt"/>
        </a:defRPr>
      </a:lvl6pPr>
      <a:lvl7pPr marL="4786134" indent="-344576" algn="l" rtl="0" fontAlgn="base">
        <a:spcBef>
          <a:spcPct val="0"/>
        </a:spcBef>
        <a:spcAft>
          <a:spcPct val="0"/>
        </a:spcAft>
        <a:buChar char="»"/>
        <a:defRPr sz="3200">
          <a:solidFill>
            <a:schemeClr val="tx1"/>
          </a:solidFill>
          <a:latin typeface="+mn-lt"/>
        </a:defRPr>
      </a:lvl7pPr>
      <a:lvl8pPr marL="5696560" indent="-344576" algn="l" rtl="0" fontAlgn="base">
        <a:spcBef>
          <a:spcPct val="0"/>
        </a:spcBef>
        <a:spcAft>
          <a:spcPct val="0"/>
        </a:spcAft>
        <a:buChar char="»"/>
        <a:defRPr sz="3200">
          <a:solidFill>
            <a:schemeClr val="tx1"/>
          </a:solidFill>
          <a:latin typeface="+mn-lt"/>
        </a:defRPr>
      </a:lvl8pPr>
      <a:lvl9pPr marL="6607008" indent="-344576" algn="l" rtl="0" fontAlgn="base">
        <a:spcBef>
          <a:spcPct val="0"/>
        </a:spcBef>
        <a:spcAft>
          <a:spcPct val="0"/>
        </a:spcAft>
        <a:buChar char="»"/>
        <a:defRPr sz="3200">
          <a:solidFill>
            <a:schemeClr val="tx1"/>
          </a:solidFill>
          <a:latin typeface="+mn-lt"/>
        </a:defRPr>
      </a:lvl9pPr>
    </p:bodyStyle>
    <p:otherStyle>
      <a:defPPr>
        <a:defRPr lang="en-US"/>
      </a:defPPr>
      <a:lvl1pPr marL="0" algn="l" defTabSz="1820876" rtl="0" eaLnBrk="1" latinLnBrk="0" hangingPunct="1">
        <a:defRPr sz="3600" kern="1200">
          <a:solidFill>
            <a:schemeClr val="tx1"/>
          </a:solidFill>
          <a:latin typeface="+mn-lt"/>
          <a:ea typeface="+mn-ea"/>
          <a:cs typeface="+mn-cs"/>
        </a:defRPr>
      </a:lvl1pPr>
      <a:lvl2pPr marL="910432" algn="l" defTabSz="1820876" rtl="0" eaLnBrk="1" latinLnBrk="0" hangingPunct="1">
        <a:defRPr sz="3600" kern="1200">
          <a:solidFill>
            <a:schemeClr val="tx1"/>
          </a:solidFill>
          <a:latin typeface="+mn-lt"/>
          <a:ea typeface="+mn-ea"/>
          <a:cs typeface="+mn-cs"/>
        </a:defRPr>
      </a:lvl2pPr>
      <a:lvl3pPr marL="1820876" algn="l" defTabSz="1820876" rtl="0" eaLnBrk="1" latinLnBrk="0" hangingPunct="1">
        <a:defRPr sz="3600" kern="1200">
          <a:solidFill>
            <a:schemeClr val="tx1"/>
          </a:solidFill>
          <a:latin typeface="+mn-lt"/>
          <a:ea typeface="+mn-ea"/>
          <a:cs typeface="+mn-cs"/>
        </a:defRPr>
      </a:lvl3pPr>
      <a:lvl4pPr marL="2731314" algn="l" defTabSz="1820876" rtl="0" eaLnBrk="1" latinLnBrk="0" hangingPunct="1">
        <a:defRPr sz="3600" kern="1200">
          <a:solidFill>
            <a:schemeClr val="tx1"/>
          </a:solidFill>
          <a:latin typeface="+mn-lt"/>
          <a:ea typeface="+mn-ea"/>
          <a:cs typeface="+mn-cs"/>
        </a:defRPr>
      </a:lvl4pPr>
      <a:lvl5pPr marL="3641760" algn="l" defTabSz="1820876" rtl="0" eaLnBrk="1" latinLnBrk="0" hangingPunct="1">
        <a:defRPr sz="3600" kern="1200">
          <a:solidFill>
            <a:schemeClr val="tx1"/>
          </a:solidFill>
          <a:latin typeface="+mn-lt"/>
          <a:ea typeface="+mn-ea"/>
          <a:cs typeface="+mn-cs"/>
        </a:defRPr>
      </a:lvl5pPr>
      <a:lvl6pPr marL="4552202" algn="l" defTabSz="1820876" rtl="0" eaLnBrk="1" latinLnBrk="0" hangingPunct="1">
        <a:defRPr sz="3600" kern="1200">
          <a:solidFill>
            <a:schemeClr val="tx1"/>
          </a:solidFill>
          <a:latin typeface="+mn-lt"/>
          <a:ea typeface="+mn-ea"/>
          <a:cs typeface="+mn-cs"/>
        </a:defRPr>
      </a:lvl6pPr>
      <a:lvl7pPr marL="5462634" algn="l" defTabSz="1820876" rtl="0" eaLnBrk="1" latinLnBrk="0" hangingPunct="1">
        <a:defRPr sz="3600" kern="1200">
          <a:solidFill>
            <a:schemeClr val="tx1"/>
          </a:solidFill>
          <a:latin typeface="+mn-lt"/>
          <a:ea typeface="+mn-ea"/>
          <a:cs typeface="+mn-cs"/>
        </a:defRPr>
      </a:lvl7pPr>
      <a:lvl8pPr marL="6373072" algn="l" defTabSz="1820876" rtl="0" eaLnBrk="1" latinLnBrk="0" hangingPunct="1">
        <a:defRPr sz="3600" kern="1200">
          <a:solidFill>
            <a:schemeClr val="tx1"/>
          </a:solidFill>
          <a:latin typeface="+mn-lt"/>
          <a:ea typeface="+mn-ea"/>
          <a:cs typeface="+mn-cs"/>
        </a:defRPr>
      </a:lvl8pPr>
      <a:lvl9pPr marL="7283518" algn="l" defTabSz="1820876" rtl="0" eaLnBrk="1" latinLnBrk="0" hangingPunct="1">
        <a:defRPr sz="36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p:nvSpPr>
        <p:spPr>
          <a:xfrm>
            <a:off x="63" y="9487960"/>
            <a:ext cx="17608022" cy="6852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52202" tIns="76090" rIns="152202" bIns="76090" anchor="ctr"/>
          <a:lstStyle/>
          <a:p>
            <a:pPr algn="ctr" fontAlgn="base">
              <a:spcBef>
                <a:spcPct val="0"/>
              </a:spcBef>
              <a:spcAft>
                <a:spcPct val="0"/>
              </a:spcAft>
              <a:defRPr/>
            </a:pPr>
            <a:endParaRPr lang="en-US" sz="7200">
              <a:solidFill>
                <a:srgbClr val="FFFFFF"/>
              </a:solidFill>
            </a:endParaRPr>
          </a:p>
        </p:txBody>
      </p:sp>
      <p:sp>
        <p:nvSpPr>
          <p:cNvPr id="19" name="Rectangle 18"/>
          <p:cNvSpPr/>
          <p:nvPr/>
        </p:nvSpPr>
        <p:spPr>
          <a:xfrm>
            <a:off x="84668" y="9487960"/>
            <a:ext cx="17478376" cy="6852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52202" tIns="76090" rIns="152202" bIns="76090" anchor="ctr"/>
          <a:lstStyle/>
          <a:p>
            <a:pPr algn="ctr" fontAlgn="base">
              <a:spcBef>
                <a:spcPct val="0"/>
              </a:spcBef>
              <a:spcAft>
                <a:spcPct val="0"/>
              </a:spcAft>
              <a:defRPr/>
            </a:pPr>
            <a:endParaRPr lang="en-US" sz="7200">
              <a:solidFill>
                <a:srgbClr val="FFFFFF"/>
              </a:solidFill>
            </a:endParaRPr>
          </a:p>
        </p:txBody>
      </p:sp>
      <p:sp>
        <p:nvSpPr>
          <p:cNvPr id="3076" name="Rectangle 2"/>
          <p:cNvSpPr>
            <a:spLocks noGrp="1" noChangeArrowheads="1"/>
          </p:cNvSpPr>
          <p:nvPr>
            <p:ph type="title"/>
          </p:nvPr>
        </p:nvSpPr>
        <p:spPr bwMode="auto">
          <a:xfrm>
            <a:off x="463089" y="214326"/>
            <a:ext cx="16917458" cy="1222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21" tIns="45654" rIns="91321" bIns="45654" numCol="1" anchor="ctr" anchorCtr="0" compatLnSpc="1">
            <a:prstTxWarp prst="textNoShape">
              <a:avLst/>
            </a:prstTxWarp>
          </a:bodyPr>
          <a:lstStyle/>
          <a:p>
            <a:pPr lvl="0"/>
            <a:r>
              <a:rPr lang="en-US" altLang="en-US"/>
              <a:t>Click to edit Master title style</a:t>
            </a:r>
          </a:p>
        </p:txBody>
      </p:sp>
      <p:sp>
        <p:nvSpPr>
          <p:cNvPr id="3077" name="Rectangle 3"/>
          <p:cNvSpPr>
            <a:spLocks noGrp="1" noChangeArrowheads="1"/>
          </p:cNvSpPr>
          <p:nvPr>
            <p:ph type="body" idx="1"/>
          </p:nvPr>
        </p:nvSpPr>
        <p:spPr bwMode="auto">
          <a:xfrm>
            <a:off x="666750" y="1587563"/>
            <a:ext cx="16935980" cy="7403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91321" tIns="45654" rIns="91321" bIns="45654"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30" name="Rectangle 6"/>
          <p:cNvSpPr>
            <a:spLocks noGrp="1" noChangeArrowheads="1"/>
          </p:cNvSpPr>
          <p:nvPr>
            <p:ph type="sldNum" sz="quarter" idx="4"/>
          </p:nvPr>
        </p:nvSpPr>
        <p:spPr bwMode="auto">
          <a:xfrm>
            <a:off x="13284732" y="9075208"/>
            <a:ext cx="4267728" cy="309564"/>
          </a:xfrm>
          <a:prstGeom prst="rect">
            <a:avLst/>
          </a:prstGeom>
          <a:noFill/>
          <a:ln w="9525">
            <a:noFill/>
            <a:miter lim="800000"/>
            <a:headEnd/>
            <a:tailEnd/>
          </a:ln>
          <a:effectLst/>
        </p:spPr>
        <p:txBody>
          <a:bodyPr vert="horz" wrap="square" lIns="91321" tIns="45654" rIns="91321" bIns="45654" numCol="1" anchor="t" anchorCtr="0" compatLnSpc="1">
            <a:prstTxWarp prst="textNoShape">
              <a:avLst/>
            </a:prstTxWarp>
          </a:bodyPr>
          <a:lstStyle>
            <a:lvl1pPr algn="r">
              <a:defRPr sz="1334">
                <a:solidFill>
                  <a:srgbClr val="000000"/>
                </a:solidFill>
                <a:cs typeface="+mn-cs"/>
              </a:defRPr>
            </a:lvl1pPr>
          </a:lstStyle>
          <a:p>
            <a:pPr fontAlgn="base">
              <a:spcBef>
                <a:spcPct val="0"/>
              </a:spcBef>
              <a:spcAft>
                <a:spcPct val="0"/>
              </a:spcAft>
              <a:defRPr/>
            </a:pPr>
            <a:fld id="{1C23D1F3-6090-4B82-A7BE-ED87E3B3C2D1}" type="slidenum">
              <a:rPr lang="en-US"/>
              <a:pPr fontAlgn="base">
                <a:spcBef>
                  <a:spcPct val="0"/>
                </a:spcBef>
                <a:spcAft>
                  <a:spcPct val="0"/>
                </a:spcAft>
                <a:defRPr/>
              </a:pPr>
              <a:t>‹#›</a:t>
            </a:fld>
            <a:endParaRPr lang="en-US"/>
          </a:p>
        </p:txBody>
      </p:sp>
      <p:grpSp>
        <p:nvGrpSpPr>
          <p:cNvPr id="3080" name="Group 15"/>
          <p:cNvGrpSpPr>
            <a:grpSpLocks/>
          </p:cNvGrpSpPr>
          <p:nvPr/>
        </p:nvGrpSpPr>
        <p:grpSpPr bwMode="auto">
          <a:xfrm>
            <a:off x="0" y="9413888"/>
            <a:ext cx="17653000" cy="777876"/>
            <a:chOff x="0" y="6321425"/>
            <a:chExt cx="10591800" cy="466344"/>
          </a:xfrm>
        </p:grpSpPr>
        <p:sp>
          <p:nvSpPr>
            <p:cNvPr id="18" name="Rectangle 17"/>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sz="7200">
                <a:solidFill>
                  <a:srgbClr val="FFFFFF"/>
                </a:solidFill>
              </a:endParaRPr>
            </a:p>
          </p:txBody>
        </p:sp>
        <p:pic>
          <p:nvPicPr>
            <p:cNvPr id="3082" name="Picture 27" descr="ti_logo_powerpoint_1_line.png"/>
            <p:cNvPicPr>
              <a:picLocks noChangeAspect="1"/>
            </p:cNvPicPr>
            <p:nvPr userDrawn="1"/>
          </p:nvPicPr>
          <p:blipFill>
            <a:blip r:embed="rId20" cstate="email">
              <a:extLst>
                <a:ext uri="{28A0092B-C50C-407E-A947-70E740481C1C}">
                  <a14:useLocalDpi xmlns:a14="http://schemas.microsoft.com/office/drawing/2010/main"/>
                </a:ext>
              </a:extLst>
            </a:blip>
            <a:srcRect/>
            <a:stretch>
              <a:fillRect/>
            </a:stretch>
          </p:blipFill>
          <p:spPr bwMode="auto">
            <a:xfrm>
              <a:off x="8593138" y="6440488"/>
              <a:ext cx="1874837"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668081925"/>
      </p:ext>
    </p:extLst>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 id="2147483786" r:id="rId14"/>
    <p:sldLayoutId id="2147483787" r:id="rId15"/>
    <p:sldLayoutId id="2147483788" r:id="rId16"/>
    <p:sldLayoutId id="2147483789" r:id="rId17"/>
    <p:sldLayoutId id="2147483790" r:id="rId18"/>
  </p:sldLayoutIdLst>
  <p:hf hdr="0" ftr="0" dt="0"/>
  <p:txStyles>
    <p:titleStyle>
      <a:lvl1pPr algn="l" rtl="0" eaLnBrk="1" fontAlgn="base" hangingPunct="1">
        <a:lnSpc>
          <a:spcPct val="85000"/>
        </a:lnSpc>
        <a:spcBef>
          <a:spcPct val="0"/>
        </a:spcBef>
        <a:spcAft>
          <a:spcPct val="0"/>
        </a:spcAft>
        <a:defRPr sz="5334" b="1">
          <a:solidFill>
            <a:schemeClr val="tx2"/>
          </a:solidFill>
          <a:latin typeface="+mj-lt"/>
          <a:ea typeface="+mj-ea"/>
          <a:cs typeface="+mj-cs"/>
        </a:defRPr>
      </a:lvl1pPr>
      <a:lvl2pPr algn="l" rtl="0" eaLnBrk="1" fontAlgn="base" hangingPunct="1">
        <a:lnSpc>
          <a:spcPct val="85000"/>
        </a:lnSpc>
        <a:spcBef>
          <a:spcPct val="0"/>
        </a:spcBef>
        <a:spcAft>
          <a:spcPct val="0"/>
        </a:spcAft>
        <a:defRPr sz="5334" b="1">
          <a:solidFill>
            <a:schemeClr val="tx2"/>
          </a:solidFill>
          <a:latin typeface="Arial" charset="0"/>
        </a:defRPr>
      </a:lvl2pPr>
      <a:lvl3pPr algn="l" rtl="0" eaLnBrk="1" fontAlgn="base" hangingPunct="1">
        <a:lnSpc>
          <a:spcPct val="85000"/>
        </a:lnSpc>
        <a:spcBef>
          <a:spcPct val="0"/>
        </a:spcBef>
        <a:spcAft>
          <a:spcPct val="0"/>
        </a:spcAft>
        <a:defRPr sz="5334" b="1">
          <a:solidFill>
            <a:schemeClr val="tx2"/>
          </a:solidFill>
          <a:latin typeface="Arial" charset="0"/>
        </a:defRPr>
      </a:lvl3pPr>
      <a:lvl4pPr algn="l" rtl="0" eaLnBrk="1" fontAlgn="base" hangingPunct="1">
        <a:lnSpc>
          <a:spcPct val="85000"/>
        </a:lnSpc>
        <a:spcBef>
          <a:spcPct val="0"/>
        </a:spcBef>
        <a:spcAft>
          <a:spcPct val="0"/>
        </a:spcAft>
        <a:defRPr sz="5334" b="1">
          <a:solidFill>
            <a:schemeClr val="tx2"/>
          </a:solidFill>
          <a:latin typeface="Arial" charset="0"/>
        </a:defRPr>
      </a:lvl4pPr>
      <a:lvl5pPr algn="l" rtl="0" eaLnBrk="1" fontAlgn="base" hangingPunct="1">
        <a:lnSpc>
          <a:spcPct val="85000"/>
        </a:lnSpc>
        <a:spcBef>
          <a:spcPct val="0"/>
        </a:spcBef>
        <a:spcAft>
          <a:spcPct val="0"/>
        </a:spcAft>
        <a:defRPr sz="5334" b="1">
          <a:solidFill>
            <a:schemeClr val="tx2"/>
          </a:solidFill>
          <a:latin typeface="Arial" charset="0"/>
        </a:defRPr>
      </a:lvl5pPr>
      <a:lvl6pPr marL="760980" algn="l" rtl="0" eaLnBrk="1" fontAlgn="base" hangingPunct="1">
        <a:lnSpc>
          <a:spcPct val="85000"/>
        </a:lnSpc>
        <a:spcBef>
          <a:spcPct val="0"/>
        </a:spcBef>
        <a:spcAft>
          <a:spcPct val="0"/>
        </a:spcAft>
        <a:defRPr sz="5334" b="1">
          <a:solidFill>
            <a:srgbClr val="FF0000"/>
          </a:solidFill>
          <a:latin typeface="Arial" charset="0"/>
        </a:defRPr>
      </a:lvl6pPr>
      <a:lvl7pPr marL="1521960" algn="l" rtl="0" eaLnBrk="1" fontAlgn="base" hangingPunct="1">
        <a:lnSpc>
          <a:spcPct val="85000"/>
        </a:lnSpc>
        <a:spcBef>
          <a:spcPct val="0"/>
        </a:spcBef>
        <a:spcAft>
          <a:spcPct val="0"/>
        </a:spcAft>
        <a:defRPr sz="5334" b="1">
          <a:solidFill>
            <a:srgbClr val="FF0000"/>
          </a:solidFill>
          <a:latin typeface="Arial" charset="0"/>
        </a:defRPr>
      </a:lvl7pPr>
      <a:lvl8pPr marL="2282936" algn="l" rtl="0" eaLnBrk="1" fontAlgn="base" hangingPunct="1">
        <a:lnSpc>
          <a:spcPct val="85000"/>
        </a:lnSpc>
        <a:spcBef>
          <a:spcPct val="0"/>
        </a:spcBef>
        <a:spcAft>
          <a:spcPct val="0"/>
        </a:spcAft>
        <a:defRPr sz="5334" b="1">
          <a:solidFill>
            <a:srgbClr val="FF0000"/>
          </a:solidFill>
          <a:latin typeface="Arial" charset="0"/>
        </a:defRPr>
      </a:lvl8pPr>
      <a:lvl9pPr marL="3043852" algn="l" rtl="0" eaLnBrk="1" fontAlgn="base" hangingPunct="1">
        <a:lnSpc>
          <a:spcPct val="85000"/>
        </a:lnSpc>
        <a:spcBef>
          <a:spcPct val="0"/>
        </a:spcBef>
        <a:spcAft>
          <a:spcPct val="0"/>
        </a:spcAft>
        <a:defRPr sz="5334" b="1">
          <a:solidFill>
            <a:srgbClr val="FF0000"/>
          </a:solidFill>
          <a:latin typeface="Arial" charset="0"/>
        </a:defRPr>
      </a:lvl9pPr>
    </p:titleStyle>
    <p:bodyStyle>
      <a:lvl1pPr marL="375304" indent="-375304" algn="l" rtl="0" eaLnBrk="1" fontAlgn="base" hangingPunct="1">
        <a:spcBef>
          <a:spcPts val="1334"/>
        </a:spcBef>
        <a:spcAft>
          <a:spcPct val="0"/>
        </a:spcAft>
        <a:buChar char="•"/>
        <a:defRPr sz="3666">
          <a:solidFill>
            <a:schemeClr val="tx1"/>
          </a:solidFill>
          <a:latin typeface="+mn-lt"/>
          <a:ea typeface="+mn-ea"/>
          <a:cs typeface="+mn-cs"/>
        </a:defRPr>
      </a:lvl1pPr>
      <a:lvl2pPr marL="954120" indent="-385886" algn="l" rtl="0" eaLnBrk="1" fontAlgn="base" hangingPunct="1">
        <a:spcBef>
          <a:spcPct val="20000"/>
        </a:spcBef>
        <a:spcAft>
          <a:spcPct val="0"/>
        </a:spcAft>
        <a:buChar char="–"/>
        <a:defRPr sz="3166">
          <a:solidFill>
            <a:schemeClr val="tx1"/>
          </a:solidFill>
          <a:latin typeface="+mn-lt"/>
        </a:defRPr>
      </a:lvl2pPr>
      <a:lvl3pPr marL="1419284" indent="-272250" algn="l" rtl="0" eaLnBrk="1" fontAlgn="base" hangingPunct="1">
        <a:spcBef>
          <a:spcPct val="15000"/>
        </a:spcBef>
        <a:spcAft>
          <a:spcPct val="0"/>
        </a:spcAft>
        <a:buChar char="•"/>
        <a:defRPr sz="3166">
          <a:solidFill>
            <a:schemeClr val="tx1"/>
          </a:solidFill>
          <a:latin typeface="+mn-lt"/>
        </a:defRPr>
      </a:lvl3pPr>
      <a:lvl4pPr marL="1998090" indent="-385886" algn="l" rtl="0" eaLnBrk="1" fontAlgn="base" hangingPunct="1">
        <a:spcBef>
          <a:spcPct val="5000"/>
        </a:spcBef>
        <a:spcAft>
          <a:spcPct val="0"/>
        </a:spcAft>
        <a:buChar char="–"/>
        <a:defRPr sz="3166">
          <a:solidFill>
            <a:schemeClr val="tx1"/>
          </a:solidFill>
          <a:latin typeface="+mn-lt"/>
        </a:defRPr>
      </a:lvl4pPr>
      <a:lvl5pPr marL="2476450" indent="-285476" algn="l" rtl="0" eaLnBrk="1" fontAlgn="base" hangingPunct="1">
        <a:spcBef>
          <a:spcPct val="0"/>
        </a:spcBef>
        <a:spcAft>
          <a:spcPct val="0"/>
        </a:spcAft>
        <a:buChar char="»"/>
        <a:defRPr sz="3166">
          <a:solidFill>
            <a:schemeClr val="tx1"/>
          </a:solidFill>
          <a:latin typeface="+mn-lt"/>
        </a:defRPr>
      </a:lvl5pPr>
      <a:lvl6pPr marL="3239372" indent="-288056" algn="l" rtl="0" eaLnBrk="1" fontAlgn="base" hangingPunct="1">
        <a:spcBef>
          <a:spcPct val="0"/>
        </a:spcBef>
        <a:spcAft>
          <a:spcPct val="0"/>
        </a:spcAft>
        <a:buChar char="»"/>
        <a:defRPr sz="2666">
          <a:solidFill>
            <a:schemeClr val="tx1"/>
          </a:solidFill>
          <a:latin typeface="+mn-lt"/>
        </a:defRPr>
      </a:lvl6pPr>
      <a:lvl7pPr marL="4000352" indent="-288056" algn="l" rtl="0" eaLnBrk="1" fontAlgn="base" hangingPunct="1">
        <a:spcBef>
          <a:spcPct val="0"/>
        </a:spcBef>
        <a:spcAft>
          <a:spcPct val="0"/>
        </a:spcAft>
        <a:buChar char="»"/>
        <a:defRPr sz="2666">
          <a:solidFill>
            <a:schemeClr val="tx1"/>
          </a:solidFill>
          <a:latin typeface="+mn-lt"/>
        </a:defRPr>
      </a:lvl7pPr>
      <a:lvl8pPr marL="4761330" indent="-288056" algn="l" rtl="0" eaLnBrk="1" fontAlgn="base" hangingPunct="1">
        <a:spcBef>
          <a:spcPct val="0"/>
        </a:spcBef>
        <a:spcAft>
          <a:spcPct val="0"/>
        </a:spcAft>
        <a:buChar char="»"/>
        <a:defRPr sz="2666">
          <a:solidFill>
            <a:schemeClr val="tx1"/>
          </a:solidFill>
          <a:latin typeface="+mn-lt"/>
        </a:defRPr>
      </a:lvl8pPr>
      <a:lvl9pPr marL="5522308" indent="-288056" algn="l" rtl="0" eaLnBrk="1" fontAlgn="base" hangingPunct="1">
        <a:spcBef>
          <a:spcPct val="0"/>
        </a:spcBef>
        <a:spcAft>
          <a:spcPct val="0"/>
        </a:spcAft>
        <a:buChar char="»"/>
        <a:defRPr sz="2666">
          <a:solidFill>
            <a:schemeClr val="tx1"/>
          </a:solidFill>
          <a:latin typeface="+mn-lt"/>
        </a:defRPr>
      </a:lvl9pPr>
    </p:bodyStyle>
    <p:otherStyle>
      <a:defPPr>
        <a:defRPr lang="en-US"/>
      </a:defPPr>
      <a:lvl1pPr marL="0" algn="l" defTabSz="1521960" rtl="0" eaLnBrk="1" latinLnBrk="0" hangingPunct="1">
        <a:defRPr sz="3000" kern="1200">
          <a:solidFill>
            <a:schemeClr val="tx1"/>
          </a:solidFill>
          <a:latin typeface="+mn-lt"/>
          <a:ea typeface="+mn-ea"/>
          <a:cs typeface="+mn-cs"/>
        </a:defRPr>
      </a:lvl1pPr>
      <a:lvl2pPr marL="760980" algn="l" defTabSz="1521960" rtl="0" eaLnBrk="1" latinLnBrk="0" hangingPunct="1">
        <a:defRPr sz="3000" kern="1200">
          <a:solidFill>
            <a:schemeClr val="tx1"/>
          </a:solidFill>
          <a:latin typeface="+mn-lt"/>
          <a:ea typeface="+mn-ea"/>
          <a:cs typeface="+mn-cs"/>
        </a:defRPr>
      </a:lvl2pPr>
      <a:lvl3pPr marL="1521960" algn="l" defTabSz="1521960" rtl="0" eaLnBrk="1" latinLnBrk="0" hangingPunct="1">
        <a:defRPr sz="3000" kern="1200">
          <a:solidFill>
            <a:schemeClr val="tx1"/>
          </a:solidFill>
          <a:latin typeface="+mn-lt"/>
          <a:ea typeface="+mn-ea"/>
          <a:cs typeface="+mn-cs"/>
        </a:defRPr>
      </a:lvl3pPr>
      <a:lvl4pPr marL="2282936" algn="l" defTabSz="1521960" rtl="0" eaLnBrk="1" latinLnBrk="0" hangingPunct="1">
        <a:defRPr sz="3000" kern="1200">
          <a:solidFill>
            <a:schemeClr val="tx1"/>
          </a:solidFill>
          <a:latin typeface="+mn-lt"/>
          <a:ea typeface="+mn-ea"/>
          <a:cs typeface="+mn-cs"/>
        </a:defRPr>
      </a:lvl4pPr>
      <a:lvl5pPr marL="3043852" algn="l" defTabSz="1521960" rtl="0" eaLnBrk="1" latinLnBrk="0" hangingPunct="1">
        <a:defRPr sz="3000" kern="1200">
          <a:solidFill>
            <a:schemeClr val="tx1"/>
          </a:solidFill>
          <a:latin typeface="+mn-lt"/>
          <a:ea typeface="+mn-ea"/>
          <a:cs typeface="+mn-cs"/>
        </a:defRPr>
      </a:lvl5pPr>
      <a:lvl6pPr marL="3804828" algn="l" defTabSz="1521960" rtl="0" eaLnBrk="1" latinLnBrk="0" hangingPunct="1">
        <a:defRPr sz="3000" kern="1200">
          <a:solidFill>
            <a:schemeClr val="tx1"/>
          </a:solidFill>
          <a:latin typeface="+mn-lt"/>
          <a:ea typeface="+mn-ea"/>
          <a:cs typeface="+mn-cs"/>
        </a:defRPr>
      </a:lvl6pPr>
      <a:lvl7pPr marL="4565796" algn="l" defTabSz="1521960" rtl="0" eaLnBrk="1" latinLnBrk="0" hangingPunct="1">
        <a:defRPr sz="3000" kern="1200">
          <a:solidFill>
            <a:schemeClr val="tx1"/>
          </a:solidFill>
          <a:latin typeface="+mn-lt"/>
          <a:ea typeface="+mn-ea"/>
          <a:cs typeface="+mn-cs"/>
        </a:defRPr>
      </a:lvl7pPr>
      <a:lvl8pPr marL="5326746" algn="l" defTabSz="1521960" rtl="0" eaLnBrk="1" latinLnBrk="0" hangingPunct="1">
        <a:defRPr sz="3000" kern="1200">
          <a:solidFill>
            <a:schemeClr val="tx1"/>
          </a:solidFill>
          <a:latin typeface="+mn-lt"/>
          <a:ea typeface="+mn-ea"/>
          <a:cs typeface="+mn-cs"/>
        </a:defRPr>
      </a:lvl8pPr>
      <a:lvl9pPr marL="6087714" algn="l" defTabSz="1521960" rtl="0" eaLnBrk="1" latinLnBrk="0" hangingPunct="1">
        <a:defRPr sz="30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1027" name="Rectangle 3"/>
          <p:cNvSpPr>
            <a:spLocks noGrp="1" noChangeArrowheads="1"/>
          </p:cNvSpPr>
          <p:nvPr>
            <p:ph type="body" idx="1"/>
          </p:nvPr>
        </p:nvSpPr>
        <p:spPr bwMode="auto">
          <a:xfrm>
            <a:off x="463551" y="4990605"/>
            <a:ext cx="16935450" cy="2432526"/>
          </a:xfrm>
          <a:prstGeom prst="rect">
            <a:avLst/>
          </a:prstGeom>
          <a:noFill/>
          <a:ln w="9525" algn="ctr">
            <a:noFill/>
            <a:miter lim="800000"/>
            <a:headEnd/>
            <a:tailEnd/>
          </a:ln>
        </p:spPr>
        <p:txBody>
          <a:bodyPr vert="horz" wrap="square" lIns="76179" tIns="38088" rIns="76179" bIns="38088"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6" name="Rectangle 2"/>
          <p:cNvSpPr>
            <a:spLocks noGrp="1" noChangeArrowheads="1"/>
          </p:cNvSpPr>
          <p:nvPr>
            <p:ph type="title"/>
          </p:nvPr>
        </p:nvSpPr>
        <p:spPr bwMode="auto">
          <a:xfrm>
            <a:off x="463550" y="3471985"/>
            <a:ext cx="14497776" cy="1221582"/>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p>
            <a:pPr lvl="0"/>
            <a:r>
              <a:rPr lang="en-US" dirty="0"/>
              <a:t>Click to edit Master title style</a:t>
            </a:r>
          </a:p>
        </p:txBody>
      </p:sp>
    </p:spTree>
    <p:extLst>
      <p:ext uri="{BB962C8B-B14F-4D97-AF65-F5344CB8AC3E}">
        <p14:creationId xmlns:p14="http://schemas.microsoft.com/office/powerpoint/2010/main" val="640554770"/>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Lst>
  <p:hf hdr="0" ftr="0" dt="0"/>
  <p:txStyles>
    <p:titleStyle>
      <a:lvl1pPr algn="l" rtl="0" eaLnBrk="0" fontAlgn="base" hangingPunct="0">
        <a:lnSpc>
          <a:spcPct val="85000"/>
        </a:lnSpc>
        <a:spcBef>
          <a:spcPct val="0"/>
        </a:spcBef>
        <a:spcAft>
          <a:spcPct val="0"/>
        </a:spcAft>
        <a:defRPr sz="6000" b="1" i="0">
          <a:solidFill>
            <a:schemeClr val="bg1"/>
          </a:solidFill>
          <a:latin typeface="Arial Narrow" panose="020B0604020202020204" pitchFamily="34" charset="0"/>
          <a:ea typeface="+mj-ea"/>
          <a:cs typeface="Arial Narrow" panose="020B0604020202020204" pitchFamily="34" charset="0"/>
        </a:defRPr>
      </a:lvl1pPr>
      <a:lvl2pPr algn="l" rtl="0" eaLnBrk="0" fontAlgn="base" hangingPunct="0">
        <a:lnSpc>
          <a:spcPct val="85000"/>
        </a:lnSpc>
        <a:spcBef>
          <a:spcPct val="0"/>
        </a:spcBef>
        <a:spcAft>
          <a:spcPct val="0"/>
        </a:spcAft>
        <a:defRPr sz="5400" b="1">
          <a:solidFill>
            <a:schemeClr val="tx2"/>
          </a:solidFill>
          <a:latin typeface="Arial" charset="0"/>
        </a:defRPr>
      </a:lvl2pPr>
      <a:lvl3pPr algn="l" rtl="0" eaLnBrk="0" fontAlgn="base" hangingPunct="0">
        <a:lnSpc>
          <a:spcPct val="85000"/>
        </a:lnSpc>
        <a:spcBef>
          <a:spcPct val="0"/>
        </a:spcBef>
        <a:spcAft>
          <a:spcPct val="0"/>
        </a:spcAft>
        <a:defRPr sz="5400" b="1">
          <a:solidFill>
            <a:schemeClr val="tx2"/>
          </a:solidFill>
          <a:latin typeface="Arial" charset="0"/>
        </a:defRPr>
      </a:lvl3pPr>
      <a:lvl4pPr algn="l" rtl="0" eaLnBrk="0" fontAlgn="base" hangingPunct="0">
        <a:lnSpc>
          <a:spcPct val="85000"/>
        </a:lnSpc>
        <a:spcBef>
          <a:spcPct val="0"/>
        </a:spcBef>
        <a:spcAft>
          <a:spcPct val="0"/>
        </a:spcAft>
        <a:defRPr sz="5400" b="1">
          <a:solidFill>
            <a:schemeClr val="tx2"/>
          </a:solidFill>
          <a:latin typeface="Arial" charset="0"/>
        </a:defRPr>
      </a:lvl4pPr>
      <a:lvl5pPr algn="l" rtl="0" eaLnBrk="0" fontAlgn="base" hangingPunct="0">
        <a:lnSpc>
          <a:spcPct val="85000"/>
        </a:lnSpc>
        <a:spcBef>
          <a:spcPct val="0"/>
        </a:spcBef>
        <a:spcAft>
          <a:spcPct val="0"/>
        </a:spcAft>
        <a:defRPr sz="5400" b="1">
          <a:solidFill>
            <a:schemeClr val="tx2"/>
          </a:solidFill>
          <a:latin typeface="Arial" charset="0"/>
        </a:defRPr>
      </a:lvl5pPr>
      <a:lvl6pPr marL="761790" algn="l" rtl="0" fontAlgn="base">
        <a:lnSpc>
          <a:spcPct val="85000"/>
        </a:lnSpc>
        <a:spcBef>
          <a:spcPct val="0"/>
        </a:spcBef>
        <a:spcAft>
          <a:spcPct val="0"/>
        </a:spcAft>
        <a:defRPr sz="5400" b="1">
          <a:solidFill>
            <a:srgbClr val="FF0000"/>
          </a:solidFill>
          <a:latin typeface="Arial" charset="0"/>
        </a:defRPr>
      </a:lvl6pPr>
      <a:lvl7pPr marL="1523580" algn="l" rtl="0" fontAlgn="base">
        <a:lnSpc>
          <a:spcPct val="85000"/>
        </a:lnSpc>
        <a:spcBef>
          <a:spcPct val="0"/>
        </a:spcBef>
        <a:spcAft>
          <a:spcPct val="0"/>
        </a:spcAft>
        <a:defRPr sz="5400" b="1">
          <a:solidFill>
            <a:srgbClr val="FF0000"/>
          </a:solidFill>
          <a:latin typeface="Arial" charset="0"/>
        </a:defRPr>
      </a:lvl7pPr>
      <a:lvl8pPr marL="2285366" algn="l" rtl="0" fontAlgn="base">
        <a:lnSpc>
          <a:spcPct val="85000"/>
        </a:lnSpc>
        <a:spcBef>
          <a:spcPct val="0"/>
        </a:spcBef>
        <a:spcAft>
          <a:spcPct val="0"/>
        </a:spcAft>
        <a:defRPr sz="5400" b="1">
          <a:solidFill>
            <a:srgbClr val="FF0000"/>
          </a:solidFill>
          <a:latin typeface="Arial" charset="0"/>
        </a:defRPr>
      </a:lvl8pPr>
      <a:lvl9pPr marL="3047146" algn="l" rtl="0" fontAlgn="base">
        <a:lnSpc>
          <a:spcPct val="85000"/>
        </a:lnSpc>
        <a:spcBef>
          <a:spcPct val="0"/>
        </a:spcBef>
        <a:spcAft>
          <a:spcPct val="0"/>
        </a:spcAft>
        <a:defRPr sz="5400" b="1">
          <a:solidFill>
            <a:srgbClr val="FF0000"/>
          </a:solidFill>
          <a:latin typeface="Arial" charset="0"/>
        </a:defRPr>
      </a:lvl9pPr>
    </p:titleStyle>
    <p:bodyStyle>
      <a:lvl1pPr marL="378248" indent="-378248" algn="l" rtl="0" eaLnBrk="0" fontAlgn="base" hangingPunct="0">
        <a:spcBef>
          <a:spcPts val="1334"/>
        </a:spcBef>
        <a:spcAft>
          <a:spcPct val="0"/>
        </a:spcAft>
        <a:buChar char="•"/>
        <a:defRPr sz="3600" b="0" i="0">
          <a:solidFill>
            <a:schemeClr val="bg1"/>
          </a:solidFill>
          <a:latin typeface="Arial Narrow" panose="020B0604020202020204" pitchFamily="34" charset="0"/>
          <a:ea typeface="+mn-ea"/>
          <a:cs typeface="Arial Narrow" panose="020B0604020202020204" pitchFamily="34" charset="0"/>
        </a:defRPr>
      </a:lvl1pPr>
      <a:lvl2pPr marL="957526" indent="-388832" algn="l" rtl="0" eaLnBrk="0" fontAlgn="base" hangingPunct="0">
        <a:spcBef>
          <a:spcPct val="20000"/>
        </a:spcBef>
        <a:spcAft>
          <a:spcPct val="0"/>
        </a:spcAft>
        <a:buChar char="–"/>
        <a:defRPr sz="3200" b="0" i="0">
          <a:solidFill>
            <a:schemeClr val="bg1"/>
          </a:solidFill>
          <a:latin typeface="Arial Narrow" panose="020B0604020202020204" pitchFamily="34" charset="0"/>
          <a:cs typeface="Arial Narrow" panose="020B0604020202020204" pitchFamily="34" charset="0"/>
        </a:defRPr>
      </a:lvl2pPr>
      <a:lvl3pPr marL="1423060" indent="-275096" algn="l" rtl="0" eaLnBrk="0" fontAlgn="base" hangingPunct="0">
        <a:spcBef>
          <a:spcPct val="15000"/>
        </a:spcBef>
        <a:spcAft>
          <a:spcPct val="0"/>
        </a:spcAft>
        <a:buChar char="•"/>
        <a:defRPr sz="3200" b="0" i="0">
          <a:solidFill>
            <a:schemeClr val="bg1"/>
          </a:solidFill>
          <a:latin typeface="Arial Narrow" panose="020B0604020202020204" pitchFamily="34" charset="0"/>
          <a:cs typeface="Arial Narrow" panose="020B0604020202020204" pitchFamily="34" charset="0"/>
        </a:defRPr>
      </a:lvl3pPr>
      <a:lvl4pPr marL="2002336" indent="-388832" algn="l" rtl="0" eaLnBrk="0" fontAlgn="base" hangingPunct="0">
        <a:spcBef>
          <a:spcPct val="5000"/>
        </a:spcBef>
        <a:spcAft>
          <a:spcPct val="0"/>
        </a:spcAft>
        <a:buChar char="–"/>
        <a:defRPr sz="3200" b="0" i="0">
          <a:solidFill>
            <a:schemeClr val="bg1"/>
          </a:solidFill>
          <a:latin typeface="Arial Narrow" panose="020B0604020202020204" pitchFamily="34" charset="0"/>
          <a:cs typeface="Arial Narrow" panose="020B0604020202020204" pitchFamily="34" charset="0"/>
        </a:defRPr>
      </a:lvl4pPr>
      <a:lvl5pPr marL="2481092" indent="-288326" algn="l" rtl="0" eaLnBrk="0" fontAlgn="base" hangingPunct="0">
        <a:spcBef>
          <a:spcPct val="0"/>
        </a:spcBef>
        <a:spcAft>
          <a:spcPct val="0"/>
        </a:spcAft>
        <a:buChar char="»"/>
        <a:defRPr sz="3200" b="0" i="0">
          <a:solidFill>
            <a:schemeClr val="bg1"/>
          </a:solidFill>
          <a:latin typeface="Arial Narrow" panose="020B0604020202020204" pitchFamily="34" charset="0"/>
          <a:cs typeface="Arial Narrow" panose="020B0604020202020204" pitchFamily="34" charset="0"/>
        </a:defRPr>
      </a:lvl5pPr>
      <a:lvl6pPr marL="3242882" indent="-288326" algn="l" rtl="0" fontAlgn="base">
        <a:spcBef>
          <a:spcPct val="0"/>
        </a:spcBef>
        <a:spcAft>
          <a:spcPct val="0"/>
        </a:spcAft>
        <a:buChar char="»"/>
        <a:defRPr sz="2600">
          <a:solidFill>
            <a:schemeClr val="tx1"/>
          </a:solidFill>
          <a:latin typeface="+mn-lt"/>
        </a:defRPr>
      </a:lvl6pPr>
      <a:lvl7pPr marL="4004672" indent="-288326" algn="l" rtl="0" fontAlgn="base">
        <a:spcBef>
          <a:spcPct val="0"/>
        </a:spcBef>
        <a:spcAft>
          <a:spcPct val="0"/>
        </a:spcAft>
        <a:buChar char="»"/>
        <a:defRPr sz="2600">
          <a:solidFill>
            <a:schemeClr val="tx1"/>
          </a:solidFill>
          <a:latin typeface="+mn-lt"/>
        </a:defRPr>
      </a:lvl7pPr>
      <a:lvl8pPr marL="4766460" indent="-288326" algn="l" rtl="0" fontAlgn="base">
        <a:spcBef>
          <a:spcPct val="0"/>
        </a:spcBef>
        <a:spcAft>
          <a:spcPct val="0"/>
        </a:spcAft>
        <a:buChar char="»"/>
        <a:defRPr sz="2600">
          <a:solidFill>
            <a:schemeClr val="tx1"/>
          </a:solidFill>
          <a:latin typeface="+mn-lt"/>
        </a:defRPr>
      </a:lvl8pPr>
      <a:lvl9pPr marL="5528248" indent="-288326" algn="l" rtl="0" fontAlgn="base">
        <a:spcBef>
          <a:spcPct val="0"/>
        </a:spcBef>
        <a:spcAft>
          <a:spcPct val="0"/>
        </a:spcAft>
        <a:buChar char="»"/>
        <a:defRPr sz="2600">
          <a:solidFill>
            <a:schemeClr val="tx1"/>
          </a:solidFill>
          <a:latin typeface="+mn-lt"/>
        </a:defRPr>
      </a:lvl9pPr>
    </p:bodyStyle>
    <p:otherStyle>
      <a:defPPr>
        <a:defRPr lang="en-US"/>
      </a:defPPr>
      <a:lvl1pPr marL="0" algn="l" defTabSz="1523580" rtl="0" eaLnBrk="1" latinLnBrk="0" hangingPunct="1">
        <a:defRPr sz="3000" kern="1200">
          <a:solidFill>
            <a:schemeClr val="tx1"/>
          </a:solidFill>
          <a:latin typeface="+mn-lt"/>
          <a:ea typeface="+mn-ea"/>
          <a:cs typeface="+mn-cs"/>
        </a:defRPr>
      </a:lvl1pPr>
      <a:lvl2pPr marL="761790" algn="l" defTabSz="1523580" rtl="0" eaLnBrk="1" latinLnBrk="0" hangingPunct="1">
        <a:defRPr sz="3000" kern="1200">
          <a:solidFill>
            <a:schemeClr val="tx1"/>
          </a:solidFill>
          <a:latin typeface="+mn-lt"/>
          <a:ea typeface="+mn-ea"/>
          <a:cs typeface="+mn-cs"/>
        </a:defRPr>
      </a:lvl2pPr>
      <a:lvl3pPr marL="1523580" algn="l" defTabSz="1523580" rtl="0" eaLnBrk="1" latinLnBrk="0" hangingPunct="1">
        <a:defRPr sz="3000" kern="1200">
          <a:solidFill>
            <a:schemeClr val="tx1"/>
          </a:solidFill>
          <a:latin typeface="+mn-lt"/>
          <a:ea typeface="+mn-ea"/>
          <a:cs typeface="+mn-cs"/>
        </a:defRPr>
      </a:lvl3pPr>
      <a:lvl4pPr marL="2285366" algn="l" defTabSz="1523580" rtl="0" eaLnBrk="1" latinLnBrk="0" hangingPunct="1">
        <a:defRPr sz="3000" kern="1200">
          <a:solidFill>
            <a:schemeClr val="tx1"/>
          </a:solidFill>
          <a:latin typeface="+mn-lt"/>
          <a:ea typeface="+mn-ea"/>
          <a:cs typeface="+mn-cs"/>
        </a:defRPr>
      </a:lvl4pPr>
      <a:lvl5pPr marL="3047146" algn="l" defTabSz="1523580" rtl="0" eaLnBrk="1" latinLnBrk="0" hangingPunct="1">
        <a:defRPr sz="3000" kern="1200">
          <a:solidFill>
            <a:schemeClr val="tx1"/>
          </a:solidFill>
          <a:latin typeface="+mn-lt"/>
          <a:ea typeface="+mn-ea"/>
          <a:cs typeface="+mn-cs"/>
        </a:defRPr>
      </a:lvl5pPr>
      <a:lvl6pPr marL="3808934" algn="l" defTabSz="1523580" rtl="0" eaLnBrk="1" latinLnBrk="0" hangingPunct="1">
        <a:defRPr sz="3000" kern="1200">
          <a:solidFill>
            <a:schemeClr val="tx1"/>
          </a:solidFill>
          <a:latin typeface="+mn-lt"/>
          <a:ea typeface="+mn-ea"/>
          <a:cs typeface="+mn-cs"/>
        </a:defRPr>
      </a:lvl6pPr>
      <a:lvl7pPr marL="4570724" algn="l" defTabSz="1523580" rtl="0" eaLnBrk="1" latinLnBrk="0" hangingPunct="1">
        <a:defRPr sz="3000" kern="1200">
          <a:solidFill>
            <a:schemeClr val="tx1"/>
          </a:solidFill>
          <a:latin typeface="+mn-lt"/>
          <a:ea typeface="+mn-ea"/>
          <a:cs typeface="+mn-cs"/>
        </a:defRPr>
      </a:lvl7pPr>
      <a:lvl8pPr marL="5332506" algn="l" defTabSz="1523580" rtl="0" eaLnBrk="1" latinLnBrk="0" hangingPunct="1">
        <a:defRPr sz="3000" kern="1200">
          <a:solidFill>
            <a:schemeClr val="tx1"/>
          </a:solidFill>
          <a:latin typeface="+mn-lt"/>
          <a:ea typeface="+mn-ea"/>
          <a:cs typeface="+mn-cs"/>
        </a:defRPr>
      </a:lvl8pPr>
      <a:lvl9pPr marL="6094292" algn="l" defTabSz="1523580" rtl="0" eaLnBrk="1" latinLnBrk="0" hangingPunct="1">
        <a:defRPr sz="3000" kern="1200">
          <a:solidFill>
            <a:schemeClr val="tx1"/>
          </a:solidFill>
          <a:latin typeface="+mn-lt"/>
          <a:ea typeface="+mn-ea"/>
          <a:cs typeface="+mn-cs"/>
        </a:defRPr>
      </a:lvl9pPr>
    </p:otherStyle>
  </p:txStyles>
</p:sldMaster>
</file>

<file path=ppt/slideUpdateInfo/_rels/slideUpdateInfo1.xml.rels><?xml version="1.0" encoding="UTF-8" standalone="yes"?>
<Relationships xmlns="http://schemas.openxmlformats.org/package/2006/relationships"><Relationship Id="rId1" Type="http://schemas.openxmlformats.org/officeDocument/2006/relationships/slideUpdateUrl" Target="https://sps09.itg.ti.com/sites/PSIL/PI/WideVIN_Customer_Collaterals/Device%20Roadmap%20%20Overviews" TargetMode="External"/></Relationships>
</file>

<file path=ppt/slideUpdateInfo/slideUpdateInfo1.xml><?xml version="1.0" encoding="utf-8"?>
<p:sldSyncPr xmlns:a="http://schemas.openxmlformats.org/drawingml/2006/main" xmlns:r="http://schemas.openxmlformats.org/officeDocument/2006/relationships" xmlns:p="http://schemas.openxmlformats.org/presentationml/2006/main" serverSldId="57" serverSldModifiedTime="2019-09-10T19:22:07" clientInsertedTime="2019-09-11T19:53:18.199"/>
</file>

<file path=ppt/slides/_rels/slide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3.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53.xml"/><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53.xml"/><Relationship Id="rId5" Type="http://schemas.microsoft.com/office/2007/relationships/hdphoto" Target="../media/hdphoto3.wdp"/><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53.xml"/><Relationship Id="rId5" Type="http://schemas.openxmlformats.org/officeDocument/2006/relationships/image" Target="../media/image39.png"/><Relationship Id="rId4" Type="http://schemas.openxmlformats.org/officeDocument/2006/relationships/image" Target="../media/image38.jpeg"/></Relationships>
</file>

<file path=ppt/slides/_rels/slide1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53.xml"/><Relationship Id="rId5" Type="http://schemas.openxmlformats.org/officeDocument/2006/relationships/image" Target="../media/image43.png"/><Relationship Id="rId4" Type="http://schemas.openxmlformats.org/officeDocument/2006/relationships/image" Target="../media/image41.jpeg"/></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44.png"/><Relationship Id="rId2" Type="http://schemas.openxmlformats.org/officeDocument/2006/relationships/slideLayout" Target="../slideLayouts/slideLayout53.xml"/><Relationship Id="rId1" Type="http://schemas.openxmlformats.org/officeDocument/2006/relationships/vmlDrawing" Target="../drawings/vmlDrawing1.vml"/><Relationship Id="rId6" Type="http://schemas.openxmlformats.org/officeDocument/2006/relationships/image" Target="../media/image43.wmf"/><Relationship Id="rId5" Type="http://schemas.openxmlformats.org/officeDocument/2006/relationships/oleObject" Target="../embeddings/oleObject2.bin"/><Relationship Id="rId4" Type="http://schemas.openxmlformats.org/officeDocument/2006/relationships/image" Target="../media/image42.w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4.xml"/></Relationships>
</file>

<file path=ppt/slides/_rels/slide1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53.xml"/><Relationship Id="rId5" Type="http://schemas.openxmlformats.org/officeDocument/2006/relationships/image" Target="../media/image48.png"/><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49.png"/><Relationship Id="rId1" Type="http://schemas.openxmlformats.org/officeDocument/2006/relationships/slideLayout" Target="../slideLayouts/slideLayout53.xml"/><Relationship Id="rId5" Type="http://schemas.microsoft.com/office/2007/relationships/hdphoto" Target="../media/hdphoto5.wdp"/><Relationship Id="rId4" Type="http://schemas.openxmlformats.org/officeDocument/2006/relationships/image" Target="../media/image50.png"/></Relationships>
</file>

<file path=ppt/slides/_rels/slide19.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1.emf"/><Relationship Id="rId7" Type="http://schemas.openxmlformats.org/officeDocument/2006/relationships/image" Target="../media/image57.png"/><Relationship Id="rId2" Type="http://schemas.openxmlformats.org/officeDocument/2006/relationships/image" Target="../media/image500.png"/><Relationship Id="rId1" Type="http://schemas.openxmlformats.org/officeDocument/2006/relationships/slideLayout" Target="../slideLayouts/slideLayout53.xml"/><Relationship Id="rId6" Type="http://schemas.openxmlformats.org/officeDocument/2006/relationships/image" Target="../media/image52.emf"/><Relationship Id="rId5" Type="http://schemas.openxmlformats.org/officeDocument/2006/relationships/image" Target="../media/image55.png"/><Relationship Id="rId4" Type="http://schemas.openxmlformats.org/officeDocument/2006/relationships/image" Target="../media/image5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4.xml"/></Relationships>
</file>

<file path=ppt/slides/_rels/slide2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3.png"/><Relationship Id="rId1" Type="http://schemas.openxmlformats.org/officeDocument/2006/relationships/slideLayout" Target="../slideLayouts/slideLayout53.xml"/></Relationships>
</file>

<file path=ppt/slides/_rels/slide21.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58.jpeg"/><Relationship Id="rId7" Type="http://schemas.openxmlformats.org/officeDocument/2006/relationships/image" Target="../media/image65.png"/><Relationship Id="rId12" Type="http://schemas.openxmlformats.org/officeDocument/2006/relationships/image" Target="../media/image70.png"/><Relationship Id="rId2" Type="http://schemas.openxmlformats.org/officeDocument/2006/relationships/image" Target="../media/image57.jpeg"/><Relationship Id="rId1" Type="http://schemas.openxmlformats.org/officeDocument/2006/relationships/slideLayout" Target="../slideLayouts/slideLayout53.xml"/><Relationship Id="rId6" Type="http://schemas.openxmlformats.org/officeDocument/2006/relationships/image" Target="../media/image64.png"/><Relationship Id="rId11" Type="http://schemas.openxmlformats.org/officeDocument/2006/relationships/image" Target="../media/image69.png"/><Relationship Id="rId5" Type="http://schemas.openxmlformats.org/officeDocument/2006/relationships/image" Target="../media/image63.png"/><Relationship Id="rId10" Type="http://schemas.openxmlformats.org/officeDocument/2006/relationships/image" Target="../media/image68.png"/><Relationship Id="rId4" Type="http://schemas.openxmlformats.org/officeDocument/2006/relationships/image" Target="../media/image62.png"/><Relationship Id="rId9" Type="http://schemas.openxmlformats.org/officeDocument/2006/relationships/image" Target="../media/image6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5.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60.png"/><Relationship Id="rId7" Type="http://schemas.openxmlformats.org/officeDocument/2006/relationships/image" Target="../media/image73.png"/><Relationship Id="rId2" Type="http://schemas.openxmlformats.org/officeDocument/2006/relationships/image" Target="../media/image59.png"/><Relationship Id="rId1" Type="http://schemas.openxmlformats.org/officeDocument/2006/relationships/slideLayout" Target="../slideLayouts/slideLayout49.xml"/><Relationship Id="rId6" Type="http://schemas.openxmlformats.org/officeDocument/2006/relationships/image" Target="../media/image72.jpeg"/><Relationship Id="rId5" Type="http://schemas.openxmlformats.org/officeDocument/2006/relationships/image" Target="../media/image71.png"/><Relationship Id="rId4" Type="http://schemas.openxmlformats.org/officeDocument/2006/relationships/image" Target="../media/image61.png"/><Relationship Id="rId9" Type="http://schemas.openxmlformats.org/officeDocument/2006/relationships/image" Target="../media/image75.png"/></Relationships>
</file>

<file path=ppt/slides/_rels/slide2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1.xml"/><Relationship Id="rId1" Type="http://schemas.openxmlformats.org/officeDocument/2006/relationships/slideLayout" Target="../slideLayouts/slideLayout49.xml"/></Relationships>
</file>

<file path=ppt/slides/_rels/slide27.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png"/><Relationship Id="rId1" Type="http://schemas.openxmlformats.org/officeDocument/2006/relationships/slideLayout" Target="../slideLayouts/slideLayout51.xml"/></Relationships>
</file>

<file path=ppt/slides/_rels/slide28.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83.png"/><Relationship Id="rId7"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53.xml"/><Relationship Id="rId6" Type="http://schemas.openxmlformats.org/officeDocument/2006/relationships/image" Target="../media/image86.png"/><Relationship Id="rId11" Type="http://schemas.openxmlformats.org/officeDocument/2006/relationships/image" Target="../media/image91.png"/><Relationship Id="rId5" Type="http://schemas.openxmlformats.org/officeDocument/2006/relationships/image" Target="../media/image85.png"/><Relationship Id="rId10" Type="http://schemas.openxmlformats.org/officeDocument/2006/relationships/image" Target="../media/image90.png"/><Relationship Id="rId4" Type="http://schemas.openxmlformats.org/officeDocument/2006/relationships/image" Target="../media/image84.png"/><Relationship Id="rId9" Type="http://schemas.openxmlformats.org/officeDocument/2006/relationships/image" Target="../media/image89.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4.xml"/></Relationships>
</file>

<file path=ppt/slides/_rels/slide31.xml.rels><?xml version="1.0" encoding="UTF-8" standalone="yes"?>
<Relationships xmlns="http://schemas.openxmlformats.org/package/2006/relationships"><Relationship Id="rId3" Type="http://schemas.openxmlformats.org/officeDocument/2006/relationships/image" Target="../media/image82.emf"/><Relationship Id="rId2" Type="http://schemas.openxmlformats.org/officeDocument/2006/relationships/image" Target="../media/image81.png"/><Relationship Id="rId1" Type="http://schemas.openxmlformats.org/officeDocument/2006/relationships/slideLayout" Target="../slideLayouts/slideLayout53.xml"/><Relationship Id="rId4" Type="http://schemas.openxmlformats.org/officeDocument/2006/relationships/image" Target="../media/image87.png"/></Relationships>
</file>

<file path=ppt/slides/_rels/slide3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4.xml"/><Relationship Id="rId1" Type="http://schemas.openxmlformats.org/officeDocument/2006/relationships/slideLayout" Target="../slideLayouts/slideLayout53.xml"/><Relationship Id="rId4" Type="http://schemas.openxmlformats.org/officeDocument/2006/relationships/image" Target="../media/image93.wmf"/></Relationships>
</file>

<file path=ppt/slides/_rels/slide33.xml.rels><?xml version="1.0" encoding="UTF-8" standalone="yes"?>
<Relationships xmlns="http://schemas.openxmlformats.org/package/2006/relationships"><Relationship Id="rId3" Type="http://schemas.openxmlformats.org/officeDocument/2006/relationships/image" Target="../media/image95.emf"/><Relationship Id="rId2" Type="http://schemas.openxmlformats.org/officeDocument/2006/relationships/slideLayout" Target="../slideLayouts/slideLayout53.xml"/><Relationship Id="rId1" Type="http://schemas.openxmlformats.org/officeDocument/2006/relationships/vmlDrawing" Target="../drawings/vmlDrawing2.vml"/><Relationship Id="rId5" Type="http://schemas.openxmlformats.org/officeDocument/2006/relationships/image" Target="../media/image94.emf"/><Relationship Id="rId4" Type="http://schemas.openxmlformats.org/officeDocument/2006/relationships/oleObject" Target="../embeddings/oleObject3.bin"/></Relationships>
</file>

<file path=ppt/slides/_rels/slide3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53.xml"/><Relationship Id="rId5" Type="http://schemas.openxmlformats.org/officeDocument/2006/relationships/image" Target="../media/image99.wmf"/><Relationship Id="rId4" Type="http://schemas.openxmlformats.org/officeDocument/2006/relationships/image" Target="../media/image98.wmf"/></Relationships>
</file>

<file path=ppt/slides/_rels/slide35.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53.xml"/><Relationship Id="rId5" Type="http://schemas.openxmlformats.org/officeDocument/2006/relationships/image" Target="../media/image101.png"/><Relationship Id="rId4" Type="http://schemas.openxmlformats.org/officeDocument/2006/relationships/image" Target="../media/image100.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3.xml"/></Relationships>
</file>

<file path=ppt/slides/_rels/slide37.xml.rels><?xml version="1.0" encoding="UTF-8" standalone="yes"?>
<Relationships xmlns="http://schemas.openxmlformats.org/package/2006/relationships"><Relationship Id="rId3" Type="http://schemas.openxmlformats.org/officeDocument/2006/relationships/image" Target="../media/image103.emf"/><Relationship Id="rId2" Type="http://schemas.openxmlformats.org/officeDocument/2006/relationships/image" Target="../media/image102.emf"/><Relationship Id="rId1" Type="http://schemas.openxmlformats.org/officeDocument/2006/relationships/slideLayout" Target="../slideLayouts/slideLayout53.xml"/></Relationships>
</file>

<file path=ppt/slides/_rels/slide38.xml.rels><?xml version="1.0" encoding="UTF-8" standalone="yes"?>
<Relationships xmlns="http://schemas.openxmlformats.org/package/2006/relationships"><Relationship Id="rId3" Type="http://schemas.openxmlformats.org/officeDocument/2006/relationships/image" Target="../media/image105.png"/><Relationship Id="rId7" Type="http://schemas.openxmlformats.org/officeDocument/2006/relationships/hyperlink" Target="https://www.ti.com/tool/PMP40680" TargetMode="External"/><Relationship Id="rId2" Type="http://schemas.openxmlformats.org/officeDocument/2006/relationships/image" Target="../media/image104.png"/><Relationship Id="rId1" Type="http://schemas.openxmlformats.org/officeDocument/2006/relationships/slideLayout" Target="../slideLayouts/slideLayout53.xml"/><Relationship Id="rId6" Type="http://schemas.openxmlformats.org/officeDocument/2006/relationships/hyperlink" Target="https://www.ti.com/tool/PMP40723" TargetMode="External"/><Relationship Id="rId5" Type="http://schemas.openxmlformats.org/officeDocument/2006/relationships/image" Target="../media/image107.jpeg"/><Relationship Id="rId4" Type="http://schemas.openxmlformats.org/officeDocument/2006/relationships/image" Target="../media/image106.png"/></Relationships>
</file>

<file path=ppt/slides/_rels/slide3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09.png"/><Relationship Id="rId7" Type="http://schemas.openxmlformats.org/officeDocument/2006/relationships/image" Target="../media/image51.emf"/><Relationship Id="rId2" Type="http://schemas.openxmlformats.org/officeDocument/2006/relationships/image" Target="../media/image108.png"/><Relationship Id="rId1" Type="http://schemas.openxmlformats.org/officeDocument/2006/relationships/slideLayout" Target="../slideLayouts/slideLayout53.xml"/><Relationship Id="rId6" Type="http://schemas.openxmlformats.org/officeDocument/2006/relationships/image" Target="../media/image30.emf"/><Relationship Id="rId5" Type="http://schemas.openxmlformats.org/officeDocument/2006/relationships/image" Target="../media/image114.png"/><Relationship Id="rId10" Type="http://schemas.openxmlformats.org/officeDocument/2006/relationships/image" Target="../media/image107.jpeg"/><Relationship Id="rId4" Type="http://schemas.openxmlformats.org/officeDocument/2006/relationships/image" Target="../media/image110.png"/><Relationship Id="rId9" Type="http://schemas.openxmlformats.org/officeDocument/2006/relationships/image" Target="../media/image111.png"/></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4.png"/><Relationship Id="rId3" Type="http://schemas.microsoft.com/office/2007/relationships/hdphoto" Target="../media/hdphoto2.wdp"/><Relationship Id="rId7" Type="http://schemas.openxmlformats.org/officeDocument/2006/relationships/image" Target="../media/image19.png"/><Relationship Id="rId12" Type="http://schemas.openxmlformats.org/officeDocument/2006/relationships/image" Target="../media/image23.png"/><Relationship Id="rId2" Type="http://schemas.openxmlformats.org/officeDocument/2006/relationships/image" Target="../media/image15.png"/><Relationship Id="rId1" Type="http://schemas.openxmlformats.org/officeDocument/2006/relationships/slideLayout" Target="../slideLayouts/slideLayout53.xml"/><Relationship Id="rId6" Type="http://schemas.openxmlformats.org/officeDocument/2006/relationships/image" Target="../media/image18.png"/><Relationship Id="rId11" Type="http://schemas.openxmlformats.org/officeDocument/2006/relationships/hyperlink" Target="http://en.wikipedia.org/wiki/File:EMI_coupling_modes.svg" TargetMode="External"/><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40.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6.xml"/><Relationship Id="rId1" Type="http://schemas.openxmlformats.org/officeDocument/2006/relationships/slideLayout" Target="../slideLayouts/slideLayout53.xml"/><Relationship Id="rId4" Type="http://schemas.openxmlformats.org/officeDocument/2006/relationships/image" Target="../media/image113.png"/></Relationships>
</file>

<file path=ppt/slides/_rels/slide41.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7.xml"/><Relationship Id="rId1" Type="http://schemas.openxmlformats.org/officeDocument/2006/relationships/slideLayout" Target="../slideLayouts/slideLayout53.xml"/></Relationships>
</file>

<file path=ppt/slides/_rels/slide42.xml.rels><?xml version="1.0" encoding="UTF-8" standalone="yes"?>
<Relationships xmlns="http://schemas.openxmlformats.org/package/2006/relationships"><Relationship Id="rId3" Type="http://schemas.openxmlformats.org/officeDocument/2006/relationships/image" Target="../media/image116.emf"/><Relationship Id="rId2" Type="http://schemas.openxmlformats.org/officeDocument/2006/relationships/image" Target="../media/image115.png"/><Relationship Id="rId1" Type="http://schemas.openxmlformats.org/officeDocument/2006/relationships/slideLayout" Target="../slideLayouts/slideLayout53.xml"/></Relationships>
</file>

<file path=ppt/slides/_rels/slide43.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118.png"/><Relationship Id="rId7" Type="http://schemas.openxmlformats.org/officeDocument/2006/relationships/chart" Target="../charts/chart1.xml"/><Relationship Id="rId2" Type="http://schemas.openxmlformats.org/officeDocument/2006/relationships/image" Target="../media/image117.emf"/><Relationship Id="rId1" Type="http://schemas.openxmlformats.org/officeDocument/2006/relationships/slideLayout" Target="../slideLayouts/slideLayout53.xml"/><Relationship Id="rId6" Type="http://schemas.openxmlformats.org/officeDocument/2006/relationships/image" Target="../media/image121.png"/><Relationship Id="rId5" Type="http://schemas.openxmlformats.org/officeDocument/2006/relationships/image" Target="../media/image120.png"/><Relationship Id="rId4" Type="http://schemas.openxmlformats.org/officeDocument/2006/relationships/image" Target="../media/image119.png"/><Relationship Id="rId9" Type="http://schemas.openxmlformats.org/officeDocument/2006/relationships/image" Target="../media/image122.emf"/></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4.xml"/></Relationships>
</file>

<file path=ppt/slides/_rels/slide45.xml.rels><?xml version="1.0" encoding="UTF-8" standalone="yes"?>
<Relationships xmlns="http://schemas.openxmlformats.org/package/2006/relationships"><Relationship Id="rId8" Type="http://schemas.openxmlformats.org/officeDocument/2006/relationships/image" Target="../media/image127.png"/><Relationship Id="rId3" Type="http://schemas.openxmlformats.org/officeDocument/2006/relationships/hyperlink" Target="file:///\\wikipedia\commons\d\d8\USB-Type-C.svg" TargetMode="External"/><Relationship Id="rId7" Type="http://schemas.microsoft.com/office/2007/relationships/hdphoto" Target="../media/hdphoto6.wdp"/><Relationship Id="rId2" Type="http://schemas.openxmlformats.org/officeDocument/2006/relationships/notesSlide" Target="../notesSlides/notesSlide19.xml"/><Relationship Id="rId1" Type="http://schemas.openxmlformats.org/officeDocument/2006/relationships/slideLayout" Target="../slideLayouts/slideLayout53.xml"/><Relationship Id="rId6" Type="http://schemas.openxmlformats.org/officeDocument/2006/relationships/image" Target="../media/image126.png"/><Relationship Id="rId11" Type="http://schemas.microsoft.com/office/2007/relationships/hdphoto" Target="../media/hdphoto8.wdp"/><Relationship Id="rId5" Type="http://schemas.openxmlformats.org/officeDocument/2006/relationships/image" Target="../media/image124.png"/><Relationship Id="rId10" Type="http://schemas.openxmlformats.org/officeDocument/2006/relationships/image" Target="../media/image128.png"/><Relationship Id="rId4" Type="http://schemas.openxmlformats.org/officeDocument/2006/relationships/image" Target="../media/image123.png"/><Relationship Id="rId9" Type="http://schemas.microsoft.com/office/2007/relationships/hdphoto" Target="../media/hdphoto7.wdp"/></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9.xml"/></Relationships>
</file>

<file path=ppt/slides/_rels/slide47.xml.rels><?xml version="1.0" encoding="UTF-8" standalone="yes"?>
<Relationships xmlns="http://schemas.openxmlformats.org/package/2006/relationships"><Relationship Id="rId8" Type="http://schemas.openxmlformats.org/officeDocument/2006/relationships/image" Target="../media/image133.jpeg"/><Relationship Id="rId3" Type="http://schemas.openxmlformats.org/officeDocument/2006/relationships/hyperlink" Target="https://training.ti.com/how-protect-automotive-usb-type-c-usb-30-and-usb-20-ports-against-short-vbusbattery-events" TargetMode="External"/><Relationship Id="rId7" Type="http://schemas.openxmlformats.org/officeDocument/2006/relationships/image" Target="../media/image132.jpeg"/><Relationship Id="rId2" Type="http://schemas.openxmlformats.org/officeDocument/2006/relationships/notesSlide" Target="../notesSlides/notesSlide21.xml"/><Relationship Id="rId1" Type="http://schemas.openxmlformats.org/officeDocument/2006/relationships/slideLayout" Target="../slideLayouts/slideLayout53.xml"/><Relationship Id="rId6" Type="http://schemas.openxmlformats.org/officeDocument/2006/relationships/image" Target="../media/image131.jpeg"/><Relationship Id="rId5" Type="http://schemas.openxmlformats.org/officeDocument/2006/relationships/image" Target="../media/image130.png"/><Relationship Id="rId4" Type="http://schemas.openxmlformats.org/officeDocument/2006/relationships/image" Target="../media/image129.png"/></Relationships>
</file>

<file path=ppt/slides/_rels/slide48.xml.rels><?xml version="1.0" encoding="UTF-8" standalone="yes"?>
<Relationships xmlns="http://schemas.openxmlformats.org/package/2006/relationships"><Relationship Id="rId8" Type="http://schemas.openxmlformats.org/officeDocument/2006/relationships/image" Target="../media/image139.png"/><Relationship Id="rId13" Type="http://schemas.openxmlformats.org/officeDocument/2006/relationships/image" Target="../media/image144.jpeg"/><Relationship Id="rId3" Type="http://schemas.openxmlformats.org/officeDocument/2006/relationships/image" Target="../media/image134.jpeg"/><Relationship Id="rId7" Type="http://schemas.openxmlformats.org/officeDocument/2006/relationships/image" Target="../media/image138.jpeg"/><Relationship Id="rId12" Type="http://schemas.openxmlformats.org/officeDocument/2006/relationships/image" Target="../media/image143.jpeg"/><Relationship Id="rId2" Type="http://schemas.openxmlformats.org/officeDocument/2006/relationships/notesSlide" Target="../notesSlides/notesSlide22.xml"/><Relationship Id="rId16" Type="http://schemas.openxmlformats.org/officeDocument/2006/relationships/hyperlink" Target="https://www.ti.com/power-management/usb-power-switches-charging-port-controllers/automotive-usb-power-solution.html" TargetMode="External"/><Relationship Id="rId1" Type="http://schemas.openxmlformats.org/officeDocument/2006/relationships/slideLayout" Target="../slideLayouts/slideLayout53.xml"/><Relationship Id="rId6" Type="http://schemas.openxmlformats.org/officeDocument/2006/relationships/image" Target="../media/image137.jpeg"/><Relationship Id="rId11" Type="http://schemas.openxmlformats.org/officeDocument/2006/relationships/image" Target="../media/image142.jpeg"/><Relationship Id="rId5" Type="http://schemas.openxmlformats.org/officeDocument/2006/relationships/image" Target="../media/image136.jpeg"/><Relationship Id="rId15" Type="http://schemas.openxmlformats.org/officeDocument/2006/relationships/image" Target="../media/image146.png"/><Relationship Id="rId10" Type="http://schemas.openxmlformats.org/officeDocument/2006/relationships/image" Target="../media/image141.png"/><Relationship Id="rId4" Type="http://schemas.openxmlformats.org/officeDocument/2006/relationships/image" Target="../media/image135.jpeg"/><Relationship Id="rId9" Type="http://schemas.openxmlformats.org/officeDocument/2006/relationships/image" Target="../media/image140.png"/><Relationship Id="rId14" Type="http://schemas.openxmlformats.org/officeDocument/2006/relationships/image" Target="../media/image145.jpeg"/></Relationships>
</file>

<file path=ppt/slides/_rels/slide49.xml.rels><?xml version="1.0" encoding="UTF-8" standalone="yes"?>
<Relationships xmlns="http://schemas.openxmlformats.org/package/2006/relationships"><Relationship Id="rId8" Type="http://schemas.openxmlformats.org/officeDocument/2006/relationships/hyperlink" Target="https://sps09.itg.ti.com/sites/PSIL/PI/WideVIN_Customer_Collaterals/SitePages/Home.aspx" TargetMode="External"/><Relationship Id="rId13" Type="http://schemas.openxmlformats.org/officeDocument/2006/relationships/image" Target="../media/image154.png"/><Relationship Id="rId18" Type="http://schemas.openxmlformats.org/officeDocument/2006/relationships/image" Target="../media/image159.png"/><Relationship Id="rId3" Type="http://schemas.openxmlformats.org/officeDocument/2006/relationships/image" Target="../media/image147.png"/><Relationship Id="rId21" Type="http://schemas.openxmlformats.org/officeDocument/2006/relationships/image" Target="../media/image162.jpeg"/><Relationship Id="rId7" Type="http://schemas.openxmlformats.org/officeDocument/2006/relationships/image" Target="../media/image151.png"/><Relationship Id="rId12" Type="http://schemas.openxmlformats.org/officeDocument/2006/relationships/image" Target="../media/image153.png"/><Relationship Id="rId17" Type="http://schemas.openxmlformats.org/officeDocument/2006/relationships/image" Target="../media/image158.png"/><Relationship Id="rId2" Type="http://schemas.openxmlformats.org/officeDocument/2006/relationships/slideUpdateInfo" Target="../slideUpdateInfo/slideUpdateInfo1.xml"/><Relationship Id="rId16" Type="http://schemas.openxmlformats.org/officeDocument/2006/relationships/image" Target="../media/image157.png"/><Relationship Id="rId20" Type="http://schemas.openxmlformats.org/officeDocument/2006/relationships/image" Target="../media/image161.png"/><Relationship Id="rId1" Type="http://schemas.openxmlformats.org/officeDocument/2006/relationships/slideLayout" Target="../slideLayouts/slideLayout53.xml"/><Relationship Id="rId6" Type="http://schemas.openxmlformats.org/officeDocument/2006/relationships/image" Target="../media/image150.png"/><Relationship Id="rId11" Type="http://schemas.openxmlformats.org/officeDocument/2006/relationships/image" Target="../media/image123.png"/><Relationship Id="rId24" Type="http://schemas.openxmlformats.org/officeDocument/2006/relationships/image" Target="../media/image165.png"/><Relationship Id="rId5" Type="http://schemas.openxmlformats.org/officeDocument/2006/relationships/image" Target="../media/image149.jpeg"/><Relationship Id="rId15" Type="http://schemas.openxmlformats.org/officeDocument/2006/relationships/image" Target="../media/image156.png"/><Relationship Id="rId23" Type="http://schemas.openxmlformats.org/officeDocument/2006/relationships/image" Target="../media/image164.png"/><Relationship Id="rId10" Type="http://schemas.openxmlformats.org/officeDocument/2006/relationships/hyperlink" Target="file:///\\wikipedia\commons\d\d8\USB-Type-C.svg" TargetMode="External"/><Relationship Id="rId19" Type="http://schemas.openxmlformats.org/officeDocument/2006/relationships/image" Target="../media/image160.jpeg"/><Relationship Id="rId4" Type="http://schemas.openxmlformats.org/officeDocument/2006/relationships/image" Target="../media/image148.jpeg"/><Relationship Id="rId9" Type="http://schemas.openxmlformats.org/officeDocument/2006/relationships/image" Target="../media/image152.png"/><Relationship Id="rId14" Type="http://schemas.openxmlformats.org/officeDocument/2006/relationships/image" Target="../media/image155.png"/><Relationship Id="rId22" Type="http://schemas.openxmlformats.org/officeDocument/2006/relationships/image" Target="../media/image163.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51.xml.rels><?xml version="1.0" encoding="UTF-8" standalone="yes"?>
<Relationships xmlns="http://schemas.openxmlformats.org/package/2006/relationships"><Relationship Id="rId2" Type="http://schemas.openxmlformats.org/officeDocument/2006/relationships/image" Target="../media/image166.jpg"/><Relationship Id="rId1" Type="http://schemas.openxmlformats.org/officeDocument/2006/relationships/slideLayout" Target="../slideLayouts/slideLayout4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4.xml"/></Relationships>
</file>

<file path=ppt/slides/_rels/slide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3.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49.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5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13A644C-3A58-174F-B219-A39FDD16A127}"/>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521522" y="3886079"/>
            <a:ext cx="1813476" cy="900962"/>
          </a:xfrm>
          <a:prstGeom prst="rect">
            <a:avLst/>
          </a:prstGeom>
        </p:spPr>
      </p:pic>
      <p:sp>
        <p:nvSpPr>
          <p:cNvPr id="2" name="Title 1">
            <a:extLst>
              <a:ext uri="{FF2B5EF4-FFF2-40B4-BE49-F238E27FC236}">
                <a16:creationId xmlns:a16="http://schemas.microsoft.com/office/drawing/2014/main" id="{0FA0E4D2-FE62-8141-9045-2729F5E287CE}"/>
              </a:ext>
            </a:extLst>
          </p:cNvPr>
          <p:cNvSpPr>
            <a:spLocks noGrp="1"/>
          </p:cNvSpPr>
          <p:nvPr>
            <p:ph type="ctrTitle"/>
          </p:nvPr>
        </p:nvSpPr>
        <p:spPr>
          <a:xfrm>
            <a:off x="685800" y="3684523"/>
            <a:ext cx="14859000" cy="1458978"/>
          </a:xfrm>
        </p:spPr>
        <p:txBody>
          <a:bodyPr/>
          <a:lstStyle/>
          <a:p>
            <a:r>
              <a:rPr lang="en-US" sz="6400" dirty="0"/>
              <a:t>TI</a:t>
            </a:r>
            <a:r>
              <a:rPr lang="en-US" sz="5600" dirty="0"/>
              <a:t>            </a:t>
            </a:r>
            <a:r>
              <a:rPr lang="en-US" sz="6400" dirty="0"/>
              <a:t>INDIA AUTOMOTIVE SEMINAR </a:t>
            </a:r>
            <a:endParaRPr lang="en-US" sz="5600" dirty="0"/>
          </a:p>
        </p:txBody>
      </p:sp>
      <p:sp>
        <p:nvSpPr>
          <p:cNvPr id="5" name="Subtitle 2">
            <a:extLst>
              <a:ext uri="{FF2B5EF4-FFF2-40B4-BE49-F238E27FC236}">
                <a16:creationId xmlns:a16="http://schemas.microsoft.com/office/drawing/2014/main" id="{23812B01-3711-BE4C-AAF7-FA31FC46AD95}"/>
              </a:ext>
            </a:extLst>
          </p:cNvPr>
          <p:cNvSpPr txBox="1">
            <a:spLocks/>
          </p:cNvSpPr>
          <p:nvPr/>
        </p:nvSpPr>
        <p:spPr bwMode="auto">
          <a:xfrm>
            <a:off x="685801" y="5003568"/>
            <a:ext cx="12194178" cy="900960"/>
          </a:xfrm>
          <a:prstGeom prst="rect">
            <a:avLst/>
          </a:prstGeom>
          <a:noFill/>
          <a:ln w="9525" algn="ctr">
            <a:noFill/>
            <a:miter lim="800000"/>
            <a:headEnd/>
            <a:tailEnd/>
          </a:ln>
        </p:spPr>
        <p:txBody>
          <a:bodyPr vert="horz" wrap="square" lIns="152358" tIns="76176" rIns="152358" bIns="76176" numCol="1" anchor="t" anchorCtr="0" compatLnSpc="1">
            <a:prstTxWarp prst="textNoShape">
              <a:avLst/>
            </a:prstTxWarp>
          </a:bodyPr>
          <a:lstStyle>
            <a:lvl1pPr marL="0" indent="0" algn="l" rtl="0" eaLnBrk="0" fontAlgn="base" hangingPunct="0">
              <a:spcBef>
                <a:spcPts val="667"/>
              </a:spcBef>
              <a:spcAft>
                <a:spcPct val="0"/>
              </a:spcAft>
              <a:buFontTx/>
              <a:buNone/>
              <a:defRPr sz="1800" b="0" i="0">
                <a:solidFill>
                  <a:schemeClr val="bg1"/>
                </a:solidFill>
                <a:latin typeface="Arial Narrow" panose="020B0604020202020204" pitchFamily="34" charset="0"/>
                <a:ea typeface="+mn-ea"/>
                <a:cs typeface="Arial Narrow" panose="020B0604020202020204" pitchFamily="34" charset="0"/>
              </a:defRPr>
            </a:lvl1pPr>
            <a:lvl2pPr marL="478763" indent="-194416" algn="l" rtl="0" eaLnBrk="0" fontAlgn="base" hangingPunct="0">
              <a:spcBef>
                <a:spcPct val="20000"/>
              </a:spcBef>
              <a:spcAft>
                <a:spcPct val="0"/>
              </a:spcAft>
              <a:buChar char="–"/>
              <a:defRPr sz="1600" b="0" i="0">
                <a:solidFill>
                  <a:schemeClr val="bg1"/>
                </a:solidFill>
                <a:latin typeface="Arial Narrow" panose="020B0604020202020204" pitchFamily="34" charset="0"/>
                <a:cs typeface="Arial Narrow" panose="020B0604020202020204" pitchFamily="34" charset="0"/>
              </a:defRPr>
            </a:lvl2pPr>
            <a:lvl3pPr marL="711530" indent="-137548" algn="l" rtl="0" eaLnBrk="0" fontAlgn="base" hangingPunct="0">
              <a:spcBef>
                <a:spcPct val="15000"/>
              </a:spcBef>
              <a:spcAft>
                <a:spcPct val="0"/>
              </a:spcAft>
              <a:buChar char="•"/>
              <a:defRPr sz="1600" b="0" i="0">
                <a:solidFill>
                  <a:schemeClr val="bg1"/>
                </a:solidFill>
                <a:latin typeface="Arial Narrow" panose="020B0604020202020204" pitchFamily="34" charset="0"/>
                <a:cs typeface="Arial Narrow" panose="020B0604020202020204" pitchFamily="34" charset="0"/>
              </a:defRPr>
            </a:lvl3pPr>
            <a:lvl4pPr marL="1001168" indent="-194416" algn="l" rtl="0" eaLnBrk="0" fontAlgn="base" hangingPunct="0">
              <a:spcBef>
                <a:spcPct val="5000"/>
              </a:spcBef>
              <a:spcAft>
                <a:spcPct val="0"/>
              </a:spcAft>
              <a:buChar char="–"/>
              <a:defRPr sz="1600" b="0" i="0">
                <a:solidFill>
                  <a:schemeClr val="bg1"/>
                </a:solidFill>
                <a:latin typeface="Arial Narrow" panose="020B0604020202020204" pitchFamily="34" charset="0"/>
                <a:cs typeface="Arial Narrow" panose="020B0604020202020204" pitchFamily="34" charset="0"/>
              </a:defRPr>
            </a:lvl4pPr>
            <a:lvl5pPr marL="1240546" indent="-144163" algn="l" rtl="0" eaLnBrk="0" fontAlgn="base" hangingPunct="0">
              <a:spcBef>
                <a:spcPct val="0"/>
              </a:spcBef>
              <a:spcAft>
                <a:spcPct val="0"/>
              </a:spcAft>
              <a:buChar char="»"/>
              <a:defRPr sz="1600" b="0" i="0">
                <a:solidFill>
                  <a:schemeClr val="bg1"/>
                </a:solidFill>
                <a:latin typeface="Arial Narrow" panose="020B0604020202020204" pitchFamily="34" charset="0"/>
                <a:cs typeface="Arial Narrow" panose="020B0604020202020204" pitchFamily="34" charset="0"/>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a:lstStyle>
          <a:p>
            <a:pPr defTabSz="1828800">
              <a:spcBef>
                <a:spcPts val="1334"/>
              </a:spcBef>
            </a:pPr>
            <a:r>
              <a:rPr lang="en-US" sz="5600" kern="0" dirty="0">
                <a:solidFill>
                  <a:prstClr val="white"/>
                </a:solidFill>
              </a:rPr>
              <a:t>LEANNE ZHANG, BOB MA </a:t>
            </a:r>
          </a:p>
        </p:txBody>
      </p:sp>
      <p:sp>
        <p:nvSpPr>
          <p:cNvPr id="6" name="Subtitle 2">
            <a:extLst>
              <a:ext uri="{FF2B5EF4-FFF2-40B4-BE49-F238E27FC236}">
                <a16:creationId xmlns:a16="http://schemas.microsoft.com/office/drawing/2014/main" id="{ECF8A092-0C70-0442-906F-FD2642862EB9}"/>
              </a:ext>
            </a:extLst>
          </p:cNvPr>
          <p:cNvSpPr txBox="1">
            <a:spLocks/>
          </p:cNvSpPr>
          <p:nvPr/>
        </p:nvSpPr>
        <p:spPr bwMode="auto">
          <a:xfrm>
            <a:off x="685799" y="7415508"/>
            <a:ext cx="12011298" cy="900960"/>
          </a:xfrm>
          <a:prstGeom prst="rect">
            <a:avLst/>
          </a:prstGeom>
          <a:noFill/>
          <a:ln w="9525" algn="ctr">
            <a:noFill/>
            <a:miter lim="800000"/>
            <a:headEnd/>
            <a:tailEnd/>
          </a:ln>
        </p:spPr>
        <p:txBody>
          <a:bodyPr vert="horz" wrap="square" lIns="152358" tIns="76176" rIns="152358" bIns="76176" numCol="1" anchor="t" anchorCtr="0" compatLnSpc="1">
            <a:prstTxWarp prst="textNoShape">
              <a:avLst/>
            </a:prstTxWarp>
          </a:bodyPr>
          <a:lstStyle>
            <a:lvl1pPr marL="0" indent="0" algn="l" rtl="0" eaLnBrk="0" fontAlgn="base" hangingPunct="0">
              <a:spcBef>
                <a:spcPts val="667"/>
              </a:spcBef>
              <a:spcAft>
                <a:spcPct val="0"/>
              </a:spcAft>
              <a:buFontTx/>
              <a:buNone/>
              <a:defRPr sz="1800" b="0" i="0">
                <a:solidFill>
                  <a:schemeClr val="bg1"/>
                </a:solidFill>
                <a:latin typeface="Arial Narrow" panose="020B0604020202020204" pitchFamily="34" charset="0"/>
                <a:ea typeface="+mn-ea"/>
                <a:cs typeface="Arial Narrow" panose="020B0604020202020204" pitchFamily="34" charset="0"/>
              </a:defRPr>
            </a:lvl1pPr>
            <a:lvl2pPr marL="478763" indent="-194416" algn="l" rtl="0" eaLnBrk="0" fontAlgn="base" hangingPunct="0">
              <a:spcBef>
                <a:spcPct val="20000"/>
              </a:spcBef>
              <a:spcAft>
                <a:spcPct val="0"/>
              </a:spcAft>
              <a:buChar char="–"/>
              <a:defRPr sz="1600" b="0" i="0">
                <a:solidFill>
                  <a:schemeClr val="bg1"/>
                </a:solidFill>
                <a:latin typeface="Arial Narrow" panose="020B0604020202020204" pitchFamily="34" charset="0"/>
                <a:cs typeface="Arial Narrow" panose="020B0604020202020204" pitchFamily="34" charset="0"/>
              </a:defRPr>
            </a:lvl2pPr>
            <a:lvl3pPr marL="711530" indent="-137548" algn="l" rtl="0" eaLnBrk="0" fontAlgn="base" hangingPunct="0">
              <a:spcBef>
                <a:spcPct val="15000"/>
              </a:spcBef>
              <a:spcAft>
                <a:spcPct val="0"/>
              </a:spcAft>
              <a:buChar char="•"/>
              <a:defRPr sz="1600" b="0" i="0">
                <a:solidFill>
                  <a:schemeClr val="bg1"/>
                </a:solidFill>
                <a:latin typeface="Arial Narrow" panose="020B0604020202020204" pitchFamily="34" charset="0"/>
                <a:cs typeface="Arial Narrow" panose="020B0604020202020204" pitchFamily="34" charset="0"/>
              </a:defRPr>
            </a:lvl3pPr>
            <a:lvl4pPr marL="1001168" indent="-194416" algn="l" rtl="0" eaLnBrk="0" fontAlgn="base" hangingPunct="0">
              <a:spcBef>
                <a:spcPct val="5000"/>
              </a:spcBef>
              <a:spcAft>
                <a:spcPct val="0"/>
              </a:spcAft>
              <a:buChar char="–"/>
              <a:defRPr sz="1600" b="0" i="0">
                <a:solidFill>
                  <a:schemeClr val="bg1"/>
                </a:solidFill>
                <a:latin typeface="Arial Narrow" panose="020B0604020202020204" pitchFamily="34" charset="0"/>
                <a:cs typeface="Arial Narrow" panose="020B0604020202020204" pitchFamily="34" charset="0"/>
              </a:defRPr>
            </a:lvl4pPr>
            <a:lvl5pPr marL="1240546" indent="-144163" algn="l" rtl="0" eaLnBrk="0" fontAlgn="base" hangingPunct="0">
              <a:spcBef>
                <a:spcPct val="0"/>
              </a:spcBef>
              <a:spcAft>
                <a:spcPct val="0"/>
              </a:spcAft>
              <a:buChar char="»"/>
              <a:defRPr sz="1600" b="0" i="0">
                <a:solidFill>
                  <a:schemeClr val="bg1"/>
                </a:solidFill>
                <a:latin typeface="Arial Narrow" panose="020B0604020202020204" pitchFamily="34" charset="0"/>
                <a:cs typeface="Arial Narrow" panose="020B0604020202020204" pitchFamily="34" charset="0"/>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a:lstStyle>
          <a:p>
            <a:pPr defTabSz="1828800">
              <a:spcBef>
                <a:spcPts val="1334"/>
              </a:spcBef>
            </a:pPr>
            <a:r>
              <a:rPr lang="en-US" sz="4400" dirty="0">
                <a:solidFill>
                  <a:prstClr val="white"/>
                </a:solidFill>
              </a:rPr>
              <a:t>AUTOMOTIVE USB CHARGER CHALLENGES AND INNOVATIONS</a:t>
            </a:r>
            <a:endParaRPr lang="en-US" sz="4400" kern="0" dirty="0">
              <a:solidFill>
                <a:prstClr val="white"/>
              </a:solidFill>
            </a:endParaRPr>
          </a:p>
        </p:txBody>
      </p:sp>
    </p:spTree>
    <p:extLst>
      <p:ext uri="{BB962C8B-B14F-4D97-AF65-F5344CB8AC3E}">
        <p14:creationId xmlns:p14="http://schemas.microsoft.com/office/powerpoint/2010/main" val="32736342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Smart thermal management and load shedding</a:t>
            </a:r>
          </a:p>
        </p:txBody>
      </p:sp>
      <p:sp>
        <p:nvSpPr>
          <p:cNvPr id="3" name="Slide Number Placeholder 2"/>
          <p:cNvSpPr>
            <a:spLocks noGrp="1"/>
          </p:cNvSpPr>
          <p:nvPr>
            <p:ph type="sldNum" sz="quarter" idx="10"/>
          </p:nvPr>
        </p:nvSpPr>
        <p:spPr>
          <a:prstGeom prst="rect">
            <a:avLst/>
          </a:prstGeom>
        </p:spPr>
        <p:txBody>
          <a:bodyPr/>
          <a:lstStyle/>
          <a:p>
            <a:pPr defTabSz="1371272" fontAlgn="base">
              <a:spcBef>
                <a:spcPct val="0"/>
              </a:spcBef>
              <a:spcAft>
                <a:spcPct val="0"/>
              </a:spcAft>
              <a:defRPr/>
            </a:pPr>
            <a:fld id="{00C9E872-E0BB-4469-A3CE-4B2AA192E6E7}" type="slidenum">
              <a:rPr lang="en-US" smtClean="0">
                <a:solidFill>
                  <a:srgbClr val="000000"/>
                </a:solidFill>
              </a:rPr>
              <a:pPr defTabSz="1371272" fontAlgn="base">
                <a:spcBef>
                  <a:spcPct val="0"/>
                </a:spcBef>
                <a:spcAft>
                  <a:spcPct val="0"/>
                </a:spcAft>
                <a:defRPr/>
              </a:pPr>
              <a:t>10</a:t>
            </a:fld>
            <a:endParaRPr lang="en-US" dirty="0">
              <a:solidFill>
                <a:srgbClr val="000000"/>
              </a:solidFill>
            </a:endParaRPr>
          </a:p>
        </p:txBody>
      </p:sp>
      <p:pic>
        <p:nvPicPr>
          <p:cNvPr id="9" name="Picture 8">
            <a:extLst>
              <a:ext uri="{FF2B5EF4-FFF2-40B4-BE49-F238E27FC236}">
                <a16:creationId xmlns:a16="http://schemas.microsoft.com/office/drawing/2014/main" id="{94F389AD-CCED-48CF-A6E9-1D67AF8C07A0}"/>
              </a:ext>
            </a:extLst>
          </p:cNvPr>
          <p:cNvPicPr>
            <a:picLocks noChangeAspect="1"/>
          </p:cNvPicPr>
          <p:nvPr/>
        </p:nvPicPr>
        <p:blipFill>
          <a:blip r:embed="rId3"/>
          <a:stretch>
            <a:fillRect/>
          </a:stretch>
        </p:blipFill>
        <p:spPr>
          <a:xfrm>
            <a:off x="9724507" y="1990823"/>
            <a:ext cx="6951202" cy="5213402"/>
          </a:xfrm>
          <a:prstGeom prst="rect">
            <a:avLst/>
          </a:prstGeom>
        </p:spPr>
      </p:pic>
      <p:pic>
        <p:nvPicPr>
          <p:cNvPr id="10" name="Picture 9">
            <a:extLst>
              <a:ext uri="{FF2B5EF4-FFF2-40B4-BE49-F238E27FC236}">
                <a16:creationId xmlns:a16="http://schemas.microsoft.com/office/drawing/2014/main" id="{F1AE2139-4112-4DEE-A0C6-30CECAF01D62}"/>
              </a:ext>
            </a:extLst>
          </p:cNvPr>
          <p:cNvPicPr>
            <a:picLocks noChangeAspect="1"/>
          </p:cNvPicPr>
          <p:nvPr/>
        </p:nvPicPr>
        <p:blipFill>
          <a:blip r:embed="rId4"/>
          <a:stretch>
            <a:fillRect/>
          </a:stretch>
        </p:blipFill>
        <p:spPr>
          <a:xfrm>
            <a:off x="1792833" y="1990823"/>
            <a:ext cx="6951202" cy="5213402"/>
          </a:xfrm>
          <a:prstGeom prst="rect">
            <a:avLst/>
          </a:prstGeom>
        </p:spPr>
      </p:pic>
      <p:cxnSp>
        <p:nvCxnSpPr>
          <p:cNvPr id="6" name="Straight Connector 5">
            <a:extLst>
              <a:ext uri="{FF2B5EF4-FFF2-40B4-BE49-F238E27FC236}">
                <a16:creationId xmlns:a16="http://schemas.microsoft.com/office/drawing/2014/main" id="{BCE9AD13-321D-425C-8C8C-D6F28FC5C387}"/>
              </a:ext>
            </a:extLst>
          </p:cNvPr>
          <p:cNvCxnSpPr>
            <a:cxnSpLocks/>
          </p:cNvCxnSpPr>
          <p:nvPr/>
        </p:nvCxnSpPr>
        <p:spPr>
          <a:xfrm>
            <a:off x="5300618" y="4114552"/>
            <a:ext cx="0" cy="3840480"/>
          </a:xfrm>
          <a:prstGeom prst="line">
            <a:avLst/>
          </a:prstGeom>
          <a:ln w="2857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C15ED6D0-1B0B-4216-A4B4-D0FC5BEEC434}"/>
              </a:ext>
            </a:extLst>
          </p:cNvPr>
          <p:cNvSpPr/>
          <p:nvPr/>
        </p:nvSpPr>
        <p:spPr>
          <a:xfrm>
            <a:off x="3605654" y="7994975"/>
            <a:ext cx="3127972" cy="584775"/>
          </a:xfrm>
          <a:prstGeom prst="rect">
            <a:avLst/>
          </a:prstGeom>
        </p:spPr>
        <p:txBody>
          <a:bodyPr wrap="none">
            <a:spAutoFit/>
          </a:bodyPr>
          <a:lstStyle/>
          <a:p>
            <a:r>
              <a:rPr lang="en-US" sz="3200" dirty="0">
                <a:solidFill>
                  <a:schemeClr val="accent3"/>
                </a:solidFill>
              </a:rPr>
              <a:t>Temp Warm(T1)</a:t>
            </a:r>
          </a:p>
        </p:txBody>
      </p:sp>
      <p:cxnSp>
        <p:nvCxnSpPr>
          <p:cNvPr id="17" name="Straight Connector 16">
            <a:extLst>
              <a:ext uri="{FF2B5EF4-FFF2-40B4-BE49-F238E27FC236}">
                <a16:creationId xmlns:a16="http://schemas.microsoft.com/office/drawing/2014/main" id="{B5BDEA26-604A-4C3F-8120-494F08635B76}"/>
              </a:ext>
            </a:extLst>
          </p:cNvPr>
          <p:cNvCxnSpPr>
            <a:cxnSpLocks/>
          </p:cNvCxnSpPr>
          <p:nvPr/>
        </p:nvCxnSpPr>
        <p:spPr>
          <a:xfrm flipH="1">
            <a:off x="1508760" y="3779272"/>
            <a:ext cx="3520440" cy="0"/>
          </a:xfrm>
          <a:prstGeom prst="line">
            <a:avLst/>
          </a:prstGeom>
          <a:ln w="1270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2B22B28-07E7-4206-A7B0-4F1835EC61D7}"/>
              </a:ext>
            </a:extLst>
          </p:cNvPr>
          <p:cNvCxnSpPr>
            <a:cxnSpLocks/>
          </p:cNvCxnSpPr>
          <p:nvPr/>
        </p:nvCxnSpPr>
        <p:spPr>
          <a:xfrm flipH="1">
            <a:off x="1508760" y="4068832"/>
            <a:ext cx="533400" cy="0"/>
          </a:xfrm>
          <a:prstGeom prst="line">
            <a:avLst/>
          </a:prstGeom>
          <a:ln w="1270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10DC82DC-8AB9-4FEA-9E9E-0CA25B03F1E1}"/>
              </a:ext>
            </a:extLst>
          </p:cNvPr>
          <p:cNvSpPr/>
          <p:nvPr/>
        </p:nvSpPr>
        <p:spPr>
          <a:xfrm>
            <a:off x="88180" y="3041781"/>
            <a:ext cx="1925527" cy="461665"/>
          </a:xfrm>
          <a:prstGeom prst="rect">
            <a:avLst/>
          </a:prstGeom>
          <a:noFill/>
        </p:spPr>
        <p:txBody>
          <a:bodyPr wrap="none">
            <a:spAutoFit/>
          </a:bodyPr>
          <a:lstStyle/>
          <a:p>
            <a:pPr algn="ctr"/>
            <a:r>
              <a:rPr lang="en-US" altLang="zh-CN" sz="2400" b="1" kern="0" dirty="0">
                <a:solidFill>
                  <a:srgbClr val="0000FF"/>
                </a:solidFill>
                <a:latin typeface="Arial" pitchFamily="34" charset="0"/>
              </a:rPr>
              <a:t>V</a:t>
            </a:r>
            <a:r>
              <a:rPr lang="en-US" altLang="zh-CN" sz="2400" b="1" kern="0" baseline="-25000" dirty="0">
                <a:solidFill>
                  <a:srgbClr val="0000FF"/>
                </a:solidFill>
                <a:latin typeface="Arial" pitchFamily="34" charset="0"/>
              </a:rPr>
              <a:t>TS</a:t>
            </a:r>
            <a:r>
              <a:rPr lang="en-US" altLang="zh-CN" sz="2400" b="1" kern="0" dirty="0">
                <a:solidFill>
                  <a:srgbClr val="0000FF"/>
                </a:solidFill>
                <a:latin typeface="Arial" pitchFamily="34" charset="0"/>
              </a:rPr>
              <a:t> ➜ &gt;50%</a:t>
            </a:r>
            <a:endParaRPr lang="en-US" sz="2400" b="1" baseline="-25000" dirty="0">
              <a:solidFill>
                <a:srgbClr val="0000FF"/>
              </a:solidFill>
            </a:endParaRPr>
          </a:p>
        </p:txBody>
      </p:sp>
      <p:sp>
        <p:nvSpPr>
          <p:cNvPr id="27" name="Arrow: Down 26">
            <a:extLst>
              <a:ext uri="{FF2B5EF4-FFF2-40B4-BE49-F238E27FC236}">
                <a16:creationId xmlns:a16="http://schemas.microsoft.com/office/drawing/2014/main" id="{F85754AD-E1F5-4222-BB3E-330E833FB091}"/>
              </a:ext>
            </a:extLst>
          </p:cNvPr>
          <p:cNvSpPr/>
          <p:nvPr/>
        </p:nvSpPr>
        <p:spPr>
          <a:xfrm flipV="1">
            <a:off x="700110" y="3642113"/>
            <a:ext cx="685640" cy="431906"/>
          </a:xfrm>
          <a:prstGeom prst="downArrow">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cxnSp>
        <p:nvCxnSpPr>
          <p:cNvPr id="28" name="Straight Connector 27">
            <a:extLst>
              <a:ext uri="{FF2B5EF4-FFF2-40B4-BE49-F238E27FC236}">
                <a16:creationId xmlns:a16="http://schemas.microsoft.com/office/drawing/2014/main" id="{989D4AD4-233D-4887-85C6-2D8059A17898}"/>
              </a:ext>
            </a:extLst>
          </p:cNvPr>
          <p:cNvCxnSpPr>
            <a:cxnSpLocks/>
          </p:cNvCxnSpPr>
          <p:nvPr/>
        </p:nvCxnSpPr>
        <p:spPr>
          <a:xfrm flipH="1">
            <a:off x="12808185" y="2499112"/>
            <a:ext cx="4016778" cy="0"/>
          </a:xfrm>
          <a:prstGeom prst="line">
            <a:avLst/>
          </a:prstGeom>
          <a:ln w="1270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83E96C89-023C-40F9-BB01-FADB98FD431E}"/>
              </a:ext>
            </a:extLst>
          </p:cNvPr>
          <p:cNvCxnSpPr>
            <a:cxnSpLocks/>
          </p:cNvCxnSpPr>
          <p:nvPr/>
        </p:nvCxnSpPr>
        <p:spPr>
          <a:xfrm flipH="1">
            <a:off x="16291562" y="2255272"/>
            <a:ext cx="533400" cy="0"/>
          </a:xfrm>
          <a:prstGeom prst="line">
            <a:avLst/>
          </a:prstGeom>
          <a:ln w="12700">
            <a:solidFill>
              <a:srgbClr val="0000FF"/>
            </a:solidFill>
            <a:prstDash val="dash"/>
          </a:ln>
        </p:spPr>
        <p:style>
          <a:lnRef idx="1">
            <a:schemeClr val="accent1"/>
          </a:lnRef>
          <a:fillRef idx="0">
            <a:schemeClr val="accent1"/>
          </a:fillRef>
          <a:effectRef idx="0">
            <a:schemeClr val="accent1"/>
          </a:effectRef>
          <a:fontRef idx="minor">
            <a:schemeClr val="tx1"/>
          </a:fontRef>
        </p:style>
      </p:cxnSp>
      <p:sp>
        <p:nvSpPr>
          <p:cNvPr id="31" name="Rectangle 30">
            <a:extLst>
              <a:ext uri="{FF2B5EF4-FFF2-40B4-BE49-F238E27FC236}">
                <a16:creationId xmlns:a16="http://schemas.microsoft.com/office/drawing/2014/main" id="{683C85DD-BC5F-489A-8602-3F7728C7917C}"/>
              </a:ext>
            </a:extLst>
          </p:cNvPr>
          <p:cNvSpPr/>
          <p:nvPr/>
        </p:nvSpPr>
        <p:spPr>
          <a:xfrm>
            <a:off x="16376298" y="1518405"/>
            <a:ext cx="1925527" cy="461665"/>
          </a:xfrm>
          <a:prstGeom prst="rect">
            <a:avLst/>
          </a:prstGeom>
          <a:noFill/>
        </p:spPr>
        <p:txBody>
          <a:bodyPr wrap="none">
            <a:spAutoFit/>
          </a:bodyPr>
          <a:lstStyle/>
          <a:p>
            <a:pPr algn="ctr"/>
            <a:r>
              <a:rPr lang="en-US" altLang="zh-CN" sz="2400" b="1" kern="0" dirty="0">
                <a:solidFill>
                  <a:srgbClr val="0000FF"/>
                </a:solidFill>
                <a:latin typeface="Arial" pitchFamily="34" charset="0"/>
              </a:rPr>
              <a:t>V</a:t>
            </a:r>
            <a:r>
              <a:rPr lang="en-US" altLang="zh-CN" sz="2400" b="1" kern="0" baseline="-25000" dirty="0">
                <a:solidFill>
                  <a:srgbClr val="0000FF"/>
                </a:solidFill>
                <a:latin typeface="Arial" pitchFamily="34" charset="0"/>
              </a:rPr>
              <a:t>TS</a:t>
            </a:r>
            <a:r>
              <a:rPr lang="en-US" altLang="zh-CN" sz="2400" b="1" kern="0" dirty="0">
                <a:solidFill>
                  <a:srgbClr val="0000FF"/>
                </a:solidFill>
                <a:latin typeface="Arial" pitchFamily="34" charset="0"/>
              </a:rPr>
              <a:t> ➜ &gt;65%</a:t>
            </a:r>
            <a:endParaRPr lang="en-US" sz="2400" b="1" baseline="-25000" dirty="0">
              <a:solidFill>
                <a:srgbClr val="0000FF"/>
              </a:solidFill>
            </a:endParaRPr>
          </a:p>
        </p:txBody>
      </p:sp>
      <p:sp>
        <p:nvSpPr>
          <p:cNvPr id="32" name="Arrow: Down 31">
            <a:extLst>
              <a:ext uri="{FF2B5EF4-FFF2-40B4-BE49-F238E27FC236}">
                <a16:creationId xmlns:a16="http://schemas.microsoft.com/office/drawing/2014/main" id="{3ADBDB3E-BA7B-4AC7-89FA-50625CBC3B42}"/>
              </a:ext>
            </a:extLst>
          </p:cNvPr>
          <p:cNvSpPr/>
          <p:nvPr/>
        </p:nvSpPr>
        <p:spPr>
          <a:xfrm flipV="1">
            <a:off x="16988228" y="2118737"/>
            <a:ext cx="685640" cy="431906"/>
          </a:xfrm>
          <a:prstGeom prst="downArrow">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25" name="Rectangle 24">
            <a:extLst>
              <a:ext uri="{FF2B5EF4-FFF2-40B4-BE49-F238E27FC236}">
                <a16:creationId xmlns:a16="http://schemas.microsoft.com/office/drawing/2014/main" id="{F4BDA7E4-7CD8-46EC-9C9F-DBE33F3C1DED}"/>
              </a:ext>
            </a:extLst>
          </p:cNvPr>
          <p:cNvSpPr/>
          <p:nvPr/>
        </p:nvSpPr>
        <p:spPr>
          <a:xfrm>
            <a:off x="5405962" y="6927225"/>
            <a:ext cx="4318544" cy="461665"/>
          </a:xfrm>
          <a:prstGeom prst="rect">
            <a:avLst/>
          </a:prstGeom>
        </p:spPr>
        <p:txBody>
          <a:bodyPr wrap="square">
            <a:spAutoFit/>
          </a:bodyPr>
          <a:lstStyle/>
          <a:p>
            <a:r>
              <a:rPr lang="en-US" sz="2400" dirty="0"/>
              <a:t>Type-C Broad 1.5A @ CC1/2 </a:t>
            </a:r>
          </a:p>
        </p:txBody>
      </p:sp>
      <p:sp>
        <p:nvSpPr>
          <p:cNvPr id="30" name="Rectangle 29">
            <a:extLst>
              <a:ext uri="{FF2B5EF4-FFF2-40B4-BE49-F238E27FC236}">
                <a16:creationId xmlns:a16="http://schemas.microsoft.com/office/drawing/2014/main" id="{4B3C4674-237C-4E26-BBD5-E6736E283C0D}"/>
              </a:ext>
            </a:extLst>
          </p:cNvPr>
          <p:cNvSpPr/>
          <p:nvPr/>
        </p:nvSpPr>
        <p:spPr>
          <a:xfrm>
            <a:off x="13535740" y="6929360"/>
            <a:ext cx="4523660" cy="830997"/>
          </a:xfrm>
          <a:prstGeom prst="rect">
            <a:avLst/>
          </a:prstGeom>
        </p:spPr>
        <p:txBody>
          <a:bodyPr wrap="square">
            <a:spAutoFit/>
          </a:bodyPr>
          <a:lstStyle/>
          <a:p>
            <a:r>
              <a:rPr lang="en-US" sz="2400" dirty="0"/>
              <a:t>Type-C Broad 0.5A @ CC1/2</a:t>
            </a:r>
          </a:p>
          <a:p>
            <a:r>
              <a:rPr lang="en-US" sz="2400" dirty="0"/>
              <a:t>SENSE voltage drop to 4.77V</a:t>
            </a:r>
          </a:p>
        </p:txBody>
      </p:sp>
      <p:cxnSp>
        <p:nvCxnSpPr>
          <p:cNvPr id="36" name="Straight Connector 35">
            <a:extLst>
              <a:ext uri="{FF2B5EF4-FFF2-40B4-BE49-F238E27FC236}">
                <a16:creationId xmlns:a16="http://schemas.microsoft.com/office/drawing/2014/main" id="{4C0C4122-88DF-4651-BDED-B6147C94A2C7}"/>
              </a:ext>
            </a:extLst>
          </p:cNvPr>
          <p:cNvCxnSpPr>
            <a:cxnSpLocks/>
          </p:cNvCxnSpPr>
          <p:nvPr/>
        </p:nvCxnSpPr>
        <p:spPr>
          <a:xfrm>
            <a:off x="13267798" y="4114552"/>
            <a:ext cx="0" cy="3840480"/>
          </a:xfrm>
          <a:prstGeom prst="line">
            <a:avLst/>
          </a:prstGeom>
          <a:ln w="28575">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F2668C2F-15AA-4848-A249-87DA000DCD0E}"/>
              </a:ext>
            </a:extLst>
          </p:cNvPr>
          <p:cNvSpPr/>
          <p:nvPr/>
        </p:nvSpPr>
        <p:spPr>
          <a:xfrm>
            <a:off x="11689359" y="7994975"/>
            <a:ext cx="2687980" cy="584775"/>
          </a:xfrm>
          <a:prstGeom prst="rect">
            <a:avLst/>
          </a:prstGeom>
        </p:spPr>
        <p:txBody>
          <a:bodyPr wrap="none">
            <a:spAutoFit/>
          </a:bodyPr>
          <a:lstStyle/>
          <a:p>
            <a:r>
              <a:rPr lang="en-US" sz="3200" dirty="0">
                <a:solidFill>
                  <a:schemeClr val="accent3"/>
                </a:solidFill>
              </a:rPr>
              <a:t>Temp Hot(T2)</a:t>
            </a:r>
          </a:p>
        </p:txBody>
      </p:sp>
      <p:cxnSp>
        <p:nvCxnSpPr>
          <p:cNvPr id="38" name="Straight Connector 37">
            <a:extLst>
              <a:ext uri="{FF2B5EF4-FFF2-40B4-BE49-F238E27FC236}">
                <a16:creationId xmlns:a16="http://schemas.microsoft.com/office/drawing/2014/main" id="{025463D5-12C3-4543-B5F6-14734FF7B65A}"/>
              </a:ext>
            </a:extLst>
          </p:cNvPr>
          <p:cNvCxnSpPr>
            <a:cxnSpLocks/>
          </p:cNvCxnSpPr>
          <p:nvPr/>
        </p:nvCxnSpPr>
        <p:spPr>
          <a:xfrm flipH="1">
            <a:off x="5266752" y="2364576"/>
            <a:ext cx="4011264" cy="0"/>
          </a:xfrm>
          <a:prstGeom prst="line">
            <a:avLst/>
          </a:prstGeom>
          <a:ln w="12700">
            <a:solidFill>
              <a:srgbClr val="FF00FF"/>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1F34B3B-3FDF-477F-8F7F-EFA9C9C4EDF5}"/>
              </a:ext>
            </a:extLst>
          </p:cNvPr>
          <p:cNvCxnSpPr>
            <a:cxnSpLocks/>
          </p:cNvCxnSpPr>
          <p:nvPr/>
        </p:nvCxnSpPr>
        <p:spPr>
          <a:xfrm flipH="1">
            <a:off x="8543352" y="4074018"/>
            <a:ext cx="1469328" cy="0"/>
          </a:xfrm>
          <a:prstGeom prst="line">
            <a:avLst/>
          </a:prstGeom>
          <a:ln w="12700">
            <a:solidFill>
              <a:srgbClr val="FF00FF"/>
            </a:solidFill>
            <a:prstDash val="dash"/>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EE0DF153-0849-40C3-8645-657F4E5ED642}"/>
              </a:ext>
            </a:extLst>
          </p:cNvPr>
          <p:cNvCxnSpPr>
            <a:cxnSpLocks/>
          </p:cNvCxnSpPr>
          <p:nvPr/>
        </p:nvCxnSpPr>
        <p:spPr>
          <a:xfrm flipH="1">
            <a:off x="9278016" y="5217018"/>
            <a:ext cx="4006716" cy="0"/>
          </a:xfrm>
          <a:prstGeom prst="line">
            <a:avLst/>
          </a:prstGeom>
          <a:ln w="12700">
            <a:solidFill>
              <a:srgbClr val="FF00FF"/>
            </a:solidFill>
            <a:prstDash val="dash"/>
          </a:ln>
        </p:spPr>
        <p:style>
          <a:lnRef idx="1">
            <a:schemeClr val="accent1"/>
          </a:lnRef>
          <a:fillRef idx="0">
            <a:schemeClr val="accent1"/>
          </a:fillRef>
          <a:effectRef idx="0">
            <a:schemeClr val="accent1"/>
          </a:effectRef>
          <a:fontRef idx="minor">
            <a:schemeClr val="tx1"/>
          </a:fontRef>
        </p:style>
      </p:cxnSp>
      <p:sp>
        <p:nvSpPr>
          <p:cNvPr id="45" name="Rectangle 44">
            <a:extLst>
              <a:ext uri="{FF2B5EF4-FFF2-40B4-BE49-F238E27FC236}">
                <a16:creationId xmlns:a16="http://schemas.microsoft.com/office/drawing/2014/main" id="{34982D39-63F5-4ED4-B2B2-C753ED9C59E9}"/>
              </a:ext>
            </a:extLst>
          </p:cNvPr>
          <p:cNvSpPr/>
          <p:nvPr/>
        </p:nvSpPr>
        <p:spPr>
          <a:xfrm>
            <a:off x="8104853" y="2372566"/>
            <a:ext cx="2392770" cy="707886"/>
          </a:xfrm>
          <a:prstGeom prst="rect">
            <a:avLst/>
          </a:prstGeom>
          <a:noFill/>
        </p:spPr>
        <p:txBody>
          <a:bodyPr wrap="none">
            <a:spAutoFit/>
          </a:bodyPr>
          <a:lstStyle/>
          <a:p>
            <a:pPr algn="ctr"/>
            <a:r>
              <a:rPr lang="en-US" altLang="en-US" sz="2400" b="1" kern="0" dirty="0">
                <a:solidFill>
                  <a:srgbClr val="FF00FF"/>
                </a:solidFill>
                <a:latin typeface="Arial" pitchFamily="34" charset="0"/>
              </a:rPr>
              <a:t>V</a:t>
            </a:r>
            <a:r>
              <a:rPr lang="en-US" altLang="en-US" sz="2400" b="1" kern="0" baseline="-25000" dirty="0">
                <a:solidFill>
                  <a:srgbClr val="FF00FF"/>
                </a:solidFill>
                <a:latin typeface="Arial" pitchFamily="34" charset="0"/>
              </a:rPr>
              <a:t>CC1</a:t>
            </a:r>
          </a:p>
          <a:p>
            <a:pPr algn="ctr"/>
            <a:r>
              <a:rPr lang="en-US" sz="2400" b="1" baseline="-25000" dirty="0">
                <a:solidFill>
                  <a:schemeClr val="bg2"/>
                </a:solidFill>
              </a:rPr>
              <a:t>(Type-C broad current)</a:t>
            </a:r>
          </a:p>
        </p:txBody>
      </p:sp>
      <p:sp>
        <p:nvSpPr>
          <p:cNvPr id="46" name="Arrow: Down 45">
            <a:extLst>
              <a:ext uri="{FF2B5EF4-FFF2-40B4-BE49-F238E27FC236}">
                <a16:creationId xmlns:a16="http://schemas.microsoft.com/office/drawing/2014/main" id="{E32F2FBF-E87B-4CE7-A326-C8CBBDB3BB0A}"/>
              </a:ext>
            </a:extLst>
          </p:cNvPr>
          <p:cNvSpPr/>
          <p:nvPr/>
        </p:nvSpPr>
        <p:spPr>
          <a:xfrm>
            <a:off x="8958410" y="3251681"/>
            <a:ext cx="685640" cy="431906"/>
          </a:xfrm>
          <a:prstGeom prst="downArrow">
            <a:avLst/>
          </a:prstGeom>
          <a:solidFill>
            <a:srgbClr val="FF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47" name="Arrow: Down 46">
            <a:extLst>
              <a:ext uri="{FF2B5EF4-FFF2-40B4-BE49-F238E27FC236}">
                <a16:creationId xmlns:a16="http://schemas.microsoft.com/office/drawing/2014/main" id="{9EF1C7D8-35E0-4C58-990B-F8C7509458BA}"/>
              </a:ext>
            </a:extLst>
          </p:cNvPr>
          <p:cNvSpPr/>
          <p:nvPr/>
        </p:nvSpPr>
        <p:spPr>
          <a:xfrm>
            <a:off x="8958410" y="4482881"/>
            <a:ext cx="685640" cy="431906"/>
          </a:xfrm>
          <a:prstGeom prst="downArrow">
            <a:avLst/>
          </a:prstGeom>
          <a:solidFill>
            <a:srgbClr val="FF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cxnSp>
        <p:nvCxnSpPr>
          <p:cNvPr id="48" name="Straight Connector 47">
            <a:extLst>
              <a:ext uri="{FF2B5EF4-FFF2-40B4-BE49-F238E27FC236}">
                <a16:creationId xmlns:a16="http://schemas.microsoft.com/office/drawing/2014/main" id="{3DC522FC-EDBC-4280-808A-C81B0DE7F8C2}"/>
              </a:ext>
            </a:extLst>
          </p:cNvPr>
          <p:cNvCxnSpPr>
            <a:cxnSpLocks/>
          </p:cNvCxnSpPr>
          <p:nvPr/>
        </p:nvCxnSpPr>
        <p:spPr>
          <a:xfrm flipH="1">
            <a:off x="13200109" y="3251680"/>
            <a:ext cx="3624854" cy="0"/>
          </a:xfrm>
          <a:prstGeom prst="line">
            <a:avLst/>
          </a:prstGeom>
          <a:ln w="12700">
            <a:solidFill>
              <a:srgbClr val="00FFFF"/>
            </a:solidFill>
            <a:prstDash val="dash"/>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90C9614A-9DA4-478F-ADA4-CAB335EAB488}"/>
              </a:ext>
            </a:extLst>
          </p:cNvPr>
          <p:cNvCxnSpPr>
            <a:cxnSpLocks/>
          </p:cNvCxnSpPr>
          <p:nvPr/>
        </p:nvCxnSpPr>
        <p:spPr>
          <a:xfrm flipH="1">
            <a:off x="16291561" y="3952720"/>
            <a:ext cx="533402" cy="0"/>
          </a:xfrm>
          <a:prstGeom prst="line">
            <a:avLst/>
          </a:prstGeom>
          <a:ln w="12700">
            <a:solidFill>
              <a:srgbClr val="00FFFF"/>
            </a:solidFill>
            <a:prstDash val="dash"/>
          </a:ln>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816E254A-8E76-4C35-92FF-33A2A2579074}"/>
              </a:ext>
            </a:extLst>
          </p:cNvPr>
          <p:cNvSpPr/>
          <p:nvPr/>
        </p:nvSpPr>
        <p:spPr>
          <a:xfrm>
            <a:off x="16696224" y="2799741"/>
            <a:ext cx="1571263" cy="461665"/>
          </a:xfrm>
          <a:prstGeom prst="rect">
            <a:avLst/>
          </a:prstGeom>
          <a:noFill/>
        </p:spPr>
        <p:txBody>
          <a:bodyPr wrap="none">
            <a:spAutoFit/>
          </a:bodyPr>
          <a:lstStyle/>
          <a:p>
            <a:pPr algn="ctr"/>
            <a:r>
              <a:rPr lang="en-US" altLang="en-US" sz="2400" b="1" kern="0" dirty="0">
                <a:solidFill>
                  <a:schemeClr val="accent5"/>
                </a:solidFill>
                <a:latin typeface="Arial" pitchFamily="34" charset="0"/>
              </a:rPr>
              <a:t>V</a:t>
            </a:r>
            <a:r>
              <a:rPr lang="en-US" altLang="en-US" sz="2400" b="1" kern="0" baseline="-25000" dirty="0">
                <a:solidFill>
                  <a:schemeClr val="accent5"/>
                </a:solidFill>
                <a:latin typeface="Arial" pitchFamily="34" charset="0"/>
              </a:rPr>
              <a:t>SENSE/BUS</a:t>
            </a:r>
            <a:endParaRPr lang="en-US" sz="2400" b="1" baseline="-25000" dirty="0">
              <a:solidFill>
                <a:schemeClr val="accent5"/>
              </a:solidFill>
            </a:endParaRPr>
          </a:p>
        </p:txBody>
      </p:sp>
      <p:sp>
        <p:nvSpPr>
          <p:cNvPr id="53" name="Arrow: Down 52">
            <a:extLst>
              <a:ext uri="{FF2B5EF4-FFF2-40B4-BE49-F238E27FC236}">
                <a16:creationId xmlns:a16="http://schemas.microsoft.com/office/drawing/2014/main" id="{43E8451A-83ED-4AD1-9C12-61444226B7C7}"/>
              </a:ext>
            </a:extLst>
          </p:cNvPr>
          <p:cNvSpPr/>
          <p:nvPr/>
        </p:nvSpPr>
        <p:spPr>
          <a:xfrm>
            <a:off x="16966748" y="3400073"/>
            <a:ext cx="685640" cy="431906"/>
          </a:xfrm>
          <a:prstGeom prst="downArrow">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solidFill>
                <a:schemeClr val="accent5"/>
              </a:solidFill>
            </a:endParaRPr>
          </a:p>
        </p:txBody>
      </p:sp>
    </p:spTree>
    <p:extLst>
      <p:ext uri="{BB962C8B-B14F-4D97-AF65-F5344CB8AC3E}">
        <p14:creationId xmlns:p14="http://schemas.microsoft.com/office/powerpoint/2010/main" val="21499836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Good </a:t>
            </a:r>
            <a:r>
              <a:rPr lang="en-US" altLang="zh-CN" dirty="0"/>
              <a:t>t</a:t>
            </a:r>
            <a:r>
              <a:rPr lang="en-US" dirty="0"/>
              <a:t>hermals with high efficiency</a:t>
            </a:r>
          </a:p>
        </p:txBody>
      </p:sp>
      <p:sp>
        <p:nvSpPr>
          <p:cNvPr id="3" name="Slide Number Placeholder 2"/>
          <p:cNvSpPr>
            <a:spLocks noGrp="1"/>
          </p:cNvSpPr>
          <p:nvPr>
            <p:ph type="sldNum" sz="quarter" idx="10"/>
          </p:nvPr>
        </p:nvSpPr>
        <p:spPr/>
        <p:txBody>
          <a:bodyPr/>
          <a:lstStyle/>
          <a:p>
            <a:pPr defTabSz="1371272" fontAlgn="base">
              <a:spcBef>
                <a:spcPct val="0"/>
              </a:spcBef>
              <a:spcAft>
                <a:spcPct val="0"/>
              </a:spcAft>
              <a:defRPr/>
            </a:pPr>
            <a:fld id="{00C9E872-E0BB-4469-A3CE-4B2AA192E6E7}" type="slidenum">
              <a:rPr lang="en-US" smtClean="0">
                <a:solidFill>
                  <a:srgbClr val="000000"/>
                </a:solidFill>
              </a:rPr>
              <a:pPr defTabSz="1371272" fontAlgn="base">
                <a:spcBef>
                  <a:spcPct val="0"/>
                </a:spcBef>
                <a:spcAft>
                  <a:spcPct val="0"/>
                </a:spcAft>
                <a:defRPr/>
              </a:pPr>
              <a:t>11</a:t>
            </a:fld>
            <a:endParaRPr lang="en-US" dirty="0">
              <a:solidFill>
                <a:srgbClr val="000000"/>
              </a:solidFill>
            </a:endParaRPr>
          </a:p>
        </p:txBody>
      </p:sp>
      <p:grpSp>
        <p:nvGrpSpPr>
          <p:cNvPr id="7" name="Group 6">
            <a:extLst>
              <a:ext uri="{FF2B5EF4-FFF2-40B4-BE49-F238E27FC236}">
                <a16:creationId xmlns:a16="http://schemas.microsoft.com/office/drawing/2014/main" id="{046CF15C-BAB1-4F77-A503-FA3C5A2B4D0A}"/>
              </a:ext>
            </a:extLst>
          </p:cNvPr>
          <p:cNvGrpSpPr/>
          <p:nvPr/>
        </p:nvGrpSpPr>
        <p:grpSpPr>
          <a:xfrm>
            <a:off x="1457643" y="1319146"/>
            <a:ext cx="7523460" cy="7093336"/>
            <a:chOff x="728821" y="659573"/>
            <a:chExt cx="3761730" cy="3546668"/>
          </a:xfrm>
        </p:grpSpPr>
        <p:pic>
          <p:nvPicPr>
            <p:cNvPr id="4"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472673" y="659573"/>
              <a:ext cx="3017878" cy="35466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2467318" y="1047965"/>
              <a:ext cx="1091004" cy="415499"/>
            </a:xfrm>
            <a:prstGeom prst="rect">
              <a:avLst/>
            </a:prstGeom>
          </p:spPr>
          <p:txBody>
            <a:bodyPr wrap="none">
              <a:spAutoFit/>
            </a:bodyPr>
            <a:lstStyle/>
            <a:p>
              <a:r>
                <a:rPr lang="en-US" sz="2400" dirty="0"/>
                <a:t>TPS25858-Q1</a:t>
              </a:r>
            </a:p>
            <a:p>
              <a:r>
                <a:rPr lang="en-US" sz="2400" kern="0" dirty="0"/>
                <a:t>F</a:t>
              </a:r>
              <a:r>
                <a:rPr lang="en-US" sz="2400" kern="0" baseline="-25000" dirty="0"/>
                <a:t>SW</a:t>
              </a:r>
              <a:r>
                <a:rPr lang="en-US" sz="2400" kern="0" dirty="0"/>
                <a:t> = 400 kHz</a:t>
              </a:r>
              <a:endParaRPr lang="en-US" sz="2400" dirty="0"/>
            </a:p>
          </p:txBody>
        </p:sp>
        <p:sp>
          <p:nvSpPr>
            <p:cNvPr id="15" name="Freeform: Shape 14">
              <a:extLst>
                <a:ext uri="{FF2B5EF4-FFF2-40B4-BE49-F238E27FC236}">
                  <a16:creationId xmlns:a16="http://schemas.microsoft.com/office/drawing/2014/main" id="{53663065-F588-4B67-84D2-EE635A26D3A6}"/>
                </a:ext>
              </a:extLst>
            </p:cNvPr>
            <p:cNvSpPr/>
            <p:nvPr/>
          </p:nvSpPr>
          <p:spPr>
            <a:xfrm>
              <a:off x="1760326" y="2890563"/>
              <a:ext cx="2667000" cy="1074418"/>
            </a:xfrm>
            <a:custGeom>
              <a:avLst/>
              <a:gdLst>
                <a:gd name="connsiteX0" fmla="*/ 0 w 2667000"/>
                <a:gd name="connsiteY0" fmla="*/ 800832 h 800832"/>
                <a:gd name="connsiteX1" fmla="*/ 1005840 w 2667000"/>
                <a:gd name="connsiteY1" fmla="*/ 46452 h 800832"/>
                <a:gd name="connsiteX2" fmla="*/ 2667000 w 2667000"/>
                <a:gd name="connsiteY2" fmla="*/ 145512 h 800832"/>
              </a:gdLst>
              <a:ahLst/>
              <a:cxnLst>
                <a:cxn ang="0">
                  <a:pos x="connsiteX0" y="connsiteY0"/>
                </a:cxn>
                <a:cxn ang="0">
                  <a:pos x="connsiteX1" y="connsiteY1"/>
                </a:cxn>
                <a:cxn ang="0">
                  <a:pos x="connsiteX2" y="connsiteY2"/>
                </a:cxn>
              </a:cxnLst>
              <a:rect l="l" t="t" r="r" b="b"/>
              <a:pathLst>
                <a:path w="2667000" h="800832">
                  <a:moveTo>
                    <a:pt x="0" y="800832"/>
                  </a:moveTo>
                  <a:cubicBezTo>
                    <a:pt x="280670" y="478252"/>
                    <a:pt x="561340" y="155672"/>
                    <a:pt x="1005840" y="46452"/>
                  </a:cubicBezTo>
                  <a:cubicBezTo>
                    <a:pt x="1450340" y="-62768"/>
                    <a:pt x="2058670" y="41372"/>
                    <a:pt x="2667000" y="145512"/>
                  </a:cubicBez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dirty="0"/>
            </a:p>
          </p:txBody>
        </p:sp>
        <p:sp>
          <p:nvSpPr>
            <p:cNvPr id="16" name="Rectangle 15">
              <a:extLst>
                <a:ext uri="{FF2B5EF4-FFF2-40B4-BE49-F238E27FC236}">
                  <a16:creationId xmlns:a16="http://schemas.microsoft.com/office/drawing/2014/main" id="{E0BF5CAC-2FB3-4703-941B-8D23D3B6FBE7}"/>
                </a:ext>
              </a:extLst>
            </p:cNvPr>
            <p:cNvSpPr/>
            <p:nvPr/>
          </p:nvSpPr>
          <p:spPr>
            <a:xfrm>
              <a:off x="2467317" y="3131722"/>
              <a:ext cx="1091004" cy="415499"/>
            </a:xfrm>
            <a:prstGeom prst="rect">
              <a:avLst/>
            </a:prstGeom>
          </p:spPr>
          <p:txBody>
            <a:bodyPr wrap="none">
              <a:spAutoFit/>
            </a:bodyPr>
            <a:lstStyle/>
            <a:p>
              <a:r>
                <a:rPr lang="en-US" sz="2400" dirty="0">
                  <a:solidFill>
                    <a:schemeClr val="bg2"/>
                  </a:solidFill>
                </a:rPr>
                <a:t>Competitor</a:t>
              </a:r>
            </a:p>
            <a:p>
              <a:r>
                <a:rPr lang="en-US" sz="2400" kern="0" dirty="0">
                  <a:solidFill>
                    <a:schemeClr val="bg2"/>
                  </a:solidFill>
                </a:rPr>
                <a:t>F</a:t>
              </a:r>
              <a:r>
                <a:rPr lang="en-US" sz="2400" kern="0" baseline="-25000" dirty="0">
                  <a:solidFill>
                    <a:schemeClr val="bg2"/>
                  </a:solidFill>
                </a:rPr>
                <a:t>SW</a:t>
              </a:r>
              <a:r>
                <a:rPr lang="en-US" sz="2400" kern="0" dirty="0">
                  <a:solidFill>
                    <a:schemeClr val="bg2"/>
                  </a:solidFill>
                </a:rPr>
                <a:t> = 400 kHz</a:t>
              </a:r>
              <a:endParaRPr lang="en-US" sz="2400" dirty="0">
                <a:solidFill>
                  <a:schemeClr val="bg2"/>
                </a:solidFill>
              </a:endParaRPr>
            </a:p>
          </p:txBody>
        </p:sp>
        <p:cxnSp>
          <p:nvCxnSpPr>
            <p:cNvPr id="20" name="Straight Connector 19">
              <a:extLst>
                <a:ext uri="{FF2B5EF4-FFF2-40B4-BE49-F238E27FC236}">
                  <a16:creationId xmlns:a16="http://schemas.microsoft.com/office/drawing/2014/main" id="{29EFDA95-62E9-4144-8DF0-5F638519F72D}"/>
                </a:ext>
              </a:extLst>
            </p:cNvPr>
            <p:cNvCxnSpPr>
              <a:cxnSpLocks/>
            </p:cNvCxnSpPr>
            <p:nvPr/>
          </p:nvCxnSpPr>
          <p:spPr>
            <a:xfrm flipH="1">
              <a:off x="1668886" y="3103188"/>
              <a:ext cx="2758440" cy="0"/>
            </a:xfrm>
            <a:prstGeom prst="lin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410330D4-8ACD-4AA1-897D-122A137021BD}"/>
                </a:ext>
              </a:extLst>
            </p:cNvPr>
            <p:cNvCxnSpPr>
              <a:cxnSpLocks/>
            </p:cNvCxnSpPr>
            <p:nvPr/>
          </p:nvCxnSpPr>
          <p:spPr>
            <a:xfrm flipH="1">
              <a:off x="1668886" y="1486770"/>
              <a:ext cx="2758440" cy="0"/>
            </a:xfrm>
            <a:prstGeom prst="lin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6" name="Callout: Line with Accent Bar 25">
              <a:extLst>
                <a:ext uri="{FF2B5EF4-FFF2-40B4-BE49-F238E27FC236}">
                  <a16:creationId xmlns:a16="http://schemas.microsoft.com/office/drawing/2014/main" id="{F0B9B74B-EA43-4DF2-9F85-CEBD3855AECD}"/>
                </a:ext>
              </a:extLst>
            </p:cNvPr>
            <p:cNvSpPr/>
            <p:nvPr/>
          </p:nvSpPr>
          <p:spPr>
            <a:xfrm>
              <a:off x="728821" y="1267500"/>
              <a:ext cx="689272" cy="359294"/>
            </a:xfrm>
            <a:prstGeom prst="accentCallout1">
              <a:avLst>
                <a:gd name="adj1" fmla="val 49847"/>
                <a:gd name="adj2" fmla="val 111063"/>
                <a:gd name="adj3" fmla="val 59454"/>
                <a:gd name="adj4" fmla="val 136339"/>
              </a:avLst>
            </a:prstGeom>
            <a:solidFill>
              <a:srgbClr val="92D050"/>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95.4%</a:t>
              </a:r>
            </a:p>
          </p:txBody>
        </p:sp>
        <p:sp>
          <p:nvSpPr>
            <p:cNvPr id="33" name="Callout: Line with Accent Bar 32">
              <a:extLst>
                <a:ext uri="{FF2B5EF4-FFF2-40B4-BE49-F238E27FC236}">
                  <a16:creationId xmlns:a16="http://schemas.microsoft.com/office/drawing/2014/main" id="{9346D365-30DB-4064-9715-2F6B7AFC6905}"/>
                </a:ext>
              </a:extLst>
            </p:cNvPr>
            <p:cNvSpPr/>
            <p:nvPr/>
          </p:nvSpPr>
          <p:spPr>
            <a:xfrm>
              <a:off x="728821" y="2890563"/>
              <a:ext cx="689272" cy="359294"/>
            </a:xfrm>
            <a:prstGeom prst="accentCallout1">
              <a:avLst>
                <a:gd name="adj1" fmla="val 49847"/>
                <a:gd name="adj2" fmla="val 111063"/>
                <a:gd name="adj3" fmla="val 59454"/>
                <a:gd name="adj4" fmla="val 136339"/>
              </a:avLst>
            </a:prstGeom>
            <a:solidFill>
              <a:schemeClr val="bg1">
                <a:lumMod val="95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92.5%</a:t>
              </a:r>
            </a:p>
          </p:txBody>
        </p:sp>
        <p:sp>
          <p:nvSpPr>
            <p:cNvPr id="6" name="TextBox 5">
              <a:extLst>
                <a:ext uri="{FF2B5EF4-FFF2-40B4-BE49-F238E27FC236}">
                  <a16:creationId xmlns:a16="http://schemas.microsoft.com/office/drawing/2014/main" id="{70E12A9C-90C4-48F5-A0E7-60C751B5922B}"/>
                </a:ext>
              </a:extLst>
            </p:cNvPr>
            <p:cNvSpPr txBox="1"/>
            <p:nvPr/>
          </p:nvSpPr>
          <p:spPr>
            <a:xfrm>
              <a:off x="1668886" y="659573"/>
              <a:ext cx="639054" cy="200055"/>
            </a:xfrm>
            <a:prstGeom prst="rect">
              <a:avLst/>
            </a:prstGeom>
            <a:noFill/>
          </p:spPr>
          <p:txBody>
            <a:bodyPr wrap="none" rtlCol="0">
              <a:spAutoFit/>
            </a:bodyPr>
            <a:lstStyle/>
            <a:p>
              <a:r>
                <a:rPr lang="en-US" altLang="zh-CN" sz="2000" dirty="0"/>
                <a:t>Efficiency</a:t>
              </a:r>
              <a:endParaRPr lang="en-US" sz="2000" dirty="0"/>
            </a:p>
          </p:txBody>
        </p:sp>
        <p:sp>
          <p:nvSpPr>
            <p:cNvPr id="23" name="TextBox 22">
              <a:extLst>
                <a:ext uri="{FF2B5EF4-FFF2-40B4-BE49-F238E27FC236}">
                  <a16:creationId xmlns:a16="http://schemas.microsoft.com/office/drawing/2014/main" id="{D7D31304-8A9B-4364-94D9-F31595FCCE40}"/>
                </a:ext>
              </a:extLst>
            </p:cNvPr>
            <p:cNvSpPr txBox="1"/>
            <p:nvPr/>
          </p:nvSpPr>
          <p:spPr>
            <a:xfrm>
              <a:off x="4071520" y="3716280"/>
              <a:ext cx="333585" cy="200055"/>
            </a:xfrm>
            <a:prstGeom prst="rect">
              <a:avLst/>
            </a:prstGeom>
            <a:noFill/>
          </p:spPr>
          <p:txBody>
            <a:bodyPr wrap="none" rtlCol="0">
              <a:spAutoFit/>
            </a:bodyPr>
            <a:lstStyle/>
            <a:p>
              <a:r>
                <a:rPr lang="en-US" altLang="zh-CN" sz="2000" dirty="0"/>
                <a:t>I (A)</a:t>
              </a:r>
              <a:endParaRPr lang="en-US" sz="2000" dirty="0"/>
            </a:p>
          </p:txBody>
        </p:sp>
      </p:grpSp>
      <p:grpSp>
        <p:nvGrpSpPr>
          <p:cNvPr id="8" name="Group 7">
            <a:extLst>
              <a:ext uri="{FF2B5EF4-FFF2-40B4-BE49-F238E27FC236}">
                <a16:creationId xmlns:a16="http://schemas.microsoft.com/office/drawing/2014/main" id="{77CF4D5E-FC67-4C02-AEA1-77184892D5D2}"/>
              </a:ext>
            </a:extLst>
          </p:cNvPr>
          <p:cNvGrpSpPr/>
          <p:nvPr/>
        </p:nvGrpSpPr>
        <p:grpSpPr>
          <a:xfrm>
            <a:off x="10305878" y="1654426"/>
            <a:ext cx="7835712" cy="6758056"/>
            <a:chOff x="5152939" y="827213"/>
            <a:chExt cx="3917856" cy="3379028"/>
          </a:xfrm>
        </p:grpSpPr>
        <p:pic>
          <p:nvPicPr>
            <p:cNvPr id="5"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873137" y="1045889"/>
              <a:ext cx="2947370" cy="3160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a:extLst>
                <a:ext uri="{FF2B5EF4-FFF2-40B4-BE49-F238E27FC236}">
                  <a16:creationId xmlns:a16="http://schemas.microsoft.com/office/drawing/2014/main" id="{1A75F218-1A97-4512-AA3C-24D9D089C12D}"/>
                </a:ext>
              </a:extLst>
            </p:cNvPr>
            <p:cNvSpPr/>
            <p:nvPr/>
          </p:nvSpPr>
          <p:spPr>
            <a:xfrm>
              <a:off x="7028408" y="1454341"/>
              <a:ext cx="1076577" cy="415499"/>
            </a:xfrm>
            <a:prstGeom prst="rect">
              <a:avLst/>
            </a:prstGeom>
          </p:spPr>
          <p:txBody>
            <a:bodyPr wrap="none">
              <a:spAutoFit/>
            </a:bodyPr>
            <a:lstStyle/>
            <a:p>
              <a:r>
                <a:rPr lang="en-US" sz="2400" dirty="0"/>
                <a:t>TPS25850-Q1</a:t>
              </a:r>
            </a:p>
            <a:p>
              <a:r>
                <a:rPr lang="en-US" sz="2400" kern="0" dirty="0"/>
                <a:t>F</a:t>
              </a:r>
              <a:r>
                <a:rPr lang="en-US" sz="2400" kern="0" baseline="-25000" dirty="0"/>
                <a:t>SW</a:t>
              </a:r>
              <a:r>
                <a:rPr lang="en-US" sz="2400" kern="0" dirty="0"/>
                <a:t> = 2.2MHz</a:t>
              </a:r>
              <a:endParaRPr lang="en-US" sz="2400" dirty="0"/>
            </a:p>
          </p:txBody>
        </p:sp>
        <p:cxnSp>
          <p:nvCxnSpPr>
            <p:cNvPr id="27" name="Straight Connector 26">
              <a:extLst>
                <a:ext uri="{FF2B5EF4-FFF2-40B4-BE49-F238E27FC236}">
                  <a16:creationId xmlns:a16="http://schemas.microsoft.com/office/drawing/2014/main" id="{67C13C45-0874-432B-A5A8-93E49DE1F998}"/>
                </a:ext>
              </a:extLst>
            </p:cNvPr>
            <p:cNvCxnSpPr>
              <a:cxnSpLocks/>
            </p:cNvCxnSpPr>
            <p:nvPr/>
          </p:nvCxnSpPr>
          <p:spPr>
            <a:xfrm flipH="1">
              <a:off x="6057900" y="1446090"/>
              <a:ext cx="2679700" cy="0"/>
            </a:xfrm>
            <a:prstGeom prst="lin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0" name="Callout: Line with Accent Bar 29">
              <a:extLst>
                <a:ext uri="{FF2B5EF4-FFF2-40B4-BE49-F238E27FC236}">
                  <a16:creationId xmlns:a16="http://schemas.microsoft.com/office/drawing/2014/main" id="{C202E28E-2960-4541-A262-D240967B36B1}"/>
                </a:ext>
              </a:extLst>
            </p:cNvPr>
            <p:cNvSpPr/>
            <p:nvPr/>
          </p:nvSpPr>
          <p:spPr>
            <a:xfrm>
              <a:off x="5152939" y="1228769"/>
              <a:ext cx="689272" cy="359294"/>
            </a:xfrm>
            <a:prstGeom prst="accentCallout1">
              <a:avLst>
                <a:gd name="adj1" fmla="val 49847"/>
                <a:gd name="adj2" fmla="val 111063"/>
                <a:gd name="adj3" fmla="val 59454"/>
                <a:gd name="adj4" fmla="val 136339"/>
              </a:avLst>
            </a:prstGeom>
            <a:solidFill>
              <a:srgbClr val="92D050"/>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93.5%</a:t>
              </a:r>
            </a:p>
          </p:txBody>
        </p:sp>
        <p:sp>
          <p:nvSpPr>
            <p:cNvPr id="31" name="Freeform: Shape 30">
              <a:extLst>
                <a:ext uri="{FF2B5EF4-FFF2-40B4-BE49-F238E27FC236}">
                  <a16:creationId xmlns:a16="http://schemas.microsoft.com/office/drawing/2014/main" id="{D9E1AB82-8179-46FA-A3A6-B64403F908CE}"/>
                </a:ext>
              </a:extLst>
            </p:cNvPr>
            <p:cNvSpPr/>
            <p:nvPr/>
          </p:nvSpPr>
          <p:spPr>
            <a:xfrm>
              <a:off x="6184433" y="3025140"/>
              <a:ext cx="1694647" cy="1076283"/>
            </a:xfrm>
            <a:custGeom>
              <a:avLst/>
              <a:gdLst>
                <a:gd name="connsiteX0" fmla="*/ 0 w 2667000"/>
                <a:gd name="connsiteY0" fmla="*/ 800832 h 800832"/>
                <a:gd name="connsiteX1" fmla="*/ 1005840 w 2667000"/>
                <a:gd name="connsiteY1" fmla="*/ 46452 h 800832"/>
                <a:gd name="connsiteX2" fmla="*/ 2667000 w 2667000"/>
                <a:gd name="connsiteY2" fmla="*/ 145512 h 800832"/>
                <a:gd name="connsiteX0" fmla="*/ 0 w 2667000"/>
                <a:gd name="connsiteY0" fmla="*/ 735638 h 735638"/>
                <a:gd name="connsiteX1" fmla="*/ 885918 w 2667000"/>
                <a:gd name="connsiteY1" fmla="*/ 79738 h 735638"/>
                <a:gd name="connsiteX2" fmla="*/ 2667000 w 2667000"/>
                <a:gd name="connsiteY2" fmla="*/ 80318 h 735638"/>
              </a:gdLst>
              <a:ahLst/>
              <a:cxnLst>
                <a:cxn ang="0">
                  <a:pos x="connsiteX0" y="connsiteY0"/>
                </a:cxn>
                <a:cxn ang="0">
                  <a:pos x="connsiteX1" y="connsiteY1"/>
                </a:cxn>
                <a:cxn ang="0">
                  <a:pos x="connsiteX2" y="connsiteY2"/>
                </a:cxn>
              </a:cxnLst>
              <a:rect l="l" t="t" r="r" b="b"/>
              <a:pathLst>
                <a:path w="2667000" h="735638">
                  <a:moveTo>
                    <a:pt x="0" y="735638"/>
                  </a:moveTo>
                  <a:cubicBezTo>
                    <a:pt x="280670" y="413058"/>
                    <a:pt x="441418" y="188958"/>
                    <a:pt x="885918" y="79738"/>
                  </a:cubicBezTo>
                  <a:cubicBezTo>
                    <a:pt x="1330418" y="-29482"/>
                    <a:pt x="2058670" y="-23822"/>
                    <a:pt x="2667000" y="80318"/>
                  </a:cubicBez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32" name="Rectangle 31">
              <a:extLst>
                <a:ext uri="{FF2B5EF4-FFF2-40B4-BE49-F238E27FC236}">
                  <a16:creationId xmlns:a16="http://schemas.microsoft.com/office/drawing/2014/main" id="{2D2F1E26-E8DB-4AD1-BB62-970EBB1597DA}"/>
                </a:ext>
              </a:extLst>
            </p:cNvPr>
            <p:cNvSpPr/>
            <p:nvPr/>
          </p:nvSpPr>
          <p:spPr>
            <a:xfrm>
              <a:off x="7028408" y="3313534"/>
              <a:ext cx="2042387" cy="600165"/>
            </a:xfrm>
            <a:prstGeom prst="rect">
              <a:avLst/>
            </a:prstGeom>
          </p:spPr>
          <p:txBody>
            <a:bodyPr wrap="none">
              <a:spAutoFit/>
            </a:bodyPr>
            <a:lstStyle/>
            <a:p>
              <a:r>
                <a:rPr lang="en-US" sz="2400" dirty="0">
                  <a:solidFill>
                    <a:schemeClr val="bg2"/>
                  </a:solidFill>
                </a:rPr>
                <a:t>Competitor</a:t>
              </a:r>
            </a:p>
            <a:p>
              <a:r>
                <a:rPr lang="en-US" sz="2400" kern="0" dirty="0">
                  <a:solidFill>
                    <a:schemeClr val="bg2"/>
                  </a:solidFill>
                </a:rPr>
                <a:t>F</a:t>
              </a:r>
              <a:r>
                <a:rPr lang="en-US" sz="2400" kern="0" baseline="-25000" dirty="0">
                  <a:solidFill>
                    <a:schemeClr val="bg2"/>
                  </a:solidFill>
                </a:rPr>
                <a:t>SW</a:t>
              </a:r>
              <a:r>
                <a:rPr lang="en-US" sz="2400" kern="0" dirty="0">
                  <a:solidFill>
                    <a:schemeClr val="bg2"/>
                  </a:solidFill>
                </a:rPr>
                <a:t> = 2.2MHz</a:t>
              </a:r>
            </a:p>
            <a:p>
              <a:r>
                <a:rPr lang="en-US" sz="2400" kern="0" dirty="0">
                  <a:solidFill>
                    <a:schemeClr val="bg2"/>
                  </a:solidFill>
                </a:rPr>
                <a:t>OTSD – Doesn’t support 6A.</a:t>
              </a:r>
              <a:endParaRPr lang="en-US" sz="2400" dirty="0">
                <a:solidFill>
                  <a:schemeClr val="bg2"/>
                </a:solidFill>
              </a:endParaRPr>
            </a:p>
          </p:txBody>
        </p:sp>
        <p:sp>
          <p:nvSpPr>
            <p:cNvPr id="35" name="Flowchart: Connector 34">
              <a:extLst>
                <a:ext uri="{FF2B5EF4-FFF2-40B4-BE49-F238E27FC236}">
                  <a16:creationId xmlns:a16="http://schemas.microsoft.com/office/drawing/2014/main" id="{A10CA9C2-189C-47DE-B49B-792DB0D020C5}"/>
                </a:ext>
              </a:extLst>
            </p:cNvPr>
            <p:cNvSpPr/>
            <p:nvPr/>
          </p:nvSpPr>
          <p:spPr>
            <a:xfrm>
              <a:off x="7894458" y="2889605"/>
              <a:ext cx="881242" cy="562262"/>
            </a:xfrm>
            <a:prstGeom prst="flowChartConnector">
              <a:avLst/>
            </a:prstGeom>
            <a:noFill/>
            <a:ln>
              <a:solidFill>
                <a:schemeClr val="bg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22" name="TextBox 21">
              <a:extLst>
                <a:ext uri="{FF2B5EF4-FFF2-40B4-BE49-F238E27FC236}">
                  <a16:creationId xmlns:a16="http://schemas.microsoft.com/office/drawing/2014/main" id="{A5AD0BDB-A608-4966-B96E-F0C76812171E}"/>
                </a:ext>
              </a:extLst>
            </p:cNvPr>
            <p:cNvSpPr txBox="1"/>
            <p:nvPr/>
          </p:nvSpPr>
          <p:spPr>
            <a:xfrm>
              <a:off x="5973956" y="827213"/>
              <a:ext cx="639054" cy="200055"/>
            </a:xfrm>
            <a:prstGeom prst="rect">
              <a:avLst/>
            </a:prstGeom>
            <a:noFill/>
          </p:spPr>
          <p:txBody>
            <a:bodyPr wrap="none" rtlCol="0">
              <a:spAutoFit/>
            </a:bodyPr>
            <a:lstStyle/>
            <a:p>
              <a:r>
                <a:rPr lang="en-US" altLang="zh-CN" sz="2000" dirty="0"/>
                <a:t>Efficiency</a:t>
              </a:r>
              <a:endParaRPr lang="en-US" sz="2000" dirty="0"/>
            </a:p>
          </p:txBody>
        </p:sp>
        <p:sp>
          <p:nvSpPr>
            <p:cNvPr id="24" name="TextBox 23">
              <a:extLst>
                <a:ext uri="{FF2B5EF4-FFF2-40B4-BE49-F238E27FC236}">
                  <a16:creationId xmlns:a16="http://schemas.microsoft.com/office/drawing/2014/main" id="{A69EBF11-CD9E-4A32-8368-64ACAF1A9746}"/>
                </a:ext>
              </a:extLst>
            </p:cNvPr>
            <p:cNvSpPr txBox="1"/>
            <p:nvPr/>
          </p:nvSpPr>
          <p:spPr>
            <a:xfrm>
              <a:off x="8354992" y="3839390"/>
              <a:ext cx="333585" cy="200055"/>
            </a:xfrm>
            <a:prstGeom prst="rect">
              <a:avLst/>
            </a:prstGeom>
            <a:noFill/>
          </p:spPr>
          <p:txBody>
            <a:bodyPr wrap="none" rtlCol="0">
              <a:spAutoFit/>
            </a:bodyPr>
            <a:lstStyle/>
            <a:p>
              <a:r>
                <a:rPr lang="en-US" altLang="zh-CN" sz="2000" dirty="0"/>
                <a:t>I (A)</a:t>
              </a:r>
              <a:endParaRPr lang="en-US" sz="2000" dirty="0"/>
            </a:p>
          </p:txBody>
        </p:sp>
      </p:grpSp>
      <p:pic>
        <p:nvPicPr>
          <p:cNvPr id="5122" name="Picture 2" descr="What is an Overflow Error?">
            <a:extLst>
              <a:ext uri="{FF2B5EF4-FFF2-40B4-BE49-F238E27FC236}">
                <a16:creationId xmlns:a16="http://schemas.microsoft.com/office/drawing/2014/main" id="{F5E67FC6-B8A6-47D0-91C8-DC599CB2DA3F}"/>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10000" b="90000" l="10000" r="90000"/>
                    </a14:imgEffect>
                  </a14:imgLayer>
                </a14:imgProps>
              </a:ext>
              <a:ext uri="{28A0092B-C50C-407E-A947-70E740481C1C}">
                <a14:useLocalDpi xmlns:a14="http://schemas.microsoft.com/office/drawing/2010/main"/>
              </a:ext>
            </a:extLst>
          </a:blip>
          <a:srcRect b="21749"/>
          <a:stretch/>
        </p:blipFill>
        <p:spPr bwMode="auto">
          <a:xfrm>
            <a:off x="15800940" y="5919269"/>
            <a:ext cx="1762484" cy="816838"/>
          </a:xfrm>
          <a:prstGeom prst="rect">
            <a:avLst/>
          </a:prstGeom>
          <a:noFill/>
          <a:extLst>
            <a:ext uri="{909E8E84-426E-40DD-AFC4-6F175D3DCCD1}">
              <a14:hiddenFill xmlns:a14="http://schemas.microsoft.com/office/drawing/2010/main">
                <a:solidFill>
                  <a:srgbClr val="FFFFFF"/>
                </a:solidFill>
              </a14:hiddenFill>
            </a:ext>
          </a:extLst>
        </p:spPr>
      </p:pic>
      <p:sp>
        <p:nvSpPr>
          <p:cNvPr id="28" name="Callout: Line with Accent Bar 27">
            <a:extLst>
              <a:ext uri="{FF2B5EF4-FFF2-40B4-BE49-F238E27FC236}">
                <a16:creationId xmlns:a16="http://schemas.microsoft.com/office/drawing/2014/main" id="{9C6E9A5A-1916-4B89-AFEE-D8B541F525FF}"/>
              </a:ext>
            </a:extLst>
          </p:cNvPr>
          <p:cNvSpPr/>
          <p:nvPr/>
        </p:nvSpPr>
        <p:spPr>
          <a:xfrm>
            <a:off x="10213028" y="6234406"/>
            <a:ext cx="1378544" cy="718588"/>
          </a:xfrm>
          <a:prstGeom prst="accentCallout1">
            <a:avLst>
              <a:gd name="adj1" fmla="val 49847"/>
              <a:gd name="adj2" fmla="val 111063"/>
              <a:gd name="adj3" fmla="val 59454"/>
              <a:gd name="adj4" fmla="val 136339"/>
            </a:avLst>
          </a:prstGeom>
          <a:solidFill>
            <a:schemeClr val="bg1">
              <a:lumMod val="95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rPr>
              <a:t>N/A</a:t>
            </a:r>
          </a:p>
        </p:txBody>
      </p:sp>
      <p:cxnSp>
        <p:nvCxnSpPr>
          <p:cNvPr id="29" name="Straight Connector 28">
            <a:extLst>
              <a:ext uri="{FF2B5EF4-FFF2-40B4-BE49-F238E27FC236}">
                <a16:creationId xmlns:a16="http://schemas.microsoft.com/office/drawing/2014/main" id="{6124C9D2-DA0D-4075-89E4-5160D17B6AE4}"/>
              </a:ext>
            </a:extLst>
          </p:cNvPr>
          <p:cNvCxnSpPr>
            <a:cxnSpLocks/>
          </p:cNvCxnSpPr>
          <p:nvPr/>
        </p:nvCxnSpPr>
        <p:spPr>
          <a:xfrm flipH="1">
            <a:off x="12115800" y="6696756"/>
            <a:ext cx="5516880" cy="0"/>
          </a:xfrm>
          <a:prstGeom prst="lin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86473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TPS25850-Q1 thermal @2S2Pboard, 2 MHz </a:t>
            </a:r>
          </a:p>
        </p:txBody>
      </p:sp>
      <p:sp>
        <p:nvSpPr>
          <p:cNvPr id="3" name="Slide Number Placeholder 2"/>
          <p:cNvSpPr>
            <a:spLocks noGrp="1"/>
          </p:cNvSpPr>
          <p:nvPr>
            <p:ph type="sldNum" sz="quarter" idx="10"/>
          </p:nvPr>
        </p:nvSpPr>
        <p:spPr/>
        <p:txBody>
          <a:bodyPr/>
          <a:lstStyle/>
          <a:p>
            <a:pPr defTabSz="1371272" fontAlgn="base">
              <a:spcBef>
                <a:spcPct val="0"/>
              </a:spcBef>
              <a:spcAft>
                <a:spcPct val="0"/>
              </a:spcAft>
              <a:defRPr/>
            </a:pPr>
            <a:fld id="{00C9E872-E0BB-4469-A3CE-4B2AA192E6E7}" type="slidenum">
              <a:rPr lang="en-US" smtClean="0"/>
              <a:pPr defTabSz="1371272" fontAlgn="base">
                <a:spcBef>
                  <a:spcPct val="0"/>
                </a:spcBef>
                <a:spcAft>
                  <a:spcPct val="0"/>
                </a:spcAft>
                <a:defRPr/>
              </a:pPr>
              <a:t>12</a:t>
            </a:fld>
            <a:endParaRPr lang="en-US" dirty="0"/>
          </a:p>
        </p:txBody>
      </p:sp>
      <p:pic>
        <p:nvPicPr>
          <p:cNvPr id="4098" name="Picture 2" descr="C:\Users\a0222848\Desktop\TPS25850 thermal\4-2 with Solderdown board, 5min run\IR_01330_2M_8V.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89114" y="1436703"/>
            <a:ext cx="5242556" cy="3931918"/>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a0222848\Desktop\TPS25850 thermal\4-2 with Solderdown board, 5min run\IR_01331_2M_12V.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525369" y="1499319"/>
            <a:ext cx="5159070" cy="3869302"/>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a0222848\Desktop\TPS25850 thermal\4-2 with Solderdown board, 5min run\IR_01332_2M_16V.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2255609" y="1436703"/>
            <a:ext cx="5242558" cy="3931918"/>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689114" y="4692267"/>
            <a:ext cx="1934108" cy="676353"/>
          </a:xfrm>
          <a:prstGeom prst="rect">
            <a:avLst/>
          </a:prstGeom>
          <a:solidFill>
            <a:schemeClr val="bg1">
              <a:lumMod val="9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lIns="182130" tIns="91066" rIns="182130" bIns="91066" rtlCol="0">
            <a:spAutoFit/>
          </a:bodyPr>
          <a:lstStyle/>
          <a:p>
            <a:pPr defTabSz="1821384"/>
            <a:r>
              <a:rPr lang="en-US" sz="1600" dirty="0">
                <a:solidFill>
                  <a:srgbClr val="000000"/>
                </a:solidFill>
              </a:rPr>
              <a:t>VIN=8V</a:t>
            </a:r>
          </a:p>
          <a:p>
            <a:pPr defTabSz="1821384"/>
            <a:r>
              <a:rPr lang="en-US" sz="1600" dirty="0">
                <a:solidFill>
                  <a:srgbClr val="000000"/>
                </a:solidFill>
              </a:rPr>
              <a:t>PA=3A, PB=3A</a:t>
            </a:r>
          </a:p>
        </p:txBody>
      </p:sp>
      <p:sp>
        <p:nvSpPr>
          <p:cNvPr id="8" name="TextBox 7"/>
          <p:cNvSpPr txBox="1"/>
          <p:nvPr/>
        </p:nvSpPr>
        <p:spPr>
          <a:xfrm>
            <a:off x="1614612" y="5726545"/>
            <a:ext cx="3389188" cy="553243"/>
          </a:xfrm>
          <a:prstGeom prst="rect">
            <a:avLst/>
          </a:prstGeom>
          <a:solidFill>
            <a:srgbClr val="92D050">
              <a:alpha val="30196"/>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lIns="182130" tIns="91066" rIns="182130" bIns="91066" rtlCol="0">
            <a:spAutoFit/>
          </a:bodyPr>
          <a:lstStyle/>
          <a:p>
            <a:pPr algn="ctr" defTabSz="1821384"/>
            <a:r>
              <a:rPr lang="en-US" sz="2400" dirty="0">
                <a:solidFill>
                  <a:srgbClr val="000000"/>
                </a:solidFill>
              </a:rPr>
              <a:t>Temp rise: 49.5°C</a:t>
            </a:r>
          </a:p>
        </p:txBody>
      </p:sp>
      <p:sp>
        <p:nvSpPr>
          <p:cNvPr id="11" name="TextBox 10"/>
          <p:cNvSpPr txBox="1"/>
          <p:nvPr/>
        </p:nvSpPr>
        <p:spPr>
          <a:xfrm>
            <a:off x="6525368" y="4692266"/>
            <a:ext cx="1934108" cy="676353"/>
          </a:xfrm>
          <a:prstGeom prst="rect">
            <a:avLst/>
          </a:prstGeom>
          <a:solidFill>
            <a:schemeClr val="bg1">
              <a:lumMod val="9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lIns="182130" tIns="91066" rIns="182130" bIns="91066" rtlCol="0">
            <a:spAutoFit/>
          </a:bodyPr>
          <a:lstStyle>
            <a:defPPr>
              <a:defRPr lang="en-US"/>
            </a:defPPr>
            <a:lvl1pPr defTabSz="910692">
              <a:defRPr sz="800">
                <a:solidFill>
                  <a:srgbClr val="000000"/>
                </a:solidFill>
              </a:defRPr>
            </a:lvl1pPr>
          </a:lstStyle>
          <a:p>
            <a:r>
              <a:rPr lang="en-US" sz="1600" dirty="0"/>
              <a:t>VIN=12V</a:t>
            </a:r>
          </a:p>
          <a:p>
            <a:r>
              <a:rPr lang="en-US" sz="1600" dirty="0"/>
              <a:t>PA=3A, PB=3A</a:t>
            </a:r>
          </a:p>
        </p:txBody>
      </p:sp>
      <p:sp>
        <p:nvSpPr>
          <p:cNvPr id="12" name="TextBox 11"/>
          <p:cNvSpPr txBox="1"/>
          <p:nvPr/>
        </p:nvSpPr>
        <p:spPr>
          <a:xfrm>
            <a:off x="7449406" y="5726543"/>
            <a:ext cx="3389188" cy="553243"/>
          </a:xfrm>
          <a:prstGeom prst="rect">
            <a:avLst/>
          </a:prstGeom>
          <a:solidFill>
            <a:srgbClr val="92D050">
              <a:alpha val="30196"/>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lIns="182130" tIns="91066" rIns="182130" bIns="91066" rtlCol="0">
            <a:spAutoFit/>
          </a:bodyPr>
          <a:lstStyle/>
          <a:p>
            <a:pPr algn="ctr" defTabSz="1821384"/>
            <a:r>
              <a:rPr lang="en-US" sz="2400" dirty="0">
                <a:solidFill>
                  <a:srgbClr val="000000"/>
                </a:solidFill>
              </a:rPr>
              <a:t>Temp rise: 55°C</a:t>
            </a:r>
          </a:p>
        </p:txBody>
      </p:sp>
      <p:sp>
        <p:nvSpPr>
          <p:cNvPr id="13" name="TextBox 12"/>
          <p:cNvSpPr txBox="1"/>
          <p:nvPr/>
        </p:nvSpPr>
        <p:spPr>
          <a:xfrm>
            <a:off x="12255608" y="4692266"/>
            <a:ext cx="1956636" cy="676353"/>
          </a:xfrm>
          <a:prstGeom prst="rect">
            <a:avLst/>
          </a:prstGeom>
          <a:solidFill>
            <a:schemeClr val="bg1">
              <a:lumMod val="9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lIns="182130" tIns="91066" rIns="182130" bIns="91066" rtlCol="0">
            <a:spAutoFit/>
          </a:bodyPr>
          <a:lstStyle>
            <a:defPPr>
              <a:defRPr lang="en-US"/>
            </a:defPPr>
            <a:lvl1pPr defTabSz="910692">
              <a:defRPr sz="800">
                <a:solidFill>
                  <a:srgbClr val="000000"/>
                </a:solidFill>
              </a:defRPr>
            </a:lvl1pPr>
          </a:lstStyle>
          <a:p>
            <a:r>
              <a:rPr lang="en-US" sz="1600" dirty="0"/>
              <a:t>VIN=16V</a:t>
            </a:r>
          </a:p>
          <a:p>
            <a:r>
              <a:rPr lang="en-US" sz="1600" dirty="0"/>
              <a:t>PA=3A, PB=3A</a:t>
            </a:r>
          </a:p>
        </p:txBody>
      </p:sp>
      <p:sp>
        <p:nvSpPr>
          <p:cNvPr id="14" name="TextBox 13"/>
          <p:cNvSpPr txBox="1"/>
          <p:nvPr/>
        </p:nvSpPr>
        <p:spPr>
          <a:xfrm>
            <a:off x="13182292" y="5726547"/>
            <a:ext cx="3389188" cy="553243"/>
          </a:xfrm>
          <a:prstGeom prst="rect">
            <a:avLst/>
          </a:prstGeom>
          <a:solidFill>
            <a:srgbClr val="92D050">
              <a:alpha val="30196"/>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lIns="182130" tIns="91066" rIns="182130" bIns="91066" rtlCol="0">
            <a:spAutoFit/>
          </a:bodyPr>
          <a:lstStyle/>
          <a:p>
            <a:pPr algn="ctr" defTabSz="1821384"/>
            <a:r>
              <a:rPr lang="en-US" sz="2400" dirty="0">
                <a:solidFill>
                  <a:srgbClr val="000000"/>
                </a:solidFill>
              </a:rPr>
              <a:t>Temp rise: 63.4°C</a:t>
            </a:r>
          </a:p>
        </p:txBody>
      </p:sp>
      <mc:AlternateContent xmlns:mc="http://schemas.openxmlformats.org/markup-compatibility/2006" xmlns:a14="http://schemas.microsoft.com/office/drawing/2010/main">
        <mc:Choice Requires="a14">
          <p:sp>
            <p:nvSpPr>
              <p:cNvPr id="15" name="Rectangle 14">
                <a:extLst>
                  <a:ext uri="{FF2B5EF4-FFF2-40B4-BE49-F238E27FC236}">
                    <a16:creationId xmlns:a16="http://schemas.microsoft.com/office/drawing/2014/main" id="{740EA990-1C07-4730-94F3-39CC0185781A}"/>
                  </a:ext>
                </a:extLst>
              </p:cNvPr>
              <p:cNvSpPr/>
              <p:nvPr/>
            </p:nvSpPr>
            <p:spPr>
              <a:xfrm>
                <a:off x="880603" y="7205544"/>
                <a:ext cx="16374462" cy="1885260"/>
              </a:xfrm>
              <a:prstGeom prst="rect">
                <a:avLst/>
              </a:prstGeom>
              <a:noFill/>
              <a:ln>
                <a:solidFill>
                  <a:schemeClr val="accent5"/>
                </a:solidFill>
              </a:ln>
            </p:spPr>
            <p:txBody>
              <a:bodyPr wrap="square">
                <a:spAutoFit/>
              </a:bodyPr>
              <a:lstStyle/>
              <a:p>
                <a14:m>
                  <m:oMath xmlns:m="http://schemas.openxmlformats.org/officeDocument/2006/math">
                    <m:sSub>
                      <m:sSubPr>
                        <m:ctrlPr>
                          <a:rPr lang="en-US" sz="2800" i="1">
                            <a:solidFill>
                              <a:srgbClr val="000000"/>
                            </a:solidFill>
                            <a:latin typeface="Cambria Math" panose="02040503050406030204" pitchFamily="18" charset="0"/>
                          </a:rPr>
                        </m:ctrlPr>
                      </m:sSubPr>
                      <m:e>
                        <m:r>
                          <a:rPr lang="en-US" sz="2800" b="1" i="1">
                            <a:solidFill>
                              <a:srgbClr val="000000"/>
                            </a:solidFill>
                            <a:latin typeface="Cambria Math" panose="02040503050406030204" pitchFamily="18" charset="0"/>
                          </a:rPr>
                          <m:t>𝒇</m:t>
                        </m:r>
                      </m:e>
                      <m:sub>
                        <m:r>
                          <a:rPr lang="en-US" sz="2800" b="1" i="1">
                            <a:solidFill>
                              <a:srgbClr val="000000"/>
                            </a:solidFill>
                            <a:latin typeface="Cambria Math" panose="02040503050406030204" pitchFamily="18" charset="0"/>
                          </a:rPr>
                          <m:t>𝑺𝑾</m:t>
                        </m:r>
                      </m:sub>
                    </m:sSub>
                    <m:r>
                      <a:rPr lang="en-US" sz="2800" b="1" i="1">
                        <a:solidFill>
                          <a:srgbClr val="000000"/>
                        </a:solidFill>
                        <a:latin typeface="Cambria Math"/>
                      </a:rPr>
                      <m:t> </m:t>
                    </m:r>
                  </m:oMath>
                </a14:m>
                <a:r>
                  <a:rPr lang="en-US" sz="2800" dirty="0">
                    <a:solidFill>
                      <a:srgbClr val="000000"/>
                    </a:solidFill>
                  </a:rPr>
                  <a:t>= 2.2MHz, VIN = 12V, TA = 25°C, Charge Current = 2*3A</a:t>
                </a:r>
              </a:p>
              <a:p>
                <a:r>
                  <a:rPr lang="en-US" sz="2800" dirty="0">
                    <a:solidFill>
                      <a:srgbClr val="000000"/>
                    </a:solidFill>
                    <a:sym typeface="Wingdings" panose="05000000000000000000" pitchFamily="2" charset="2"/>
                  </a:rPr>
                  <a:t>As </a:t>
                </a:r>
                <a14:m>
                  <m:oMath xmlns:m="http://schemas.openxmlformats.org/officeDocument/2006/math">
                    <m:sSub>
                      <m:sSubPr>
                        <m:ctrlPr>
                          <a:rPr lang="en-US" sz="2800" i="1">
                            <a:solidFill>
                              <a:srgbClr val="000000"/>
                            </a:solidFill>
                            <a:latin typeface="Cambria Math" panose="02040503050406030204" pitchFamily="18" charset="0"/>
                            <a:sym typeface="Wingdings" panose="05000000000000000000" pitchFamily="2" charset="2"/>
                          </a:rPr>
                        </m:ctrlPr>
                      </m:sSubPr>
                      <m:e>
                        <m:r>
                          <a:rPr lang="en-US" sz="2800" i="1">
                            <a:solidFill>
                              <a:srgbClr val="000000"/>
                            </a:solidFill>
                            <a:latin typeface="Cambria Math" panose="02040503050406030204" pitchFamily="18" charset="0"/>
                            <a:sym typeface="Wingdings" panose="05000000000000000000" pitchFamily="2" charset="2"/>
                          </a:rPr>
                          <m:t>𝑇</m:t>
                        </m:r>
                      </m:e>
                      <m:sub>
                        <m:r>
                          <m:rPr>
                            <m:nor/>
                          </m:rPr>
                          <a:rPr lang="en-US" sz="2800" baseline="-25000" dirty="0">
                            <a:solidFill>
                              <a:srgbClr val="000000"/>
                            </a:solidFill>
                            <a:sym typeface="Wingdings" panose="05000000000000000000" pitchFamily="2" charset="2"/>
                          </a:rPr>
                          <m:t>Ambient</m:t>
                        </m:r>
                      </m:sub>
                    </m:sSub>
                  </m:oMath>
                </a14:m>
                <a:r>
                  <a:rPr lang="en-US" sz="2800" dirty="0">
                    <a:solidFill>
                      <a:srgbClr val="000000"/>
                    </a:solidFill>
                    <a:sym typeface="Wingdings" panose="05000000000000000000" pitchFamily="2" charset="2"/>
                  </a:rPr>
                  <a:t> = 85</a:t>
                </a:r>
                <a:r>
                  <a:rPr lang="en-US" sz="2800" dirty="0">
                    <a:solidFill>
                      <a:srgbClr val="000000"/>
                    </a:solidFill>
                  </a:rPr>
                  <a:t>°</a:t>
                </a:r>
                <a:r>
                  <a:rPr lang="en-US" sz="2800" dirty="0">
                    <a:solidFill>
                      <a:srgbClr val="000000"/>
                    </a:solidFill>
                    <a:sym typeface="Wingdings" panose="05000000000000000000" pitchFamily="2" charset="2"/>
                  </a:rPr>
                  <a:t>C, </a:t>
                </a:r>
                <a14:m>
                  <m:oMath xmlns:m="http://schemas.openxmlformats.org/officeDocument/2006/math">
                    <m:sSub>
                      <m:sSubPr>
                        <m:ctrlPr>
                          <a:rPr lang="en-US" sz="2800" i="1">
                            <a:solidFill>
                              <a:srgbClr val="000000"/>
                            </a:solidFill>
                            <a:latin typeface="Cambria Math" panose="02040503050406030204" pitchFamily="18" charset="0"/>
                            <a:sym typeface="Wingdings" panose="05000000000000000000" pitchFamily="2" charset="2"/>
                          </a:rPr>
                        </m:ctrlPr>
                      </m:sSubPr>
                      <m:e>
                        <m:r>
                          <a:rPr lang="en-US" sz="2800" i="1">
                            <a:solidFill>
                              <a:srgbClr val="000000"/>
                            </a:solidFill>
                            <a:latin typeface="Cambria Math" panose="02040503050406030204" pitchFamily="18" charset="0"/>
                            <a:sym typeface="Wingdings" panose="05000000000000000000" pitchFamily="2" charset="2"/>
                          </a:rPr>
                          <m:t>𝑇</m:t>
                        </m:r>
                      </m:e>
                      <m:sub>
                        <m:r>
                          <a:rPr lang="en-US" sz="2800" i="1">
                            <a:solidFill>
                              <a:srgbClr val="000000"/>
                            </a:solidFill>
                            <a:latin typeface="Cambria Math" panose="02040503050406030204" pitchFamily="18" charset="0"/>
                            <a:sym typeface="Wingdings" panose="05000000000000000000" pitchFamily="2" charset="2"/>
                          </a:rPr>
                          <m:t>𝑅𝑖𝑠𝑒</m:t>
                        </m:r>
                      </m:sub>
                    </m:sSub>
                  </m:oMath>
                </a14:m>
                <a:r>
                  <a:rPr lang="en-US" sz="2800" dirty="0">
                    <a:solidFill>
                      <a:srgbClr val="000000"/>
                    </a:solidFill>
                    <a:sym typeface="Wingdings" panose="05000000000000000000" pitchFamily="2" charset="2"/>
                  </a:rPr>
                  <a:t> = 55</a:t>
                </a:r>
                <a:r>
                  <a:rPr lang="en-US" sz="2800" dirty="0">
                    <a:solidFill>
                      <a:srgbClr val="000000"/>
                    </a:solidFill>
                  </a:rPr>
                  <a:t>°</a:t>
                </a:r>
                <a:r>
                  <a:rPr lang="en-US" sz="2800" dirty="0">
                    <a:solidFill>
                      <a:srgbClr val="000000"/>
                    </a:solidFill>
                    <a:sym typeface="Wingdings" panose="05000000000000000000" pitchFamily="2" charset="2"/>
                  </a:rPr>
                  <a:t>C</a:t>
                </a:r>
                <a:endParaRPr lang="en-US" sz="2800" baseline="-25000" dirty="0">
                  <a:solidFill>
                    <a:srgbClr val="000000"/>
                  </a:solidFill>
                  <a:sym typeface="Wingdings" panose="05000000000000000000" pitchFamily="2" charset="2"/>
                </a:endParaRPr>
              </a:p>
              <a:p>
                <a14:m>
                  <m:oMath xmlns:m="http://schemas.openxmlformats.org/officeDocument/2006/math">
                    <m:sSub>
                      <m:sSubPr>
                        <m:ctrlPr>
                          <a:rPr lang="en-US" sz="2800" i="1">
                            <a:solidFill>
                              <a:srgbClr val="000000"/>
                            </a:solidFill>
                            <a:latin typeface="Cambria Math" panose="02040503050406030204" pitchFamily="18" charset="0"/>
                            <a:sym typeface="Wingdings" panose="05000000000000000000" pitchFamily="2" charset="2"/>
                          </a:rPr>
                        </m:ctrlPr>
                      </m:sSubPr>
                      <m:e>
                        <m:r>
                          <a:rPr lang="en-US" sz="2800" i="1">
                            <a:solidFill>
                              <a:srgbClr val="000000"/>
                            </a:solidFill>
                            <a:latin typeface="Cambria Math" panose="02040503050406030204" pitchFamily="18" charset="0"/>
                            <a:sym typeface="Wingdings" panose="05000000000000000000" pitchFamily="2" charset="2"/>
                          </a:rPr>
                          <m:t>𝑇</m:t>
                        </m:r>
                      </m:e>
                      <m:sub>
                        <m:r>
                          <a:rPr lang="en-US" sz="2800" i="1">
                            <a:solidFill>
                              <a:srgbClr val="000000"/>
                            </a:solidFill>
                            <a:latin typeface="Cambria Math" panose="02040503050406030204" pitchFamily="18" charset="0"/>
                            <a:sym typeface="Wingdings" panose="05000000000000000000" pitchFamily="2" charset="2"/>
                          </a:rPr>
                          <m:t>𝑗</m:t>
                        </m:r>
                      </m:sub>
                    </m:sSub>
                  </m:oMath>
                </a14:m>
                <a:r>
                  <a:rPr lang="en-US" sz="2800" dirty="0">
                    <a:solidFill>
                      <a:srgbClr val="000000"/>
                    </a:solidFill>
                    <a:sym typeface="Wingdings" panose="05000000000000000000" pitchFamily="2" charset="2"/>
                  </a:rPr>
                  <a:t> </a:t>
                </a:r>
                <a:r>
                  <a:rPr lang="en-US" sz="2800" dirty="0">
                    <a:solidFill>
                      <a:srgbClr val="000000"/>
                    </a:solidFill>
                  </a:rPr>
                  <a:t>= </a:t>
                </a:r>
                <a14:m>
                  <m:oMath xmlns:m="http://schemas.openxmlformats.org/officeDocument/2006/math">
                    <m:sSub>
                      <m:sSubPr>
                        <m:ctrlPr>
                          <a:rPr lang="en-US" sz="2800" i="1">
                            <a:solidFill>
                              <a:srgbClr val="000000"/>
                            </a:solidFill>
                            <a:latin typeface="Cambria Math" panose="02040503050406030204" pitchFamily="18" charset="0"/>
                            <a:sym typeface="Wingdings" panose="05000000000000000000" pitchFamily="2" charset="2"/>
                          </a:rPr>
                        </m:ctrlPr>
                      </m:sSubPr>
                      <m:e>
                        <m:r>
                          <a:rPr lang="en-US" sz="2800" i="1">
                            <a:solidFill>
                              <a:srgbClr val="000000"/>
                            </a:solidFill>
                            <a:latin typeface="Cambria Math" panose="02040503050406030204" pitchFamily="18" charset="0"/>
                            <a:sym typeface="Wingdings" panose="05000000000000000000" pitchFamily="2" charset="2"/>
                          </a:rPr>
                          <m:t>𝑇</m:t>
                        </m:r>
                      </m:e>
                      <m:sub>
                        <m:r>
                          <m:rPr>
                            <m:nor/>
                          </m:rPr>
                          <a:rPr lang="en-US" sz="2800" baseline="-25000" dirty="0">
                            <a:solidFill>
                              <a:srgbClr val="000000"/>
                            </a:solidFill>
                            <a:sym typeface="Wingdings" panose="05000000000000000000" pitchFamily="2" charset="2"/>
                          </a:rPr>
                          <m:t>Ambient</m:t>
                        </m:r>
                      </m:sub>
                    </m:sSub>
                  </m:oMath>
                </a14:m>
                <a:r>
                  <a:rPr lang="en-US" sz="2800" dirty="0">
                    <a:solidFill>
                      <a:srgbClr val="000000"/>
                    </a:solidFill>
                    <a:sym typeface="Wingdings" panose="05000000000000000000" pitchFamily="2" charset="2"/>
                  </a:rPr>
                  <a:t> + </a:t>
                </a:r>
                <a14:m>
                  <m:oMath xmlns:m="http://schemas.openxmlformats.org/officeDocument/2006/math">
                    <m:sSub>
                      <m:sSubPr>
                        <m:ctrlPr>
                          <a:rPr lang="en-US" sz="2800" i="1">
                            <a:solidFill>
                              <a:srgbClr val="000000"/>
                            </a:solidFill>
                            <a:latin typeface="Cambria Math" panose="02040503050406030204" pitchFamily="18" charset="0"/>
                            <a:sym typeface="Wingdings" panose="05000000000000000000" pitchFamily="2" charset="2"/>
                          </a:rPr>
                        </m:ctrlPr>
                      </m:sSubPr>
                      <m:e>
                        <m:r>
                          <a:rPr lang="en-US" sz="2800" i="1">
                            <a:solidFill>
                              <a:srgbClr val="000000"/>
                            </a:solidFill>
                            <a:latin typeface="Cambria Math" panose="02040503050406030204" pitchFamily="18" charset="0"/>
                            <a:sym typeface="Wingdings" panose="05000000000000000000" pitchFamily="2" charset="2"/>
                          </a:rPr>
                          <m:t>𝑇</m:t>
                        </m:r>
                      </m:e>
                      <m:sub>
                        <m:r>
                          <a:rPr lang="en-US" sz="2800" i="1">
                            <a:solidFill>
                              <a:srgbClr val="000000"/>
                            </a:solidFill>
                            <a:latin typeface="Cambria Math" panose="02040503050406030204" pitchFamily="18" charset="0"/>
                            <a:sym typeface="Wingdings" panose="05000000000000000000" pitchFamily="2" charset="2"/>
                          </a:rPr>
                          <m:t>𝑅𝑖𝑠𝑒</m:t>
                        </m:r>
                      </m:sub>
                    </m:sSub>
                  </m:oMath>
                </a14:m>
                <a:endParaRPr lang="en-US" sz="2800" dirty="0">
                  <a:solidFill>
                    <a:srgbClr val="000000"/>
                  </a:solidFill>
                  <a:sym typeface="Wingdings" panose="05000000000000000000" pitchFamily="2" charset="2"/>
                </a:endParaRPr>
              </a:p>
              <a:p>
                <a14:m>
                  <m:oMath xmlns:m="http://schemas.openxmlformats.org/officeDocument/2006/math">
                    <m:sSub>
                      <m:sSubPr>
                        <m:ctrlPr>
                          <a:rPr lang="en-US" sz="2800" i="1">
                            <a:solidFill>
                              <a:srgbClr val="000000"/>
                            </a:solidFill>
                            <a:latin typeface="Cambria Math" panose="02040503050406030204" pitchFamily="18" charset="0"/>
                            <a:sym typeface="Wingdings" panose="05000000000000000000" pitchFamily="2" charset="2"/>
                          </a:rPr>
                        </m:ctrlPr>
                      </m:sSubPr>
                      <m:e>
                        <m:r>
                          <a:rPr lang="en-US" sz="2800" i="1">
                            <a:solidFill>
                              <a:srgbClr val="000000"/>
                            </a:solidFill>
                            <a:latin typeface="Cambria Math" panose="02040503050406030204" pitchFamily="18" charset="0"/>
                            <a:sym typeface="Wingdings" panose="05000000000000000000" pitchFamily="2" charset="2"/>
                          </a:rPr>
                          <m:t>𝑇</m:t>
                        </m:r>
                      </m:e>
                      <m:sub>
                        <m:r>
                          <a:rPr lang="en-US" sz="2800" i="1">
                            <a:solidFill>
                              <a:srgbClr val="000000"/>
                            </a:solidFill>
                            <a:latin typeface="Cambria Math" panose="02040503050406030204" pitchFamily="18" charset="0"/>
                            <a:sym typeface="Wingdings" panose="05000000000000000000" pitchFamily="2" charset="2"/>
                          </a:rPr>
                          <m:t>𝑗</m:t>
                        </m:r>
                      </m:sub>
                    </m:sSub>
                  </m:oMath>
                </a14:m>
                <a:r>
                  <a:rPr lang="en-US" sz="2800" dirty="0">
                    <a:solidFill>
                      <a:srgbClr val="000000"/>
                    </a:solidFill>
                    <a:sym typeface="Wingdings" panose="05000000000000000000" pitchFamily="2" charset="2"/>
                  </a:rPr>
                  <a:t> </a:t>
                </a:r>
                <a:r>
                  <a:rPr lang="en-US" sz="2800" dirty="0">
                    <a:solidFill>
                      <a:srgbClr val="000000"/>
                    </a:solidFill>
                  </a:rPr>
                  <a:t>= 85°</a:t>
                </a:r>
                <a:r>
                  <a:rPr lang="en-US" sz="2800" dirty="0">
                    <a:solidFill>
                      <a:srgbClr val="000000"/>
                    </a:solidFill>
                    <a:sym typeface="Wingdings" panose="05000000000000000000" pitchFamily="2" charset="2"/>
                  </a:rPr>
                  <a:t>C</a:t>
                </a:r>
                <a:r>
                  <a:rPr lang="en-US" altLang="zh-CN" sz="2800" dirty="0">
                    <a:solidFill>
                      <a:srgbClr val="000000"/>
                    </a:solidFill>
                    <a:sym typeface="Wingdings" panose="05000000000000000000" pitchFamily="2" charset="2"/>
                  </a:rPr>
                  <a:t>+</a:t>
                </a:r>
                <a:r>
                  <a:rPr lang="en-US" sz="2800" dirty="0">
                    <a:solidFill>
                      <a:srgbClr val="000000"/>
                    </a:solidFill>
                  </a:rPr>
                  <a:t> 55°</a:t>
                </a:r>
                <a:r>
                  <a:rPr lang="en-US" sz="2800" dirty="0">
                    <a:solidFill>
                      <a:srgbClr val="000000"/>
                    </a:solidFill>
                    <a:sym typeface="Wingdings" panose="05000000000000000000" pitchFamily="2" charset="2"/>
                  </a:rPr>
                  <a:t>C </a:t>
                </a:r>
                <a:r>
                  <a:rPr lang="en-US" sz="2800" dirty="0">
                    <a:solidFill>
                      <a:srgbClr val="000000"/>
                    </a:solidFill>
                  </a:rPr>
                  <a:t>= 140°</a:t>
                </a:r>
                <a:r>
                  <a:rPr lang="en-US" sz="2800" dirty="0">
                    <a:solidFill>
                      <a:srgbClr val="000000"/>
                    </a:solidFill>
                    <a:sym typeface="Wingdings" panose="05000000000000000000" pitchFamily="2" charset="2"/>
                  </a:rPr>
                  <a:t>C, &lt; 150</a:t>
                </a:r>
                <a:r>
                  <a:rPr lang="en-US" sz="2800" dirty="0">
                    <a:solidFill>
                      <a:srgbClr val="000000"/>
                    </a:solidFill>
                  </a:rPr>
                  <a:t>°</a:t>
                </a:r>
                <a:r>
                  <a:rPr lang="en-US" sz="2800" dirty="0">
                    <a:solidFill>
                      <a:srgbClr val="000000"/>
                    </a:solidFill>
                    <a:sym typeface="Wingdings" panose="05000000000000000000" pitchFamily="2" charset="2"/>
                  </a:rPr>
                  <a:t>C (recommended max </a:t>
                </a:r>
                <a14:m>
                  <m:oMath xmlns:m="http://schemas.openxmlformats.org/officeDocument/2006/math">
                    <m:sSub>
                      <m:sSubPr>
                        <m:ctrlPr>
                          <a:rPr lang="en-US" sz="2800" i="1">
                            <a:solidFill>
                              <a:srgbClr val="000000"/>
                            </a:solidFill>
                            <a:latin typeface="Cambria Math" panose="02040503050406030204" pitchFamily="18" charset="0"/>
                            <a:sym typeface="Wingdings" panose="05000000000000000000" pitchFamily="2" charset="2"/>
                          </a:rPr>
                        </m:ctrlPr>
                      </m:sSubPr>
                      <m:e>
                        <m:r>
                          <a:rPr lang="en-US" sz="2800" i="1">
                            <a:solidFill>
                              <a:srgbClr val="000000"/>
                            </a:solidFill>
                            <a:latin typeface="Cambria Math" panose="02040503050406030204" pitchFamily="18" charset="0"/>
                            <a:sym typeface="Wingdings" panose="05000000000000000000" pitchFamily="2" charset="2"/>
                          </a:rPr>
                          <m:t>𝑇</m:t>
                        </m:r>
                      </m:e>
                      <m:sub>
                        <m:r>
                          <a:rPr lang="en-US" sz="2800" i="1">
                            <a:solidFill>
                              <a:srgbClr val="000000"/>
                            </a:solidFill>
                            <a:latin typeface="Cambria Math" panose="02040503050406030204" pitchFamily="18" charset="0"/>
                            <a:sym typeface="Wingdings" panose="05000000000000000000" pitchFamily="2" charset="2"/>
                          </a:rPr>
                          <m:t>𝑗</m:t>
                        </m:r>
                      </m:sub>
                    </m:sSub>
                  </m:oMath>
                </a14:m>
                <a:r>
                  <a:rPr lang="en-US" sz="2800" dirty="0">
                    <a:solidFill>
                      <a:srgbClr val="000000"/>
                    </a:solidFill>
                    <a:sym typeface="Wingdings" panose="05000000000000000000" pitchFamily="2" charset="2"/>
                  </a:rPr>
                  <a:t>)</a:t>
                </a:r>
              </a:p>
            </p:txBody>
          </p:sp>
        </mc:Choice>
        <mc:Fallback xmlns="">
          <p:sp>
            <p:nvSpPr>
              <p:cNvPr id="15" name="Rectangle 14">
                <a:extLst>
                  <a:ext uri="{FF2B5EF4-FFF2-40B4-BE49-F238E27FC236}">
                    <a16:creationId xmlns:a16="http://schemas.microsoft.com/office/drawing/2014/main" id="{740EA990-1C07-4730-94F3-39CC0185781A}"/>
                  </a:ext>
                </a:extLst>
              </p:cNvPr>
              <p:cNvSpPr>
                <a:spLocks noRot="1" noChangeAspect="1" noMove="1" noResize="1" noEditPoints="1" noAdjustHandles="1" noChangeArrowheads="1" noChangeShapeType="1" noTextEdit="1"/>
              </p:cNvSpPr>
              <p:nvPr/>
            </p:nvSpPr>
            <p:spPr>
              <a:xfrm>
                <a:off x="880603" y="7205544"/>
                <a:ext cx="16374462" cy="1885260"/>
              </a:xfrm>
              <a:prstGeom prst="rect">
                <a:avLst/>
              </a:prstGeom>
              <a:blipFill>
                <a:blip r:embed="rId5"/>
                <a:stretch>
                  <a:fillRect l="-707" t="-2894" b="-5466"/>
                </a:stretch>
              </a:blipFill>
              <a:ln>
                <a:solidFill>
                  <a:schemeClr val="accent5"/>
                </a:solidFill>
              </a:ln>
            </p:spPr>
            <p:txBody>
              <a:bodyPr/>
              <a:lstStyle/>
              <a:p>
                <a:r>
                  <a:rPr lang="en-US">
                    <a:noFill/>
                  </a:rPr>
                  <a:t> </a:t>
                </a:r>
              </a:p>
            </p:txBody>
          </p:sp>
        </mc:Fallback>
      </mc:AlternateContent>
      <p:sp>
        <p:nvSpPr>
          <p:cNvPr id="16" name="Rectangle 15">
            <a:extLst>
              <a:ext uri="{FF2B5EF4-FFF2-40B4-BE49-F238E27FC236}">
                <a16:creationId xmlns:a16="http://schemas.microsoft.com/office/drawing/2014/main" id="{636A6570-15E6-437A-AD79-B6B0BDD30108}"/>
              </a:ext>
            </a:extLst>
          </p:cNvPr>
          <p:cNvSpPr/>
          <p:nvPr/>
        </p:nvSpPr>
        <p:spPr>
          <a:xfrm>
            <a:off x="880601" y="6589986"/>
            <a:ext cx="16374462" cy="523220"/>
          </a:xfrm>
          <a:prstGeom prst="rect">
            <a:avLst/>
          </a:prstGeom>
          <a:solidFill>
            <a:schemeClr val="accent5"/>
          </a:solidFill>
          <a:ln>
            <a:solidFill>
              <a:schemeClr val="accent5"/>
            </a:solidFill>
          </a:ln>
        </p:spPr>
        <p:txBody>
          <a:bodyPr wrap="square">
            <a:spAutoFit/>
          </a:bodyPr>
          <a:lstStyle/>
          <a:p>
            <a:r>
              <a:rPr lang="en-US" sz="2800" b="1" dirty="0">
                <a:solidFill>
                  <a:schemeClr val="bg1"/>
                </a:solidFill>
              </a:rPr>
              <a:t>Support full load at 85°C ambient:</a:t>
            </a:r>
            <a:endParaRPr lang="en-US" sz="2800" b="1" dirty="0">
              <a:solidFill>
                <a:schemeClr val="bg1"/>
              </a:solidFill>
              <a:sym typeface="Wingdings" panose="05000000000000000000" pitchFamily="2" charset="2"/>
            </a:endParaRPr>
          </a:p>
        </p:txBody>
      </p:sp>
    </p:spTree>
    <p:extLst>
      <p:ext uri="{BB962C8B-B14F-4D97-AF65-F5344CB8AC3E}">
        <p14:creationId xmlns:p14="http://schemas.microsoft.com/office/powerpoint/2010/main" val="30960884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TPS25858-Q1 thermal @2S2Pboard, 400 kHz </a:t>
            </a:r>
          </a:p>
        </p:txBody>
      </p:sp>
      <p:sp>
        <p:nvSpPr>
          <p:cNvPr id="3" name="Slide Number Placeholder 2"/>
          <p:cNvSpPr>
            <a:spLocks noGrp="1"/>
          </p:cNvSpPr>
          <p:nvPr>
            <p:ph type="sldNum" sz="quarter" idx="10"/>
          </p:nvPr>
        </p:nvSpPr>
        <p:spPr/>
        <p:txBody>
          <a:bodyPr/>
          <a:lstStyle/>
          <a:p>
            <a:pPr defTabSz="1371272" fontAlgn="base">
              <a:spcBef>
                <a:spcPct val="0"/>
              </a:spcBef>
              <a:spcAft>
                <a:spcPct val="0"/>
              </a:spcAft>
              <a:defRPr/>
            </a:pPr>
            <a:fld id="{00C9E872-E0BB-4469-A3CE-4B2AA192E6E7}" type="slidenum">
              <a:rPr lang="en-US" smtClean="0"/>
              <a:pPr defTabSz="1371272" fontAlgn="base">
                <a:spcBef>
                  <a:spcPct val="0"/>
                </a:spcBef>
                <a:spcAft>
                  <a:spcPct val="0"/>
                </a:spcAft>
                <a:defRPr/>
              </a:pPr>
              <a:t>13</a:t>
            </a:fld>
            <a:endParaRPr lang="en-US" dirty="0"/>
          </a:p>
        </p:txBody>
      </p:sp>
      <p:sp>
        <p:nvSpPr>
          <p:cNvPr id="8" name="TextBox 7"/>
          <p:cNvSpPr txBox="1"/>
          <p:nvPr/>
        </p:nvSpPr>
        <p:spPr>
          <a:xfrm>
            <a:off x="1560886" y="5726547"/>
            <a:ext cx="3389188" cy="553243"/>
          </a:xfrm>
          <a:prstGeom prst="rect">
            <a:avLst/>
          </a:prstGeom>
          <a:solidFill>
            <a:srgbClr val="92D050">
              <a:alpha val="30196"/>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lIns="182130" tIns="91066" rIns="182130" bIns="91066" rtlCol="0">
            <a:spAutoFit/>
          </a:bodyPr>
          <a:lstStyle>
            <a:defPPr>
              <a:defRPr lang="en-US"/>
            </a:defPPr>
            <a:lvl1pPr algn="ctr" defTabSz="910692">
              <a:defRPr sz="1200">
                <a:solidFill>
                  <a:srgbClr val="000000"/>
                </a:solidFill>
              </a:defRPr>
            </a:lvl1pPr>
          </a:lstStyle>
          <a:p>
            <a:r>
              <a:rPr lang="en-US" sz="2400" dirty="0"/>
              <a:t>Temp rise: 32.4°C</a:t>
            </a:r>
          </a:p>
        </p:txBody>
      </p:sp>
      <p:sp>
        <p:nvSpPr>
          <p:cNvPr id="12" name="TextBox 11"/>
          <p:cNvSpPr txBox="1"/>
          <p:nvPr/>
        </p:nvSpPr>
        <p:spPr>
          <a:xfrm>
            <a:off x="7449406" y="5726545"/>
            <a:ext cx="3389188" cy="553243"/>
          </a:xfrm>
          <a:prstGeom prst="rect">
            <a:avLst/>
          </a:prstGeom>
          <a:solidFill>
            <a:srgbClr val="92D050">
              <a:alpha val="30196"/>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lIns="182130" tIns="91066" rIns="182130" bIns="91066" rtlCol="0">
            <a:spAutoFit/>
          </a:bodyPr>
          <a:lstStyle>
            <a:defPPr>
              <a:defRPr lang="en-US"/>
            </a:defPPr>
            <a:lvl1pPr algn="ctr" defTabSz="910692">
              <a:defRPr sz="1200">
                <a:solidFill>
                  <a:srgbClr val="000000"/>
                </a:solidFill>
              </a:defRPr>
            </a:lvl1pPr>
          </a:lstStyle>
          <a:p>
            <a:r>
              <a:rPr lang="en-US" sz="2400" dirty="0"/>
              <a:t>Temp rise: 32.9°C</a:t>
            </a:r>
          </a:p>
        </p:txBody>
      </p:sp>
      <p:sp>
        <p:nvSpPr>
          <p:cNvPr id="14" name="TextBox 13"/>
          <p:cNvSpPr txBox="1"/>
          <p:nvPr/>
        </p:nvSpPr>
        <p:spPr>
          <a:xfrm>
            <a:off x="13142536" y="5726547"/>
            <a:ext cx="3389188" cy="553243"/>
          </a:xfrm>
          <a:prstGeom prst="rect">
            <a:avLst/>
          </a:prstGeom>
          <a:solidFill>
            <a:srgbClr val="92D050">
              <a:alpha val="30196"/>
            </a:srgbClr>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lIns="182130" tIns="91066" rIns="182130" bIns="91066" rtlCol="0">
            <a:spAutoFit/>
          </a:bodyPr>
          <a:lstStyle>
            <a:defPPr>
              <a:defRPr lang="en-US"/>
            </a:defPPr>
            <a:lvl1pPr algn="ctr" defTabSz="910692">
              <a:defRPr sz="1200">
                <a:solidFill>
                  <a:srgbClr val="000000"/>
                </a:solidFill>
              </a:defRPr>
            </a:lvl1pPr>
          </a:lstStyle>
          <a:p>
            <a:r>
              <a:rPr lang="en-US" sz="2400" dirty="0"/>
              <a:t>Temp rise: 34.2°C</a:t>
            </a:r>
          </a:p>
        </p:txBody>
      </p:sp>
      <p:pic>
        <p:nvPicPr>
          <p:cNvPr id="5122" name="Picture 2" descr="C:\Users\a0222848\Desktop\TPS25850 thermal\4-2 with Solderdown board, 5min run\IR_01334_400K_8V.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89114" y="1502647"/>
            <a:ext cx="5154632" cy="3865974"/>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a0222848\Desktop\TPS25850 thermal\4-2 with Solderdown board, 5min run\IR_01335_400K_12V.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525369" y="1496336"/>
            <a:ext cx="5163046" cy="3872284"/>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C:\Users\a0222848\Desktop\TPS25850 thermal\4-2 with Solderdown board, 5min run\IR_01336_400K_16V.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2255609" y="1496336"/>
            <a:ext cx="5163046" cy="3872284"/>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6A66BB04-0E40-4750-B86E-2D278384183F}"/>
              </a:ext>
            </a:extLst>
          </p:cNvPr>
          <p:cNvSpPr txBox="1"/>
          <p:nvPr/>
        </p:nvSpPr>
        <p:spPr>
          <a:xfrm>
            <a:off x="689114" y="4692267"/>
            <a:ext cx="1934108" cy="676353"/>
          </a:xfrm>
          <a:prstGeom prst="rect">
            <a:avLst/>
          </a:prstGeom>
          <a:solidFill>
            <a:schemeClr val="bg1">
              <a:lumMod val="9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lIns="182130" tIns="91066" rIns="182130" bIns="91066" rtlCol="0">
            <a:spAutoFit/>
          </a:bodyPr>
          <a:lstStyle/>
          <a:p>
            <a:pPr defTabSz="1821384"/>
            <a:r>
              <a:rPr lang="en-US" sz="1600" dirty="0">
                <a:solidFill>
                  <a:srgbClr val="000000"/>
                </a:solidFill>
              </a:rPr>
              <a:t>VIN=8V</a:t>
            </a:r>
          </a:p>
          <a:p>
            <a:pPr defTabSz="1821384"/>
            <a:r>
              <a:rPr lang="en-US" sz="1600" dirty="0">
                <a:solidFill>
                  <a:srgbClr val="000000"/>
                </a:solidFill>
              </a:rPr>
              <a:t>PA=3A, PB=3A</a:t>
            </a:r>
          </a:p>
        </p:txBody>
      </p:sp>
      <p:sp>
        <p:nvSpPr>
          <p:cNvPr id="19" name="TextBox 18">
            <a:extLst>
              <a:ext uri="{FF2B5EF4-FFF2-40B4-BE49-F238E27FC236}">
                <a16:creationId xmlns:a16="http://schemas.microsoft.com/office/drawing/2014/main" id="{79D65FF0-404A-4657-83E0-CE44C5FBE364}"/>
              </a:ext>
            </a:extLst>
          </p:cNvPr>
          <p:cNvSpPr txBox="1"/>
          <p:nvPr/>
        </p:nvSpPr>
        <p:spPr>
          <a:xfrm>
            <a:off x="6525368" y="4692266"/>
            <a:ext cx="1934108" cy="676353"/>
          </a:xfrm>
          <a:prstGeom prst="rect">
            <a:avLst/>
          </a:prstGeom>
          <a:solidFill>
            <a:schemeClr val="bg1">
              <a:lumMod val="9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lIns="182130" tIns="91066" rIns="182130" bIns="91066" rtlCol="0">
            <a:spAutoFit/>
          </a:bodyPr>
          <a:lstStyle>
            <a:defPPr>
              <a:defRPr lang="en-US"/>
            </a:defPPr>
            <a:lvl1pPr defTabSz="910692">
              <a:defRPr sz="800">
                <a:solidFill>
                  <a:srgbClr val="000000"/>
                </a:solidFill>
              </a:defRPr>
            </a:lvl1pPr>
          </a:lstStyle>
          <a:p>
            <a:r>
              <a:rPr lang="en-US" sz="1600" dirty="0"/>
              <a:t>VIN=12V</a:t>
            </a:r>
          </a:p>
          <a:p>
            <a:r>
              <a:rPr lang="en-US" sz="1600" dirty="0"/>
              <a:t>PA=3A, PB=3A</a:t>
            </a:r>
          </a:p>
        </p:txBody>
      </p:sp>
      <p:sp>
        <p:nvSpPr>
          <p:cNvPr id="20" name="TextBox 19">
            <a:extLst>
              <a:ext uri="{FF2B5EF4-FFF2-40B4-BE49-F238E27FC236}">
                <a16:creationId xmlns:a16="http://schemas.microsoft.com/office/drawing/2014/main" id="{2A091F83-0A10-4B4E-A991-8D393E98B79C}"/>
              </a:ext>
            </a:extLst>
          </p:cNvPr>
          <p:cNvSpPr txBox="1"/>
          <p:nvPr/>
        </p:nvSpPr>
        <p:spPr>
          <a:xfrm>
            <a:off x="12255608" y="4692266"/>
            <a:ext cx="1956636" cy="676353"/>
          </a:xfrm>
          <a:prstGeom prst="rect">
            <a:avLst/>
          </a:prstGeom>
          <a:solidFill>
            <a:schemeClr val="bg1">
              <a:lumMod val="9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lIns="182130" tIns="91066" rIns="182130" bIns="91066" rtlCol="0">
            <a:spAutoFit/>
          </a:bodyPr>
          <a:lstStyle>
            <a:defPPr>
              <a:defRPr lang="en-US"/>
            </a:defPPr>
            <a:lvl1pPr defTabSz="910692">
              <a:defRPr sz="800">
                <a:solidFill>
                  <a:srgbClr val="000000"/>
                </a:solidFill>
              </a:defRPr>
            </a:lvl1pPr>
          </a:lstStyle>
          <a:p>
            <a:r>
              <a:rPr lang="en-US" sz="1600" dirty="0"/>
              <a:t>VIN=16V</a:t>
            </a:r>
          </a:p>
          <a:p>
            <a:r>
              <a:rPr lang="en-US" sz="1600" dirty="0"/>
              <a:t>PA=3A, PB=3A</a:t>
            </a:r>
          </a:p>
        </p:txBody>
      </p:sp>
      <mc:AlternateContent xmlns:mc="http://schemas.openxmlformats.org/markup-compatibility/2006" xmlns:a14="http://schemas.microsoft.com/office/drawing/2010/main">
        <mc:Choice Requires="a14">
          <p:sp>
            <p:nvSpPr>
              <p:cNvPr id="18" name="Rectangle 17">
                <a:extLst>
                  <a:ext uri="{FF2B5EF4-FFF2-40B4-BE49-F238E27FC236}">
                    <a16:creationId xmlns:a16="http://schemas.microsoft.com/office/drawing/2014/main" id="{B401C8C1-2551-43C1-A60F-901CADEFE180}"/>
                  </a:ext>
                </a:extLst>
              </p:cNvPr>
              <p:cNvSpPr/>
              <p:nvPr/>
            </p:nvSpPr>
            <p:spPr>
              <a:xfrm>
                <a:off x="880603" y="7205544"/>
                <a:ext cx="16374462" cy="1885260"/>
              </a:xfrm>
              <a:prstGeom prst="rect">
                <a:avLst/>
              </a:prstGeom>
              <a:noFill/>
              <a:ln>
                <a:solidFill>
                  <a:schemeClr val="accent5"/>
                </a:solidFill>
              </a:ln>
            </p:spPr>
            <p:txBody>
              <a:bodyPr wrap="square">
                <a:spAutoFit/>
              </a:bodyPr>
              <a:lstStyle/>
              <a:p>
                <a14:m>
                  <m:oMath xmlns:m="http://schemas.openxmlformats.org/officeDocument/2006/math">
                    <m:sSub>
                      <m:sSubPr>
                        <m:ctrlPr>
                          <a:rPr lang="en-US" sz="2800" i="1">
                            <a:solidFill>
                              <a:srgbClr val="000000"/>
                            </a:solidFill>
                            <a:latin typeface="Cambria Math" panose="02040503050406030204" pitchFamily="18" charset="0"/>
                          </a:rPr>
                        </m:ctrlPr>
                      </m:sSubPr>
                      <m:e>
                        <m:r>
                          <a:rPr lang="en-US" sz="2800" b="1" i="1">
                            <a:solidFill>
                              <a:srgbClr val="000000"/>
                            </a:solidFill>
                            <a:latin typeface="Cambria Math" panose="02040503050406030204" pitchFamily="18" charset="0"/>
                          </a:rPr>
                          <m:t>𝒇</m:t>
                        </m:r>
                      </m:e>
                      <m:sub>
                        <m:r>
                          <a:rPr lang="en-US" sz="2800" b="1" i="1">
                            <a:solidFill>
                              <a:srgbClr val="000000"/>
                            </a:solidFill>
                            <a:latin typeface="Cambria Math" panose="02040503050406030204" pitchFamily="18" charset="0"/>
                          </a:rPr>
                          <m:t>𝑺𝑾</m:t>
                        </m:r>
                      </m:sub>
                    </m:sSub>
                    <m:r>
                      <a:rPr lang="en-US" sz="2800" b="1" i="1">
                        <a:solidFill>
                          <a:srgbClr val="000000"/>
                        </a:solidFill>
                        <a:latin typeface="Cambria Math"/>
                      </a:rPr>
                      <m:t> </m:t>
                    </m:r>
                  </m:oMath>
                </a14:m>
                <a:r>
                  <a:rPr lang="en-US" sz="2800" dirty="0">
                    <a:solidFill>
                      <a:srgbClr val="000000"/>
                    </a:solidFill>
                  </a:rPr>
                  <a:t>= 2.2MHz, VIN = 12V, TA = 25°C, Charge Current = 2*3A</a:t>
                </a:r>
              </a:p>
              <a:p>
                <a:r>
                  <a:rPr lang="en-US" sz="2800" dirty="0">
                    <a:solidFill>
                      <a:srgbClr val="000000"/>
                    </a:solidFill>
                    <a:sym typeface="Wingdings" panose="05000000000000000000" pitchFamily="2" charset="2"/>
                  </a:rPr>
                  <a:t>As </a:t>
                </a:r>
                <a14:m>
                  <m:oMath xmlns:m="http://schemas.openxmlformats.org/officeDocument/2006/math">
                    <m:sSub>
                      <m:sSubPr>
                        <m:ctrlPr>
                          <a:rPr lang="en-US" sz="2800" i="1">
                            <a:solidFill>
                              <a:srgbClr val="000000"/>
                            </a:solidFill>
                            <a:latin typeface="Cambria Math" panose="02040503050406030204" pitchFamily="18" charset="0"/>
                            <a:sym typeface="Wingdings" panose="05000000000000000000" pitchFamily="2" charset="2"/>
                          </a:rPr>
                        </m:ctrlPr>
                      </m:sSubPr>
                      <m:e>
                        <m:r>
                          <a:rPr lang="en-US" sz="2800" i="1">
                            <a:solidFill>
                              <a:srgbClr val="000000"/>
                            </a:solidFill>
                            <a:latin typeface="Cambria Math" panose="02040503050406030204" pitchFamily="18" charset="0"/>
                            <a:sym typeface="Wingdings" panose="05000000000000000000" pitchFamily="2" charset="2"/>
                          </a:rPr>
                          <m:t>𝑇</m:t>
                        </m:r>
                      </m:e>
                      <m:sub>
                        <m:r>
                          <m:rPr>
                            <m:nor/>
                          </m:rPr>
                          <a:rPr lang="en-US" sz="2800" baseline="-25000" dirty="0">
                            <a:solidFill>
                              <a:srgbClr val="000000"/>
                            </a:solidFill>
                            <a:sym typeface="Wingdings" panose="05000000000000000000" pitchFamily="2" charset="2"/>
                          </a:rPr>
                          <m:t>Ambient</m:t>
                        </m:r>
                      </m:sub>
                    </m:sSub>
                  </m:oMath>
                </a14:m>
                <a:r>
                  <a:rPr lang="en-US" sz="2800" dirty="0">
                    <a:solidFill>
                      <a:srgbClr val="000000"/>
                    </a:solidFill>
                    <a:sym typeface="Wingdings" panose="05000000000000000000" pitchFamily="2" charset="2"/>
                  </a:rPr>
                  <a:t> = 85</a:t>
                </a:r>
                <a:r>
                  <a:rPr lang="en-US" sz="2800" dirty="0">
                    <a:solidFill>
                      <a:srgbClr val="000000"/>
                    </a:solidFill>
                  </a:rPr>
                  <a:t>°</a:t>
                </a:r>
                <a:r>
                  <a:rPr lang="en-US" sz="2800" dirty="0">
                    <a:solidFill>
                      <a:srgbClr val="000000"/>
                    </a:solidFill>
                    <a:sym typeface="Wingdings" panose="05000000000000000000" pitchFamily="2" charset="2"/>
                  </a:rPr>
                  <a:t>C, </a:t>
                </a:r>
                <a14:m>
                  <m:oMath xmlns:m="http://schemas.openxmlformats.org/officeDocument/2006/math">
                    <m:sSub>
                      <m:sSubPr>
                        <m:ctrlPr>
                          <a:rPr lang="en-US" sz="2800" i="1">
                            <a:solidFill>
                              <a:srgbClr val="000000"/>
                            </a:solidFill>
                            <a:latin typeface="Cambria Math" panose="02040503050406030204" pitchFamily="18" charset="0"/>
                            <a:sym typeface="Wingdings" panose="05000000000000000000" pitchFamily="2" charset="2"/>
                          </a:rPr>
                        </m:ctrlPr>
                      </m:sSubPr>
                      <m:e>
                        <m:r>
                          <a:rPr lang="en-US" sz="2800" i="1">
                            <a:solidFill>
                              <a:srgbClr val="000000"/>
                            </a:solidFill>
                            <a:latin typeface="Cambria Math" panose="02040503050406030204" pitchFamily="18" charset="0"/>
                            <a:sym typeface="Wingdings" panose="05000000000000000000" pitchFamily="2" charset="2"/>
                          </a:rPr>
                          <m:t>𝑇</m:t>
                        </m:r>
                      </m:e>
                      <m:sub>
                        <m:r>
                          <a:rPr lang="en-US" sz="2800" i="1">
                            <a:solidFill>
                              <a:srgbClr val="000000"/>
                            </a:solidFill>
                            <a:latin typeface="Cambria Math" panose="02040503050406030204" pitchFamily="18" charset="0"/>
                            <a:sym typeface="Wingdings" panose="05000000000000000000" pitchFamily="2" charset="2"/>
                          </a:rPr>
                          <m:t>𝑅𝑖𝑠𝑒</m:t>
                        </m:r>
                      </m:sub>
                    </m:sSub>
                  </m:oMath>
                </a14:m>
                <a:r>
                  <a:rPr lang="en-US" sz="2800" dirty="0">
                    <a:solidFill>
                      <a:srgbClr val="000000"/>
                    </a:solidFill>
                    <a:sym typeface="Wingdings" panose="05000000000000000000" pitchFamily="2" charset="2"/>
                  </a:rPr>
                  <a:t> = 33</a:t>
                </a:r>
                <a:r>
                  <a:rPr lang="en-US" sz="2800" dirty="0">
                    <a:solidFill>
                      <a:srgbClr val="000000"/>
                    </a:solidFill>
                  </a:rPr>
                  <a:t>°</a:t>
                </a:r>
                <a:r>
                  <a:rPr lang="en-US" sz="2800" dirty="0">
                    <a:solidFill>
                      <a:srgbClr val="000000"/>
                    </a:solidFill>
                    <a:sym typeface="Wingdings" panose="05000000000000000000" pitchFamily="2" charset="2"/>
                  </a:rPr>
                  <a:t>C</a:t>
                </a:r>
                <a:endParaRPr lang="en-US" sz="2800" baseline="-25000" dirty="0">
                  <a:solidFill>
                    <a:srgbClr val="000000"/>
                  </a:solidFill>
                  <a:sym typeface="Wingdings" panose="05000000000000000000" pitchFamily="2" charset="2"/>
                </a:endParaRPr>
              </a:p>
              <a:p>
                <a14:m>
                  <m:oMath xmlns:m="http://schemas.openxmlformats.org/officeDocument/2006/math">
                    <m:sSub>
                      <m:sSubPr>
                        <m:ctrlPr>
                          <a:rPr lang="en-US" sz="2800" i="1">
                            <a:solidFill>
                              <a:srgbClr val="000000"/>
                            </a:solidFill>
                            <a:latin typeface="Cambria Math" panose="02040503050406030204" pitchFamily="18" charset="0"/>
                            <a:sym typeface="Wingdings" panose="05000000000000000000" pitchFamily="2" charset="2"/>
                          </a:rPr>
                        </m:ctrlPr>
                      </m:sSubPr>
                      <m:e>
                        <m:r>
                          <a:rPr lang="en-US" sz="2800" i="1">
                            <a:solidFill>
                              <a:srgbClr val="000000"/>
                            </a:solidFill>
                            <a:latin typeface="Cambria Math" panose="02040503050406030204" pitchFamily="18" charset="0"/>
                            <a:sym typeface="Wingdings" panose="05000000000000000000" pitchFamily="2" charset="2"/>
                          </a:rPr>
                          <m:t>𝑇</m:t>
                        </m:r>
                      </m:e>
                      <m:sub>
                        <m:r>
                          <a:rPr lang="en-US" sz="2800" i="1">
                            <a:solidFill>
                              <a:srgbClr val="000000"/>
                            </a:solidFill>
                            <a:latin typeface="Cambria Math" panose="02040503050406030204" pitchFamily="18" charset="0"/>
                            <a:sym typeface="Wingdings" panose="05000000000000000000" pitchFamily="2" charset="2"/>
                          </a:rPr>
                          <m:t>𝑗</m:t>
                        </m:r>
                      </m:sub>
                    </m:sSub>
                  </m:oMath>
                </a14:m>
                <a:r>
                  <a:rPr lang="en-US" sz="2800" dirty="0">
                    <a:solidFill>
                      <a:srgbClr val="000000"/>
                    </a:solidFill>
                    <a:sym typeface="Wingdings" panose="05000000000000000000" pitchFamily="2" charset="2"/>
                  </a:rPr>
                  <a:t> </a:t>
                </a:r>
                <a:r>
                  <a:rPr lang="en-US" sz="2800" dirty="0">
                    <a:solidFill>
                      <a:srgbClr val="000000"/>
                    </a:solidFill>
                  </a:rPr>
                  <a:t>= </a:t>
                </a:r>
                <a14:m>
                  <m:oMath xmlns:m="http://schemas.openxmlformats.org/officeDocument/2006/math">
                    <m:sSub>
                      <m:sSubPr>
                        <m:ctrlPr>
                          <a:rPr lang="en-US" sz="2800" i="1">
                            <a:solidFill>
                              <a:srgbClr val="000000"/>
                            </a:solidFill>
                            <a:latin typeface="Cambria Math" panose="02040503050406030204" pitchFamily="18" charset="0"/>
                            <a:sym typeface="Wingdings" panose="05000000000000000000" pitchFamily="2" charset="2"/>
                          </a:rPr>
                        </m:ctrlPr>
                      </m:sSubPr>
                      <m:e>
                        <m:r>
                          <a:rPr lang="en-US" sz="2800" i="1">
                            <a:solidFill>
                              <a:srgbClr val="000000"/>
                            </a:solidFill>
                            <a:latin typeface="Cambria Math" panose="02040503050406030204" pitchFamily="18" charset="0"/>
                            <a:sym typeface="Wingdings" panose="05000000000000000000" pitchFamily="2" charset="2"/>
                          </a:rPr>
                          <m:t>𝑇</m:t>
                        </m:r>
                      </m:e>
                      <m:sub>
                        <m:r>
                          <m:rPr>
                            <m:nor/>
                          </m:rPr>
                          <a:rPr lang="en-US" sz="2800" baseline="-25000" dirty="0">
                            <a:solidFill>
                              <a:srgbClr val="000000"/>
                            </a:solidFill>
                            <a:sym typeface="Wingdings" panose="05000000000000000000" pitchFamily="2" charset="2"/>
                          </a:rPr>
                          <m:t>Ambient</m:t>
                        </m:r>
                      </m:sub>
                    </m:sSub>
                  </m:oMath>
                </a14:m>
                <a:r>
                  <a:rPr lang="en-US" sz="2800" dirty="0">
                    <a:solidFill>
                      <a:srgbClr val="000000"/>
                    </a:solidFill>
                    <a:sym typeface="Wingdings" panose="05000000000000000000" pitchFamily="2" charset="2"/>
                  </a:rPr>
                  <a:t> + </a:t>
                </a:r>
                <a14:m>
                  <m:oMath xmlns:m="http://schemas.openxmlformats.org/officeDocument/2006/math">
                    <m:sSub>
                      <m:sSubPr>
                        <m:ctrlPr>
                          <a:rPr lang="en-US" sz="2800" i="1">
                            <a:solidFill>
                              <a:srgbClr val="000000"/>
                            </a:solidFill>
                            <a:latin typeface="Cambria Math" panose="02040503050406030204" pitchFamily="18" charset="0"/>
                            <a:sym typeface="Wingdings" panose="05000000000000000000" pitchFamily="2" charset="2"/>
                          </a:rPr>
                        </m:ctrlPr>
                      </m:sSubPr>
                      <m:e>
                        <m:r>
                          <a:rPr lang="en-US" sz="2800" i="1">
                            <a:solidFill>
                              <a:srgbClr val="000000"/>
                            </a:solidFill>
                            <a:latin typeface="Cambria Math" panose="02040503050406030204" pitchFamily="18" charset="0"/>
                            <a:sym typeface="Wingdings" panose="05000000000000000000" pitchFamily="2" charset="2"/>
                          </a:rPr>
                          <m:t>𝑇</m:t>
                        </m:r>
                      </m:e>
                      <m:sub>
                        <m:r>
                          <a:rPr lang="en-US" sz="2800" i="1">
                            <a:solidFill>
                              <a:srgbClr val="000000"/>
                            </a:solidFill>
                            <a:latin typeface="Cambria Math" panose="02040503050406030204" pitchFamily="18" charset="0"/>
                            <a:sym typeface="Wingdings" panose="05000000000000000000" pitchFamily="2" charset="2"/>
                          </a:rPr>
                          <m:t>𝑅𝑖𝑠𝑒</m:t>
                        </m:r>
                      </m:sub>
                    </m:sSub>
                  </m:oMath>
                </a14:m>
                <a:endParaRPr lang="en-US" sz="2800" dirty="0">
                  <a:solidFill>
                    <a:srgbClr val="000000"/>
                  </a:solidFill>
                  <a:sym typeface="Wingdings" panose="05000000000000000000" pitchFamily="2" charset="2"/>
                </a:endParaRPr>
              </a:p>
              <a:p>
                <a14:m>
                  <m:oMath xmlns:m="http://schemas.openxmlformats.org/officeDocument/2006/math">
                    <m:sSub>
                      <m:sSubPr>
                        <m:ctrlPr>
                          <a:rPr lang="en-US" sz="2800" i="1">
                            <a:solidFill>
                              <a:srgbClr val="000000"/>
                            </a:solidFill>
                            <a:latin typeface="Cambria Math" panose="02040503050406030204" pitchFamily="18" charset="0"/>
                            <a:sym typeface="Wingdings" panose="05000000000000000000" pitchFamily="2" charset="2"/>
                          </a:rPr>
                        </m:ctrlPr>
                      </m:sSubPr>
                      <m:e>
                        <m:r>
                          <a:rPr lang="en-US" sz="2800" i="1">
                            <a:solidFill>
                              <a:srgbClr val="000000"/>
                            </a:solidFill>
                            <a:latin typeface="Cambria Math" panose="02040503050406030204" pitchFamily="18" charset="0"/>
                            <a:sym typeface="Wingdings" panose="05000000000000000000" pitchFamily="2" charset="2"/>
                          </a:rPr>
                          <m:t>𝑇</m:t>
                        </m:r>
                      </m:e>
                      <m:sub>
                        <m:r>
                          <a:rPr lang="en-US" sz="2800" i="1">
                            <a:solidFill>
                              <a:srgbClr val="000000"/>
                            </a:solidFill>
                            <a:latin typeface="Cambria Math" panose="02040503050406030204" pitchFamily="18" charset="0"/>
                            <a:sym typeface="Wingdings" panose="05000000000000000000" pitchFamily="2" charset="2"/>
                          </a:rPr>
                          <m:t>𝑗</m:t>
                        </m:r>
                      </m:sub>
                    </m:sSub>
                  </m:oMath>
                </a14:m>
                <a:r>
                  <a:rPr lang="en-US" sz="2800" dirty="0">
                    <a:solidFill>
                      <a:srgbClr val="000000"/>
                    </a:solidFill>
                    <a:sym typeface="Wingdings" panose="05000000000000000000" pitchFamily="2" charset="2"/>
                  </a:rPr>
                  <a:t> </a:t>
                </a:r>
                <a:r>
                  <a:rPr lang="en-US" sz="2800" dirty="0">
                    <a:solidFill>
                      <a:srgbClr val="000000"/>
                    </a:solidFill>
                  </a:rPr>
                  <a:t>= 85°</a:t>
                </a:r>
                <a:r>
                  <a:rPr lang="en-US" sz="2800" dirty="0">
                    <a:solidFill>
                      <a:srgbClr val="000000"/>
                    </a:solidFill>
                    <a:sym typeface="Wingdings" panose="05000000000000000000" pitchFamily="2" charset="2"/>
                  </a:rPr>
                  <a:t>C</a:t>
                </a:r>
                <a:r>
                  <a:rPr lang="en-US" altLang="zh-CN" sz="2800" dirty="0">
                    <a:solidFill>
                      <a:srgbClr val="000000"/>
                    </a:solidFill>
                    <a:sym typeface="Wingdings" panose="05000000000000000000" pitchFamily="2" charset="2"/>
                  </a:rPr>
                  <a:t>+</a:t>
                </a:r>
                <a:r>
                  <a:rPr lang="en-US" sz="2800" dirty="0">
                    <a:solidFill>
                      <a:srgbClr val="000000"/>
                    </a:solidFill>
                  </a:rPr>
                  <a:t> 33°</a:t>
                </a:r>
                <a:r>
                  <a:rPr lang="en-US" sz="2800" dirty="0">
                    <a:solidFill>
                      <a:srgbClr val="000000"/>
                    </a:solidFill>
                    <a:sym typeface="Wingdings" panose="05000000000000000000" pitchFamily="2" charset="2"/>
                  </a:rPr>
                  <a:t>C </a:t>
                </a:r>
                <a:r>
                  <a:rPr lang="en-US" sz="2800" dirty="0">
                    <a:solidFill>
                      <a:srgbClr val="000000"/>
                    </a:solidFill>
                  </a:rPr>
                  <a:t>= 118°</a:t>
                </a:r>
                <a:r>
                  <a:rPr lang="en-US" sz="2800" dirty="0">
                    <a:solidFill>
                      <a:srgbClr val="000000"/>
                    </a:solidFill>
                    <a:sym typeface="Wingdings" panose="05000000000000000000" pitchFamily="2" charset="2"/>
                  </a:rPr>
                  <a:t>C, &lt; 150</a:t>
                </a:r>
                <a:r>
                  <a:rPr lang="en-US" sz="2800" dirty="0">
                    <a:solidFill>
                      <a:srgbClr val="000000"/>
                    </a:solidFill>
                  </a:rPr>
                  <a:t>°</a:t>
                </a:r>
                <a:r>
                  <a:rPr lang="en-US" sz="2800" dirty="0">
                    <a:solidFill>
                      <a:srgbClr val="000000"/>
                    </a:solidFill>
                    <a:sym typeface="Wingdings" panose="05000000000000000000" pitchFamily="2" charset="2"/>
                  </a:rPr>
                  <a:t>C (recommended max </a:t>
                </a:r>
                <a14:m>
                  <m:oMath xmlns:m="http://schemas.openxmlformats.org/officeDocument/2006/math">
                    <m:sSub>
                      <m:sSubPr>
                        <m:ctrlPr>
                          <a:rPr lang="en-US" sz="2800" i="1">
                            <a:solidFill>
                              <a:srgbClr val="000000"/>
                            </a:solidFill>
                            <a:latin typeface="Cambria Math" panose="02040503050406030204" pitchFamily="18" charset="0"/>
                            <a:sym typeface="Wingdings" panose="05000000000000000000" pitchFamily="2" charset="2"/>
                          </a:rPr>
                        </m:ctrlPr>
                      </m:sSubPr>
                      <m:e>
                        <m:r>
                          <a:rPr lang="en-US" sz="2800" i="1">
                            <a:solidFill>
                              <a:srgbClr val="000000"/>
                            </a:solidFill>
                            <a:latin typeface="Cambria Math" panose="02040503050406030204" pitchFamily="18" charset="0"/>
                            <a:sym typeface="Wingdings" panose="05000000000000000000" pitchFamily="2" charset="2"/>
                          </a:rPr>
                          <m:t>𝑇</m:t>
                        </m:r>
                      </m:e>
                      <m:sub>
                        <m:r>
                          <a:rPr lang="en-US" sz="2800" i="1">
                            <a:solidFill>
                              <a:srgbClr val="000000"/>
                            </a:solidFill>
                            <a:latin typeface="Cambria Math" panose="02040503050406030204" pitchFamily="18" charset="0"/>
                            <a:sym typeface="Wingdings" panose="05000000000000000000" pitchFamily="2" charset="2"/>
                          </a:rPr>
                          <m:t>𝑗</m:t>
                        </m:r>
                      </m:sub>
                    </m:sSub>
                  </m:oMath>
                </a14:m>
                <a:r>
                  <a:rPr lang="en-US" sz="2800" dirty="0">
                    <a:solidFill>
                      <a:srgbClr val="000000"/>
                    </a:solidFill>
                    <a:sym typeface="Wingdings" panose="05000000000000000000" pitchFamily="2" charset="2"/>
                  </a:rPr>
                  <a:t>)</a:t>
                </a:r>
              </a:p>
            </p:txBody>
          </p:sp>
        </mc:Choice>
        <mc:Fallback xmlns="">
          <p:sp>
            <p:nvSpPr>
              <p:cNvPr id="18" name="Rectangle 17">
                <a:extLst>
                  <a:ext uri="{FF2B5EF4-FFF2-40B4-BE49-F238E27FC236}">
                    <a16:creationId xmlns:a16="http://schemas.microsoft.com/office/drawing/2014/main" id="{B401C8C1-2551-43C1-A60F-901CADEFE180}"/>
                  </a:ext>
                </a:extLst>
              </p:cNvPr>
              <p:cNvSpPr>
                <a:spLocks noRot="1" noChangeAspect="1" noMove="1" noResize="1" noEditPoints="1" noAdjustHandles="1" noChangeArrowheads="1" noChangeShapeType="1" noTextEdit="1"/>
              </p:cNvSpPr>
              <p:nvPr/>
            </p:nvSpPr>
            <p:spPr>
              <a:xfrm>
                <a:off x="880603" y="7205544"/>
                <a:ext cx="16374462" cy="1885260"/>
              </a:xfrm>
              <a:prstGeom prst="rect">
                <a:avLst/>
              </a:prstGeom>
              <a:blipFill>
                <a:blip r:embed="rId5"/>
                <a:stretch>
                  <a:fillRect l="-707" t="-2894" b="-5466"/>
                </a:stretch>
              </a:blipFill>
              <a:ln>
                <a:solidFill>
                  <a:schemeClr val="accent5"/>
                </a:solidFill>
              </a:ln>
            </p:spPr>
            <p:txBody>
              <a:bodyPr/>
              <a:lstStyle/>
              <a:p>
                <a:r>
                  <a:rPr lang="en-US">
                    <a:noFill/>
                  </a:rPr>
                  <a:t> </a:t>
                </a:r>
              </a:p>
            </p:txBody>
          </p:sp>
        </mc:Fallback>
      </mc:AlternateContent>
      <p:sp>
        <p:nvSpPr>
          <p:cNvPr id="21" name="Rectangle 20">
            <a:extLst>
              <a:ext uri="{FF2B5EF4-FFF2-40B4-BE49-F238E27FC236}">
                <a16:creationId xmlns:a16="http://schemas.microsoft.com/office/drawing/2014/main" id="{15DE06CE-14C5-4E93-8EC5-C991668EC755}"/>
              </a:ext>
            </a:extLst>
          </p:cNvPr>
          <p:cNvSpPr/>
          <p:nvPr/>
        </p:nvSpPr>
        <p:spPr>
          <a:xfrm>
            <a:off x="880601" y="6589986"/>
            <a:ext cx="16374462" cy="523220"/>
          </a:xfrm>
          <a:prstGeom prst="rect">
            <a:avLst/>
          </a:prstGeom>
          <a:solidFill>
            <a:schemeClr val="accent5"/>
          </a:solidFill>
          <a:ln>
            <a:solidFill>
              <a:schemeClr val="accent5"/>
            </a:solidFill>
          </a:ln>
        </p:spPr>
        <p:txBody>
          <a:bodyPr wrap="square">
            <a:spAutoFit/>
          </a:bodyPr>
          <a:lstStyle/>
          <a:p>
            <a:r>
              <a:rPr lang="en-US" sz="2800" b="1" dirty="0">
                <a:solidFill>
                  <a:schemeClr val="bg1"/>
                </a:solidFill>
              </a:rPr>
              <a:t>Support full load at 85°C ambient:</a:t>
            </a:r>
            <a:endParaRPr lang="en-US" sz="2800" b="1" dirty="0">
              <a:solidFill>
                <a:schemeClr val="bg1"/>
              </a:solidFill>
              <a:sym typeface="Wingdings" panose="05000000000000000000" pitchFamily="2" charset="2"/>
            </a:endParaRPr>
          </a:p>
        </p:txBody>
      </p:sp>
    </p:spTree>
    <p:extLst>
      <p:ext uri="{BB962C8B-B14F-4D97-AF65-F5344CB8AC3E}">
        <p14:creationId xmlns:p14="http://schemas.microsoft.com/office/powerpoint/2010/main" val="19956125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TPS25858 thermal on compact board</a:t>
            </a:r>
          </a:p>
        </p:txBody>
      </p:sp>
      <p:sp>
        <p:nvSpPr>
          <p:cNvPr id="3" name="Slide Number Placeholder 2"/>
          <p:cNvSpPr>
            <a:spLocks noGrp="1"/>
          </p:cNvSpPr>
          <p:nvPr>
            <p:ph type="sldNum" sz="quarter" idx="10"/>
          </p:nvPr>
        </p:nvSpPr>
        <p:spPr/>
        <p:txBody>
          <a:bodyPr/>
          <a:lstStyle/>
          <a:p>
            <a:pPr defTabSz="1371272" fontAlgn="base">
              <a:spcBef>
                <a:spcPct val="0"/>
              </a:spcBef>
              <a:spcAft>
                <a:spcPct val="0"/>
              </a:spcAft>
              <a:defRPr/>
            </a:pPr>
            <a:fld id="{00C9E872-E0BB-4469-A3CE-4B2AA192E6E7}" type="slidenum">
              <a:rPr lang="en-US" smtClean="0">
                <a:solidFill>
                  <a:srgbClr val="000000"/>
                </a:solidFill>
              </a:rPr>
              <a:pPr defTabSz="1371272" fontAlgn="base">
                <a:spcBef>
                  <a:spcPct val="0"/>
                </a:spcBef>
                <a:spcAft>
                  <a:spcPct val="0"/>
                </a:spcAft>
                <a:defRPr/>
              </a:pPr>
              <a:t>14</a:t>
            </a:fld>
            <a:endParaRPr lang="en-US" dirty="0">
              <a:solidFill>
                <a:srgbClr val="000000"/>
              </a:solidFill>
            </a:endParaRPr>
          </a:p>
        </p:txBody>
      </p:sp>
      <p:graphicFrame>
        <p:nvGraphicFramePr>
          <p:cNvPr id="4" name="Object 3"/>
          <p:cNvGraphicFramePr>
            <a:graphicFrameLocks noChangeAspect="1"/>
          </p:cNvGraphicFramePr>
          <p:nvPr/>
        </p:nvGraphicFramePr>
        <p:xfrm>
          <a:off x="8984378" y="5819790"/>
          <a:ext cx="4064000" cy="3048000"/>
        </p:xfrm>
        <a:graphic>
          <a:graphicData uri="http://schemas.openxmlformats.org/presentationml/2006/ole">
            <mc:AlternateContent xmlns:mc="http://schemas.openxmlformats.org/markup-compatibility/2006">
              <mc:Choice xmlns:v="urn:schemas-microsoft-com:vml" Requires="v">
                <p:oleObj spid="_x0000_s1060" name="Bitmap Image" r:id="rId3" imgW="2031840" imgH="1523880" progId="Paint.Picture">
                  <p:embed/>
                </p:oleObj>
              </mc:Choice>
              <mc:Fallback>
                <p:oleObj name="Bitmap Image" r:id="rId3" imgW="2031840" imgH="1523880" progId="Paint.Picture">
                  <p:embed/>
                  <p:pic>
                    <p:nvPicPr>
                      <p:cNvPr id="4" name="Object 3"/>
                      <p:cNvPicPr/>
                      <p:nvPr/>
                    </p:nvPicPr>
                    <p:blipFill>
                      <a:blip r:embed="rId4"/>
                      <a:stretch>
                        <a:fillRect/>
                      </a:stretch>
                    </p:blipFill>
                    <p:spPr>
                      <a:xfrm>
                        <a:off x="8984378" y="5819790"/>
                        <a:ext cx="4064000" cy="3048000"/>
                      </a:xfrm>
                      <a:prstGeom prst="rect">
                        <a:avLst/>
                      </a:prstGeom>
                    </p:spPr>
                  </p:pic>
                </p:oleObj>
              </mc:Fallback>
            </mc:AlternateContent>
          </a:graphicData>
        </a:graphic>
      </p:graphicFrame>
      <p:graphicFrame>
        <p:nvGraphicFramePr>
          <p:cNvPr id="5" name="Object 4"/>
          <p:cNvGraphicFramePr>
            <a:graphicFrameLocks noChangeAspect="1"/>
          </p:cNvGraphicFramePr>
          <p:nvPr/>
        </p:nvGraphicFramePr>
        <p:xfrm>
          <a:off x="8984378" y="1614666"/>
          <a:ext cx="4064000" cy="3048000"/>
        </p:xfrm>
        <a:graphic>
          <a:graphicData uri="http://schemas.openxmlformats.org/presentationml/2006/ole">
            <mc:AlternateContent xmlns:mc="http://schemas.openxmlformats.org/markup-compatibility/2006">
              <mc:Choice xmlns:v="urn:schemas-microsoft-com:vml" Requires="v">
                <p:oleObj spid="_x0000_s1061" name="Bitmap Image" r:id="rId5" imgW="2031840" imgH="1523880" progId="Paint.Picture">
                  <p:embed/>
                </p:oleObj>
              </mc:Choice>
              <mc:Fallback>
                <p:oleObj name="Bitmap Image" r:id="rId5" imgW="2031840" imgH="1523880" progId="Paint.Picture">
                  <p:embed/>
                  <p:pic>
                    <p:nvPicPr>
                      <p:cNvPr id="5" name="Object 4"/>
                      <p:cNvPicPr/>
                      <p:nvPr/>
                    </p:nvPicPr>
                    <p:blipFill>
                      <a:blip r:embed="rId6"/>
                      <a:stretch>
                        <a:fillRect/>
                      </a:stretch>
                    </p:blipFill>
                    <p:spPr>
                      <a:xfrm>
                        <a:off x="8984378" y="1614666"/>
                        <a:ext cx="4064000" cy="3048000"/>
                      </a:xfrm>
                      <a:prstGeom prst="rect">
                        <a:avLst/>
                      </a:prstGeom>
                    </p:spPr>
                  </p:pic>
                </p:oleObj>
              </mc:Fallback>
            </mc:AlternateContent>
          </a:graphicData>
        </a:graphic>
      </p:graphicFrame>
      <p:sp>
        <p:nvSpPr>
          <p:cNvPr id="6" name="Rectangle 5"/>
          <p:cNvSpPr/>
          <p:nvPr/>
        </p:nvSpPr>
        <p:spPr>
          <a:xfrm>
            <a:off x="13887485" y="6836464"/>
            <a:ext cx="3133165" cy="1938992"/>
          </a:xfrm>
          <a:prstGeom prst="rect">
            <a:avLst/>
          </a:prstGeom>
        </p:spPr>
        <p:txBody>
          <a:bodyPr wrap="none">
            <a:spAutoFit/>
          </a:bodyPr>
          <a:lstStyle/>
          <a:p>
            <a:r>
              <a:rPr lang="en-US" sz="2400" b="1" dirty="0"/>
              <a:t>TPS25858-Q1</a:t>
            </a:r>
          </a:p>
          <a:p>
            <a:r>
              <a:rPr lang="en-US" sz="2400" dirty="0"/>
              <a:t>VIN=12V, IBUS=2*3A</a:t>
            </a:r>
          </a:p>
          <a:p>
            <a:endParaRPr lang="en-US" sz="2400" dirty="0"/>
          </a:p>
          <a:p>
            <a:r>
              <a:rPr lang="en-US" sz="2400" dirty="0"/>
              <a:t>Max Temp = 68°C </a:t>
            </a:r>
          </a:p>
          <a:p>
            <a:r>
              <a:rPr lang="en-US" sz="2400" dirty="0" err="1">
                <a:solidFill>
                  <a:srgbClr val="FF0000"/>
                </a:solidFill>
              </a:rPr>
              <a:t>Trise</a:t>
            </a:r>
            <a:r>
              <a:rPr lang="en-US" sz="2400" dirty="0">
                <a:solidFill>
                  <a:srgbClr val="FF0000"/>
                </a:solidFill>
              </a:rPr>
              <a:t> = </a:t>
            </a:r>
            <a:r>
              <a:rPr lang="en-US" sz="2400" b="1" dirty="0">
                <a:solidFill>
                  <a:srgbClr val="FF0000"/>
                </a:solidFill>
              </a:rPr>
              <a:t>43°C</a:t>
            </a:r>
          </a:p>
        </p:txBody>
      </p:sp>
      <p:sp>
        <p:nvSpPr>
          <p:cNvPr id="7" name="Rectangle 6"/>
          <p:cNvSpPr/>
          <p:nvPr/>
        </p:nvSpPr>
        <p:spPr>
          <a:xfrm>
            <a:off x="13887485" y="2013524"/>
            <a:ext cx="3133165" cy="1938992"/>
          </a:xfrm>
          <a:prstGeom prst="rect">
            <a:avLst/>
          </a:prstGeom>
        </p:spPr>
        <p:txBody>
          <a:bodyPr wrap="none">
            <a:spAutoFit/>
          </a:bodyPr>
          <a:lstStyle/>
          <a:p>
            <a:r>
              <a:rPr lang="en-US" sz="2400" b="1" dirty="0"/>
              <a:t>Competitor</a:t>
            </a:r>
          </a:p>
          <a:p>
            <a:r>
              <a:rPr lang="en-US" sz="2400" dirty="0"/>
              <a:t>VIN=12V, IBUS=2*3A</a:t>
            </a:r>
          </a:p>
          <a:p>
            <a:endParaRPr lang="en-US" sz="2400" dirty="0"/>
          </a:p>
          <a:p>
            <a:r>
              <a:rPr lang="en-US" sz="2400" dirty="0"/>
              <a:t>Max Temp = 88.7°C </a:t>
            </a:r>
          </a:p>
          <a:p>
            <a:r>
              <a:rPr lang="en-US" sz="2400" dirty="0" err="1">
                <a:solidFill>
                  <a:srgbClr val="FF0000"/>
                </a:solidFill>
              </a:rPr>
              <a:t>Trise</a:t>
            </a:r>
            <a:r>
              <a:rPr lang="en-US" sz="2400" dirty="0">
                <a:solidFill>
                  <a:srgbClr val="FF0000"/>
                </a:solidFill>
              </a:rPr>
              <a:t> = </a:t>
            </a:r>
            <a:r>
              <a:rPr lang="en-US" sz="2400" b="1" dirty="0">
                <a:solidFill>
                  <a:srgbClr val="FF0000"/>
                </a:solidFill>
              </a:rPr>
              <a:t>63.7°C</a:t>
            </a:r>
          </a:p>
        </p:txBody>
      </p:sp>
      <p:pic>
        <p:nvPicPr>
          <p:cNvPr id="8" name="Picture 20"/>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4600661" y="1453158"/>
            <a:ext cx="3891246" cy="75418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870256" y="2382859"/>
            <a:ext cx="3318856" cy="120032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dirty="0"/>
              <a:t>Competitor</a:t>
            </a:r>
          </a:p>
          <a:p>
            <a:pPr algn="ctr"/>
            <a:r>
              <a:rPr lang="en-US" dirty="0"/>
              <a:t>EVM</a:t>
            </a:r>
          </a:p>
        </p:txBody>
      </p:sp>
      <p:sp>
        <p:nvSpPr>
          <p:cNvPr id="10" name="Rectangle 9"/>
          <p:cNvSpPr/>
          <p:nvPr/>
        </p:nvSpPr>
        <p:spPr>
          <a:xfrm>
            <a:off x="962583" y="6183456"/>
            <a:ext cx="3134191" cy="1200329"/>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lgn="ctr"/>
            <a:r>
              <a:rPr lang="en-US" dirty="0"/>
              <a:t>TPS25858-Q1</a:t>
            </a:r>
          </a:p>
          <a:p>
            <a:pPr algn="ctr"/>
            <a:r>
              <a:rPr lang="en-US" dirty="0"/>
              <a:t>EVM</a:t>
            </a:r>
          </a:p>
        </p:txBody>
      </p:sp>
      <p:sp>
        <p:nvSpPr>
          <p:cNvPr id="11" name="Rectangle 10"/>
          <p:cNvSpPr/>
          <p:nvPr/>
        </p:nvSpPr>
        <p:spPr>
          <a:xfrm>
            <a:off x="1065178" y="3767855"/>
            <a:ext cx="2929007" cy="646331"/>
          </a:xfrm>
          <a:prstGeom prst="rect">
            <a:avLst/>
          </a:prstGeom>
          <a:solidFill>
            <a:srgbClr val="00B050"/>
          </a:solidFill>
        </p:spPr>
        <p:txBody>
          <a:bodyPr wrap="none">
            <a:spAutoFit/>
          </a:bodyPr>
          <a:lstStyle/>
          <a:p>
            <a:pPr algn="ctr"/>
            <a:r>
              <a:rPr lang="en-US" dirty="0"/>
              <a:t>50mm*50mm</a:t>
            </a:r>
          </a:p>
        </p:txBody>
      </p:sp>
      <p:sp>
        <p:nvSpPr>
          <p:cNvPr id="12" name="Rectangle 11"/>
          <p:cNvSpPr/>
          <p:nvPr/>
        </p:nvSpPr>
        <p:spPr>
          <a:xfrm>
            <a:off x="1065178" y="7604361"/>
            <a:ext cx="2929007" cy="646331"/>
          </a:xfrm>
          <a:prstGeom prst="rect">
            <a:avLst/>
          </a:prstGeom>
          <a:solidFill>
            <a:srgbClr val="00B050"/>
          </a:solidFill>
          <a:ln>
            <a:solidFill>
              <a:schemeClr val="accent1"/>
            </a:solidFill>
          </a:ln>
        </p:spPr>
        <p:txBody>
          <a:bodyPr wrap="none">
            <a:spAutoFit/>
          </a:bodyPr>
          <a:lstStyle/>
          <a:p>
            <a:pPr algn="ctr"/>
            <a:r>
              <a:rPr lang="en-US" dirty="0"/>
              <a:t>45mm*45mm</a:t>
            </a:r>
          </a:p>
        </p:txBody>
      </p:sp>
      <p:sp>
        <p:nvSpPr>
          <p:cNvPr id="13" name="Rectangle 12"/>
          <p:cNvSpPr/>
          <p:nvPr/>
        </p:nvSpPr>
        <p:spPr>
          <a:xfrm>
            <a:off x="13377178" y="5918582"/>
            <a:ext cx="4333700" cy="830997"/>
          </a:xfrm>
          <a:prstGeom prst="rect">
            <a:avLst/>
          </a:prstGeom>
          <a:solidFill>
            <a:srgbClr val="FFC000"/>
          </a:solidFill>
        </p:spPr>
        <p:txBody>
          <a:bodyPr wrap="square">
            <a:spAutoFit/>
          </a:bodyPr>
          <a:lstStyle/>
          <a:p>
            <a:r>
              <a:rPr lang="en-US" sz="2400" b="1" dirty="0"/>
              <a:t>Board  size:   20% smaller</a:t>
            </a:r>
          </a:p>
          <a:p>
            <a:r>
              <a:rPr lang="en-US" sz="2400" b="1" dirty="0"/>
              <a:t>Board temp:  20°C cooler</a:t>
            </a:r>
          </a:p>
        </p:txBody>
      </p:sp>
      <p:sp>
        <p:nvSpPr>
          <p:cNvPr id="14" name="Down Arrow 13"/>
          <p:cNvSpPr/>
          <p:nvPr/>
        </p:nvSpPr>
        <p:spPr>
          <a:xfrm>
            <a:off x="14788656" y="4044852"/>
            <a:ext cx="1510744" cy="1774940"/>
          </a:xfrm>
          <a:prstGeom prst="downArrow">
            <a:avLst/>
          </a:prstGeom>
          <a:solidFill>
            <a:srgbClr val="FFC000"/>
          </a:solidFill>
          <a:ln>
            <a:solidFill>
              <a:srgbClr val="7030A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7200"/>
          </a:p>
        </p:txBody>
      </p:sp>
      <p:cxnSp>
        <p:nvCxnSpPr>
          <p:cNvPr id="15" name="Straight Connector 14"/>
          <p:cNvCxnSpPr/>
          <p:nvPr/>
        </p:nvCxnSpPr>
        <p:spPr>
          <a:xfrm>
            <a:off x="870254" y="5216206"/>
            <a:ext cx="12252492" cy="0"/>
          </a:xfrm>
          <a:prstGeom prst="line">
            <a:avLst/>
          </a:prstGeom>
          <a:ln>
            <a:solidFill>
              <a:srgbClr val="002060"/>
            </a:solidFill>
            <a:prstDash val="sysDash"/>
          </a:ln>
        </p:spPr>
        <p:style>
          <a:lnRef idx="3">
            <a:schemeClr val="accent1"/>
          </a:lnRef>
          <a:fillRef idx="0">
            <a:schemeClr val="accent1"/>
          </a:fillRef>
          <a:effectRef idx="2">
            <a:schemeClr val="accent1"/>
          </a:effectRef>
          <a:fontRef idx="minor">
            <a:schemeClr val="tx1"/>
          </a:fontRef>
        </p:style>
      </p:cxnSp>
      <p:sp>
        <p:nvSpPr>
          <p:cNvPr id="16" name="Rectangle 15">
            <a:extLst>
              <a:ext uri="{FF2B5EF4-FFF2-40B4-BE49-F238E27FC236}">
                <a16:creationId xmlns:a16="http://schemas.microsoft.com/office/drawing/2014/main" id="{6955C9AB-DBFD-41BB-AE2F-3CCB14FA1913}"/>
              </a:ext>
            </a:extLst>
          </p:cNvPr>
          <p:cNvSpPr/>
          <p:nvPr/>
        </p:nvSpPr>
        <p:spPr>
          <a:xfrm>
            <a:off x="5372984" y="1643019"/>
            <a:ext cx="510364" cy="375570"/>
          </a:xfrm>
          <a:prstGeom prst="rect">
            <a:avLst/>
          </a:prstGeom>
          <a:pattFill prst="pct75">
            <a:fgClr>
              <a:srgbClr val="029768"/>
            </a:fgClr>
            <a:bgClr>
              <a:schemeClr val="tx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17" name="Rectangle 16">
            <a:extLst>
              <a:ext uri="{FF2B5EF4-FFF2-40B4-BE49-F238E27FC236}">
                <a16:creationId xmlns:a16="http://schemas.microsoft.com/office/drawing/2014/main" id="{0559833E-43CD-40C6-96EC-3E159EFC90C7}"/>
              </a:ext>
            </a:extLst>
          </p:cNvPr>
          <p:cNvSpPr/>
          <p:nvPr/>
        </p:nvSpPr>
        <p:spPr>
          <a:xfrm>
            <a:off x="4934453" y="2018588"/>
            <a:ext cx="350706" cy="618276"/>
          </a:xfrm>
          <a:prstGeom prst="rect">
            <a:avLst/>
          </a:prstGeom>
          <a:pattFill prst="pct75">
            <a:fgClr>
              <a:srgbClr val="029768"/>
            </a:fgClr>
            <a:bgClr>
              <a:schemeClr val="tx1"/>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pPr algn="ctr"/>
            <a:endParaRPr lang="en-US" sz="7200"/>
          </a:p>
        </p:txBody>
      </p:sp>
    </p:spTree>
    <p:extLst>
      <p:ext uri="{BB962C8B-B14F-4D97-AF65-F5344CB8AC3E}">
        <p14:creationId xmlns:p14="http://schemas.microsoft.com/office/powerpoint/2010/main" val="33857799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9052" y="19048"/>
            <a:ext cx="2967236" cy="10287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2400">
              <a:solidFill>
                <a:srgbClr val="FFFFFF"/>
              </a:solidFill>
              <a:latin typeface="Arial"/>
            </a:endParaRPr>
          </a:p>
        </p:txBody>
      </p:sp>
      <p:sp>
        <p:nvSpPr>
          <p:cNvPr id="12" name="Isosceles Triangle 11"/>
          <p:cNvSpPr/>
          <p:nvPr/>
        </p:nvSpPr>
        <p:spPr>
          <a:xfrm rot="5400000">
            <a:off x="2408075" y="2883258"/>
            <a:ext cx="2038350" cy="996236"/>
          </a:xfrm>
          <a:prstGeom prst="triangle">
            <a:avLst>
              <a:gd name="adj" fmla="val 418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a:solidFill>
                <a:srgbClr val="FFFFFF"/>
              </a:solidFill>
              <a:latin typeface="Arial"/>
            </a:endParaRPr>
          </a:p>
        </p:txBody>
      </p:sp>
      <p:cxnSp>
        <p:nvCxnSpPr>
          <p:cNvPr id="15" name="Straight Connector 14"/>
          <p:cNvCxnSpPr>
            <a:stCxn id="12" idx="4"/>
          </p:cNvCxnSpPr>
          <p:nvPr/>
        </p:nvCxnSpPr>
        <p:spPr>
          <a:xfrm>
            <a:off x="2929133" y="4400552"/>
            <a:ext cx="19050" cy="5924548"/>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2" idx="2"/>
            <a:endCxn id="12" idx="0"/>
          </p:cNvCxnSpPr>
          <p:nvPr/>
        </p:nvCxnSpPr>
        <p:spPr>
          <a:xfrm>
            <a:off x="2929132" y="2362203"/>
            <a:ext cx="996236" cy="853458"/>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2" idx="0"/>
            <a:endCxn id="12" idx="4"/>
          </p:cNvCxnSpPr>
          <p:nvPr/>
        </p:nvCxnSpPr>
        <p:spPr>
          <a:xfrm flipH="1">
            <a:off x="2929132" y="3215660"/>
            <a:ext cx="996236" cy="1184892"/>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endCxn id="12" idx="2"/>
          </p:cNvCxnSpPr>
          <p:nvPr/>
        </p:nvCxnSpPr>
        <p:spPr>
          <a:xfrm flipH="1">
            <a:off x="2929132" y="38101"/>
            <a:ext cx="19052" cy="2324102"/>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16072" y="2696171"/>
            <a:ext cx="2185214" cy="646331"/>
          </a:xfrm>
          <a:prstGeom prst="rect">
            <a:avLst/>
          </a:prstGeom>
          <a:noFill/>
        </p:spPr>
        <p:txBody>
          <a:bodyPr wrap="none" rtlCol="0">
            <a:spAutoFit/>
          </a:bodyPr>
          <a:lstStyle/>
          <a:p>
            <a:pPr defTabSz="1828800">
              <a:defRPr/>
            </a:pPr>
            <a:r>
              <a:rPr lang="en-US" altLang="zh-CN" b="1" dirty="0">
                <a:solidFill>
                  <a:srgbClr val="FFFFFF"/>
                </a:solidFill>
                <a:latin typeface="Arial"/>
              </a:rPr>
              <a:t>Contents</a:t>
            </a:r>
            <a:endParaRPr lang="en-US" b="1" dirty="0">
              <a:solidFill>
                <a:srgbClr val="FFFFFF"/>
              </a:solidFill>
              <a:latin typeface="Arial"/>
            </a:endParaRPr>
          </a:p>
        </p:txBody>
      </p:sp>
      <p:sp>
        <p:nvSpPr>
          <p:cNvPr id="63" name="Rectangle 62"/>
          <p:cNvSpPr/>
          <p:nvPr/>
        </p:nvSpPr>
        <p:spPr>
          <a:xfrm>
            <a:off x="6563988" y="1995747"/>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bg1">
                  <a:lumMod val="65000"/>
                </a:schemeClr>
              </a:solidFill>
              <a:latin typeface="Arial"/>
            </a:endParaRPr>
          </a:p>
        </p:txBody>
      </p:sp>
      <p:sp>
        <p:nvSpPr>
          <p:cNvPr id="64" name="Rectangle 63"/>
          <p:cNvSpPr/>
          <p:nvPr/>
        </p:nvSpPr>
        <p:spPr>
          <a:xfrm>
            <a:off x="6563988" y="3415609"/>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bg1">
                  <a:lumMod val="65000"/>
                </a:schemeClr>
              </a:solidFill>
              <a:latin typeface="Arial"/>
            </a:endParaRPr>
          </a:p>
        </p:txBody>
      </p:sp>
      <p:sp>
        <p:nvSpPr>
          <p:cNvPr id="65" name="Rectangle 64"/>
          <p:cNvSpPr/>
          <p:nvPr/>
        </p:nvSpPr>
        <p:spPr>
          <a:xfrm>
            <a:off x="6563988" y="4835471"/>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bg1">
                  <a:lumMod val="65000"/>
                </a:schemeClr>
              </a:solidFill>
              <a:latin typeface="Arial"/>
            </a:endParaRPr>
          </a:p>
        </p:txBody>
      </p:sp>
      <p:sp>
        <p:nvSpPr>
          <p:cNvPr id="66" name="Rectangle 65"/>
          <p:cNvSpPr/>
          <p:nvPr/>
        </p:nvSpPr>
        <p:spPr>
          <a:xfrm>
            <a:off x="6563988" y="6255333"/>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bg1">
                  <a:lumMod val="65000"/>
                </a:schemeClr>
              </a:solidFill>
              <a:latin typeface="Arial"/>
            </a:endParaRPr>
          </a:p>
        </p:txBody>
      </p:sp>
      <p:sp>
        <p:nvSpPr>
          <p:cNvPr id="56" name="Rectangle 55"/>
          <p:cNvSpPr/>
          <p:nvPr/>
        </p:nvSpPr>
        <p:spPr>
          <a:xfrm>
            <a:off x="6873552" y="3832705"/>
            <a:ext cx="3873176" cy="584775"/>
          </a:xfrm>
          <a:prstGeom prst="rect">
            <a:avLst/>
          </a:prstGeom>
        </p:spPr>
        <p:txBody>
          <a:bodyPr wrap="none">
            <a:spAutoFit/>
          </a:bodyPr>
          <a:lstStyle/>
          <a:p>
            <a:pPr defTabSz="1828800"/>
            <a:r>
              <a:rPr lang="en-US" sz="3200" b="1" dirty="0"/>
              <a:t>Small solution size</a:t>
            </a:r>
          </a:p>
        </p:txBody>
      </p:sp>
      <p:sp>
        <p:nvSpPr>
          <p:cNvPr id="70" name="Rounded Rectangle 69"/>
          <p:cNvSpPr/>
          <p:nvPr/>
        </p:nvSpPr>
        <p:spPr>
          <a:xfrm>
            <a:off x="5171372" y="3740252"/>
            <a:ext cx="862012" cy="862012"/>
          </a:xfrm>
          <a:prstGeom prst="roundRect">
            <a:avLst/>
          </a:prstGeom>
          <a:solidFill>
            <a:schemeClr val="accent3"/>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altLang="zh-CN" sz="2800" b="1" dirty="0">
                <a:solidFill>
                  <a:srgbClr val="FFFFFF"/>
                </a:solidFill>
                <a:latin typeface="Arial"/>
              </a:rPr>
              <a:t>03</a:t>
            </a:r>
            <a:endParaRPr lang="en-US" sz="2800" b="1" dirty="0">
              <a:solidFill>
                <a:srgbClr val="FFFFFF"/>
              </a:solidFill>
              <a:latin typeface="Arial"/>
            </a:endParaRPr>
          </a:p>
        </p:txBody>
      </p:sp>
      <p:grpSp>
        <p:nvGrpSpPr>
          <p:cNvPr id="14" name="Group 13">
            <a:extLst>
              <a:ext uri="{FF2B5EF4-FFF2-40B4-BE49-F238E27FC236}">
                <a16:creationId xmlns:a16="http://schemas.microsoft.com/office/drawing/2014/main" id="{8ADDAE21-8A42-4EF9-8CA9-5276DB1EBD61}"/>
              </a:ext>
            </a:extLst>
          </p:cNvPr>
          <p:cNvGrpSpPr/>
          <p:nvPr/>
        </p:nvGrpSpPr>
        <p:grpSpPr>
          <a:xfrm>
            <a:off x="5171373" y="5160115"/>
            <a:ext cx="10608784" cy="862012"/>
            <a:chOff x="2585686" y="2580057"/>
            <a:chExt cx="5304392" cy="431006"/>
          </a:xfrm>
        </p:grpSpPr>
        <p:sp>
          <p:nvSpPr>
            <p:cNvPr id="57" name="Rectangle 56"/>
            <p:cNvSpPr/>
            <p:nvPr/>
          </p:nvSpPr>
          <p:spPr>
            <a:xfrm>
              <a:off x="3438378" y="2626283"/>
              <a:ext cx="4451700" cy="292388"/>
            </a:xfrm>
            <a:prstGeom prst="rect">
              <a:avLst/>
            </a:prstGeom>
          </p:spPr>
          <p:txBody>
            <a:bodyPr wrap="none">
              <a:spAutoFit/>
            </a:bodyPr>
            <a:lstStyle/>
            <a:p>
              <a:pPr defTabSz="1828800"/>
              <a:r>
                <a:rPr lang="en-US" sz="3200" b="1" dirty="0">
                  <a:solidFill>
                    <a:schemeClr val="bg1">
                      <a:lumMod val="65000"/>
                    </a:schemeClr>
                  </a:solidFill>
                </a:rPr>
                <a:t>Compatibility for different charging schemes</a:t>
              </a:r>
            </a:p>
          </p:txBody>
        </p:sp>
        <p:sp>
          <p:nvSpPr>
            <p:cNvPr id="71" name="Rounded Rectangle 70"/>
            <p:cNvSpPr/>
            <p:nvPr/>
          </p:nvSpPr>
          <p:spPr>
            <a:xfrm>
              <a:off x="2585686" y="2580057"/>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04</a:t>
              </a:r>
              <a:endParaRPr lang="en-US" sz="2800" b="1" dirty="0">
                <a:solidFill>
                  <a:srgbClr val="FFFFFF"/>
                </a:solidFill>
                <a:latin typeface="Arial"/>
              </a:endParaRPr>
            </a:p>
          </p:txBody>
        </p:sp>
      </p:grpSp>
      <p:sp>
        <p:nvSpPr>
          <p:cNvPr id="29" name="Rectangle 28">
            <a:extLst>
              <a:ext uri="{FF2B5EF4-FFF2-40B4-BE49-F238E27FC236}">
                <a16:creationId xmlns:a16="http://schemas.microsoft.com/office/drawing/2014/main" id="{D5557DD7-FF5F-41D8-BC7A-5E3FED045732}"/>
              </a:ext>
            </a:extLst>
          </p:cNvPr>
          <p:cNvSpPr/>
          <p:nvPr/>
        </p:nvSpPr>
        <p:spPr>
          <a:xfrm>
            <a:off x="6563988" y="7675195"/>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bg1">
                  <a:lumMod val="65000"/>
                </a:schemeClr>
              </a:solidFill>
              <a:latin typeface="Arial"/>
            </a:endParaRPr>
          </a:p>
        </p:txBody>
      </p:sp>
      <p:grpSp>
        <p:nvGrpSpPr>
          <p:cNvPr id="40" name="Group 39">
            <a:extLst>
              <a:ext uri="{FF2B5EF4-FFF2-40B4-BE49-F238E27FC236}">
                <a16:creationId xmlns:a16="http://schemas.microsoft.com/office/drawing/2014/main" id="{F4953F15-5D70-4E80-AA55-5BBE40F07E53}"/>
              </a:ext>
            </a:extLst>
          </p:cNvPr>
          <p:cNvGrpSpPr/>
          <p:nvPr/>
        </p:nvGrpSpPr>
        <p:grpSpPr>
          <a:xfrm>
            <a:off x="5171373" y="746758"/>
            <a:ext cx="10343982" cy="862012"/>
            <a:chOff x="2585686" y="373379"/>
            <a:chExt cx="5171991" cy="431006"/>
          </a:xfrm>
        </p:grpSpPr>
        <p:sp>
          <p:nvSpPr>
            <p:cNvPr id="41" name="Rounded Rectangle 47">
              <a:extLst>
                <a:ext uri="{FF2B5EF4-FFF2-40B4-BE49-F238E27FC236}">
                  <a16:creationId xmlns:a16="http://schemas.microsoft.com/office/drawing/2014/main" id="{12216D6D-5EA2-44AA-86E5-ABDE78E6A270}"/>
                </a:ext>
              </a:extLst>
            </p:cNvPr>
            <p:cNvSpPr/>
            <p:nvPr/>
          </p:nvSpPr>
          <p:spPr>
            <a:xfrm>
              <a:off x="2585686" y="373379"/>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01</a:t>
              </a:r>
              <a:endParaRPr lang="en-US" sz="2800" b="1" dirty="0">
                <a:solidFill>
                  <a:srgbClr val="FFFFFF"/>
                </a:solidFill>
                <a:latin typeface="Arial"/>
              </a:endParaRPr>
            </a:p>
          </p:txBody>
        </p:sp>
        <p:sp>
          <p:nvSpPr>
            <p:cNvPr id="42" name="Rectangle 41">
              <a:extLst>
                <a:ext uri="{FF2B5EF4-FFF2-40B4-BE49-F238E27FC236}">
                  <a16:creationId xmlns:a16="http://schemas.microsoft.com/office/drawing/2014/main" id="{07E5B456-26A3-437F-8462-CE6275E0EBC0}"/>
                </a:ext>
              </a:extLst>
            </p:cNvPr>
            <p:cNvSpPr/>
            <p:nvPr/>
          </p:nvSpPr>
          <p:spPr>
            <a:xfrm>
              <a:off x="3436776" y="424937"/>
              <a:ext cx="4320901" cy="292388"/>
            </a:xfrm>
            <a:prstGeom prst="rect">
              <a:avLst/>
            </a:prstGeom>
          </p:spPr>
          <p:txBody>
            <a:bodyPr wrap="square">
              <a:spAutoFit/>
            </a:bodyPr>
            <a:lstStyle/>
            <a:p>
              <a:pPr defTabSz="1828800"/>
              <a:r>
                <a:rPr lang="en-US" altLang="zh-CN" sz="3200" b="1" dirty="0">
                  <a:solidFill>
                    <a:schemeClr val="bg1">
                      <a:lumMod val="65000"/>
                    </a:schemeClr>
                  </a:solidFill>
                </a:rPr>
                <a:t>Automotive USB design challenge</a:t>
              </a:r>
            </a:p>
          </p:txBody>
        </p:sp>
      </p:grpSp>
      <p:grpSp>
        <p:nvGrpSpPr>
          <p:cNvPr id="43" name="Group 42">
            <a:extLst>
              <a:ext uri="{FF2B5EF4-FFF2-40B4-BE49-F238E27FC236}">
                <a16:creationId xmlns:a16="http://schemas.microsoft.com/office/drawing/2014/main" id="{7B0623BD-34FA-4DB0-AED3-00AB69511876}"/>
              </a:ext>
            </a:extLst>
          </p:cNvPr>
          <p:cNvGrpSpPr/>
          <p:nvPr/>
        </p:nvGrpSpPr>
        <p:grpSpPr>
          <a:xfrm>
            <a:off x="5171372" y="2320390"/>
            <a:ext cx="12498064" cy="862012"/>
            <a:chOff x="2585686" y="1160195"/>
            <a:chExt cx="6249032" cy="431006"/>
          </a:xfrm>
        </p:grpSpPr>
        <p:sp>
          <p:nvSpPr>
            <p:cNvPr id="44" name="Rectangle 43">
              <a:extLst>
                <a:ext uri="{FF2B5EF4-FFF2-40B4-BE49-F238E27FC236}">
                  <a16:creationId xmlns:a16="http://schemas.microsoft.com/office/drawing/2014/main" id="{53F0BA9B-AD7D-4B6C-8466-739DB209D4D3}"/>
                </a:ext>
              </a:extLst>
            </p:cNvPr>
            <p:cNvSpPr/>
            <p:nvPr/>
          </p:nvSpPr>
          <p:spPr>
            <a:xfrm>
              <a:off x="3436776" y="1206421"/>
              <a:ext cx="5397942" cy="292388"/>
            </a:xfrm>
            <a:prstGeom prst="rect">
              <a:avLst/>
            </a:prstGeom>
          </p:spPr>
          <p:txBody>
            <a:bodyPr wrap="square">
              <a:spAutoFit/>
            </a:bodyPr>
            <a:lstStyle/>
            <a:p>
              <a:pPr defTabSz="1828800"/>
              <a:r>
                <a:rPr lang="en-US" sz="3200" b="1" dirty="0">
                  <a:solidFill>
                    <a:schemeClr val="bg1">
                      <a:lumMod val="65000"/>
                    </a:schemeClr>
                  </a:solidFill>
                </a:rPr>
                <a:t>Excellent thermal confronting warm environment</a:t>
              </a:r>
            </a:p>
          </p:txBody>
        </p:sp>
        <p:sp>
          <p:nvSpPr>
            <p:cNvPr id="45" name="Rounded Rectangle 68">
              <a:extLst>
                <a:ext uri="{FF2B5EF4-FFF2-40B4-BE49-F238E27FC236}">
                  <a16:creationId xmlns:a16="http://schemas.microsoft.com/office/drawing/2014/main" id="{CC4F5103-F57B-4D99-AF96-D867CC12FEC1}"/>
                </a:ext>
              </a:extLst>
            </p:cNvPr>
            <p:cNvSpPr/>
            <p:nvPr/>
          </p:nvSpPr>
          <p:spPr>
            <a:xfrm>
              <a:off x="2585686" y="1160195"/>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altLang="zh-CN" sz="2800" b="1" dirty="0">
                  <a:solidFill>
                    <a:srgbClr val="FFFFFF"/>
                  </a:solidFill>
                  <a:latin typeface="Arial"/>
                </a:rPr>
                <a:t>02</a:t>
              </a:r>
              <a:endParaRPr lang="en-US" sz="2800" b="1" dirty="0">
                <a:solidFill>
                  <a:srgbClr val="FFFFFF"/>
                </a:solidFill>
                <a:latin typeface="Arial"/>
              </a:endParaRPr>
            </a:p>
          </p:txBody>
        </p:sp>
      </p:grpSp>
      <p:grpSp>
        <p:nvGrpSpPr>
          <p:cNvPr id="50" name="Group 49">
            <a:extLst>
              <a:ext uri="{FF2B5EF4-FFF2-40B4-BE49-F238E27FC236}">
                <a16:creationId xmlns:a16="http://schemas.microsoft.com/office/drawing/2014/main" id="{E05CB460-25DB-4F6F-A0F2-4683A160ABB8}"/>
              </a:ext>
            </a:extLst>
          </p:cNvPr>
          <p:cNvGrpSpPr/>
          <p:nvPr/>
        </p:nvGrpSpPr>
        <p:grpSpPr>
          <a:xfrm>
            <a:off x="5171373" y="6579977"/>
            <a:ext cx="5142546" cy="862012"/>
            <a:chOff x="2585686" y="3289988"/>
            <a:chExt cx="2571273" cy="431006"/>
          </a:xfrm>
        </p:grpSpPr>
        <p:sp>
          <p:nvSpPr>
            <p:cNvPr id="51" name="Rectangle 50">
              <a:extLst>
                <a:ext uri="{FF2B5EF4-FFF2-40B4-BE49-F238E27FC236}">
                  <a16:creationId xmlns:a16="http://schemas.microsoft.com/office/drawing/2014/main" id="{E98F70D5-EE4A-4D11-AD79-9CA9D0D6306C}"/>
                </a:ext>
              </a:extLst>
            </p:cNvPr>
            <p:cNvSpPr/>
            <p:nvPr/>
          </p:nvSpPr>
          <p:spPr>
            <a:xfrm>
              <a:off x="3436776" y="3336214"/>
              <a:ext cx="1720183" cy="292388"/>
            </a:xfrm>
            <a:prstGeom prst="rect">
              <a:avLst/>
            </a:prstGeom>
          </p:spPr>
          <p:txBody>
            <a:bodyPr wrap="none">
              <a:spAutoFit/>
            </a:bodyPr>
            <a:lstStyle/>
            <a:p>
              <a:pPr defTabSz="1828800"/>
              <a:r>
                <a:rPr lang="en-US" sz="3200" b="1" dirty="0">
                  <a:solidFill>
                    <a:schemeClr val="bg1">
                      <a:lumMod val="65000"/>
                    </a:schemeClr>
                  </a:solidFill>
                </a:rPr>
                <a:t>EMI optimization</a:t>
              </a:r>
            </a:p>
          </p:txBody>
        </p:sp>
        <p:sp>
          <p:nvSpPr>
            <p:cNvPr id="52" name="Rounded Rectangle 71">
              <a:extLst>
                <a:ext uri="{FF2B5EF4-FFF2-40B4-BE49-F238E27FC236}">
                  <a16:creationId xmlns:a16="http://schemas.microsoft.com/office/drawing/2014/main" id="{3E7664F7-D3BA-4F3B-97E1-0AA541C41D31}"/>
                </a:ext>
              </a:extLst>
            </p:cNvPr>
            <p:cNvSpPr/>
            <p:nvPr/>
          </p:nvSpPr>
          <p:spPr>
            <a:xfrm>
              <a:off x="2585686" y="3289988"/>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05</a:t>
              </a:r>
              <a:endParaRPr lang="en-US" sz="2800" b="1" dirty="0">
                <a:solidFill>
                  <a:srgbClr val="FFFFFF"/>
                </a:solidFill>
                <a:latin typeface="Arial"/>
              </a:endParaRPr>
            </a:p>
          </p:txBody>
        </p:sp>
      </p:grpSp>
      <p:grpSp>
        <p:nvGrpSpPr>
          <p:cNvPr id="53" name="Group 52">
            <a:extLst>
              <a:ext uri="{FF2B5EF4-FFF2-40B4-BE49-F238E27FC236}">
                <a16:creationId xmlns:a16="http://schemas.microsoft.com/office/drawing/2014/main" id="{10640B75-5C98-44A7-9FDC-5C698958FA9E}"/>
              </a:ext>
            </a:extLst>
          </p:cNvPr>
          <p:cNvGrpSpPr/>
          <p:nvPr/>
        </p:nvGrpSpPr>
        <p:grpSpPr>
          <a:xfrm>
            <a:off x="5174577" y="7999834"/>
            <a:ext cx="10195212" cy="862012"/>
            <a:chOff x="2587288" y="3999917"/>
            <a:chExt cx="5097606" cy="431006"/>
          </a:xfrm>
        </p:grpSpPr>
        <p:sp>
          <p:nvSpPr>
            <p:cNvPr id="59" name="Rectangle 58">
              <a:extLst>
                <a:ext uri="{FF2B5EF4-FFF2-40B4-BE49-F238E27FC236}">
                  <a16:creationId xmlns:a16="http://schemas.microsoft.com/office/drawing/2014/main" id="{9F942561-08F4-4168-913E-1F491D19CBA2}"/>
                </a:ext>
              </a:extLst>
            </p:cNvPr>
            <p:cNvSpPr/>
            <p:nvPr/>
          </p:nvSpPr>
          <p:spPr>
            <a:xfrm>
              <a:off x="3438378" y="4030754"/>
              <a:ext cx="4246516" cy="292388"/>
            </a:xfrm>
            <a:prstGeom prst="rect">
              <a:avLst/>
            </a:prstGeom>
          </p:spPr>
          <p:txBody>
            <a:bodyPr wrap="none">
              <a:spAutoFit/>
            </a:bodyPr>
            <a:lstStyle/>
            <a:p>
              <a:pPr defTabSz="1828800"/>
              <a:r>
                <a:rPr lang="en-US" sz="3200" b="1" dirty="0">
                  <a:solidFill>
                    <a:schemeClr val="bg1">
                      <a:lumMod val="65000"/>
                    </a:schemeClr>
                  </a:solidFill>
                </a:rPr>
                <a:t>How to choose: automotive USB products </a:t>
              </a:r>
            </a:p>
          </p:txBody>
        </p:sp>
        <p:sp>
          <p:nvSpPr>
            <p:cNvPr id="60" name="Rounded Rectangle 71">
              <a:extLst>
                <a:ext uri="{FF2B5EF4-FFF2-40B4-BE49-F238E27FC236}">
                  <a16:creationId xmlns:a16="http://schemas.microsoft.com/office/drawing/2014/main" id="{0667B0A8-7955-40E7-9D2A-61F8B62B773D}"/>
                </a:ext>
              </a:extLst>
            </p:cNvPr>
            <p:cNvSpPr/>
            <p:nvPr/>
          </p:nvSpPr>
          <p:spPr>
            <a:xfrm>
              <a:off x="2587288" y="3999917"/>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06</a:t>
              </a:r>
              <a:endParaRPr lang="en-US" sz="2800" b="1" dirty="0">
                <a:solidFill>
                  <a:srgbClr val="FFFFFF"/>
                </a:solidFill>
                <a:latin typeface="Arial"/>
              </a:endParaRPr>
            </a:p>
          </p:txBody>
        </p:sp>
      </p:grpSp>
    </p:spTree>
    <p:extLst>
      <p:ext uri="{BB962C8B-B14F-4D97-AF65-F5344CB8AC3E}">
        <p14:creationId xmlns:p14="http://schemas.microsoft.com/office/powerpoint/2010/main" val="20936386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9052" y="19048"/>
            <a:ext cx="2967236" cy="10287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2400">
              <a:solidFill>
                <a:srgbClr val="FFFFFF"/>
              </a:solidFill>
              <a:latin typeface="Arial"/>
            </a:endParaRPr>
          </a:p>
        </p:txBody>
      </p:sp>
      <p:sp>
        <p:nvSpPr>
          <p:cNvPr id="12" name="Isosceles Triangle 11"/>
          <p:cNvSpPr/>
          <p:nvPr/>
        </p:nvSpPr>
        <p:spPr>
          <a:xfrm rot="5400000">
            <a:off x="2408075" y="2883258"/>
            <a:ext cx="2038350" cy="996236"/>
          </a:xfrm>
          <a:prstGeom prst="triangle">
            <a:avLst>
              <a:gd name="adj" fmla="val 418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a:solidFill>
                <a:srgbClr val="FFFFFF"/>
              </a:solidFill>
              <a:latin typeface="Arial"/>
            </a:endParaRPr>
          </a:p>
        </p:txBody>
      </p:sp>
      <p:cxnSp>
        <p:nvCxnSpPr>
          <p:cNvPr id="15" name="Straight Connector 14"/>
          <p:cNvCxnSpPr>
            <a:stCxn id="12" idx="4"/>
          </p:cNvCxnSpPr>
          <p:nvPr/>
        </p:nvCxnSpPr>
        <p:spPr>
          <a:xfrm>
            <a:off x="2929133" y="4400552"/>
            <a:ext cx="19050" cy="5924548"/>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2" idx="2"/>
            <a:endCxn id="12" idx="0"/>
          </p:cNvCxnSpPr>
          <p:nvPr/>
        </p:nvCxnSpPr>
        <p:spPr>
          <a:xfrm>
            <a:off x="2929132" y="2362203"/>
            <a:ext cx="996236" cy="853458"/>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2" idx="0"/>
            <a:endCxn id="12" idx="4"/>
          </p:cNvCxnSpPr>
          <p:nvPr/>
        </p:nvCxnSpPr>
        <p:spPr>
          <a:xfrm flipH="1">
            <a:off x="2929132" y="3215660"/>
            <a:ext cx="996236" cy="1184892"/>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endCxn id="12" idx="2"/>
          </p:cNvCxnSpPr>
          <p:nvPr/>
        </p:nvCxnSpPr>
        <p:spPr>
          <a:xfrm flipH="1">
            <a:off x="2929132" y="38101"/>
            <a:ext cx="19052" cy="2324102"/>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86AAE58F-520E-4DA5-8AC4-E35836A5F92F}"/>
              </a:ext>
            </a:extLst>
          </p:cNvPr>
          <p:cNvGrpSpPr/>
          <p:nvPr/>
        </p:nvGrpSpPr>
        <p:grpSpPr>
          <a:xfrm>
            <a:off x="450828" y="495645"/>
            <a:ext cx="2027476" cy="2893530"/>
            <a:chOff x="221710" y="224486"/>
            <a:chExt cx="1013738" cy="1446765"/>
          </a:xfrm>
        </p:grpSpPr>
        <p:sp>
          <p:nvSpPr>
            <p:cNvPr id="27" name="TextBox 26"/>
            <p:cNvSpPr txBox="1"/>
            <p:nvPr/>
          </p:nvSpPr>
          <p:spPr>
            <a:xfrm>
              <a:off x="221710" y="1348085"/>
              <a:ext cx="1013738" cy="323166"/>
            </a:xfrm>
            <a:prstGeom prst="rect">
              <a:avLst/>
            </a:prstGeom>
            <a:noFill/>
          </p:spPr>
          <p:txBody>
            <a:bodyPr wrap="square" rtlCol="0">
              <a:spAutoFit/>
            </a:bodyPr>
            <a:lstStyle/>
            <a:p>
              <a:pPr defTabSz="1828800"/>
              <a:r>
                <a:rPr lang="en-US" altLang="zh-CN" sz="1800" b="1" dirty="0">
                  <a:solidFill>
                    <a:srgbClr val="FFFFFF"/>
                  </a:solidFill>
                </a:rPr>
                <a:t>Small solution size</a:t>
              </a:r>
            </a:p>
          </p:txBody>
        </p:sp>
        <p:sp>
          <p:nvSpPr>
            <p:cNvPr id="28" name="Rounded Rectangle 47">
              <a:extLst>
                <a:ext uri="{FF2B5EF4-FFF2-40B4-BE49-F238E27FC236}">
                  <a16:creationId xmlns:a16="http://schemas.microsoft.com/office/drawing/2014/main" id="{F9B2E62C-F826-4DAD-93A3-143C39351256}"/>
                </a:ext>
              </a:extLst>
            </p:cNvPr>
            <p:cNvSpPr/>
            <p:nvPr/>
          </p:nvSpPr>
          <p:spPr>
            <a:xfrm>
              <a:off x="297252" y="224486"/>
              <a:ext cx="874523" cy="874523"/>
            </a:xfrm>
            <a:prstGeom prst="roundRect">
              <a:avLst/>
            </a:prstGeom>
            <a:solidFill>
              <a:schemeClr val="accent3"/>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altLang="zh-CN" sz="8000" b="1" dirty="0">
                  <a:solidFill>
                    <a:srgbClr val="FFFFFF"/>
                  </a:solidFill>
                  <a:latin typeface="Arial"/>
                </a:rPr>
                <a:t>03</a:t>
              </a:r>
              <a:endParaRPr lang="en-US" sz="8000" b="1" dirty="0">
                <a:solidFill>
                  <a:srgbClr val="FFFFFF"/>
                </a:solidFill>
                <a:latin typeface="Arial"/>
              </a:endParaRPr>
            </a:p>
          </p:txBody>
        </p:sp>
      </p:grpSp>
      <p:grpSp>
        <p:nvGrpSpPr>
          <p:cNvPr id="4" name="Group 3">
            <a:extLst>
              <a:ext uri="{FF2B5EF4-FFF2-40B4-BE49-F238E27FC236}">
                <a16:creationId xmlns:a16="http://schemas.microsoft.com/office/drawing/2014/main" id="{89B4413D-2BCA-4196-842A-82745738CCF5}"/>
              </a:ext>
            </a:extLst>
          </p:cNvPr>
          <p:cNvGrpSpPr/>
          <p:nvPr/>
        </p:nvGrpSpPr>
        <p:grpSpPr>
          <a:xfrm>
            <a:off x="5171373" y="1500190"/>
            <a:ext cx="10343982" cy="862012"/>
            <a:chOff x="2585686" y="389412"/>
            <a:chExt cx="5171991" cy="431006"/>
          </a:xfrm>
        </p:grpSpPr>
        <p:sp>
          <p:nvSpPr>
            <p:cNvPr id="33" name="Rounded Rectangle 47">
              <a:extLst>
                <a:ext uri="{FF2B5EF4-FFF2-40B4-BE49-F238E27FC236}">
                  <a16:creationId xmlns:a16="http://schemas.microsoft.com/office/drawing/2014/main" id="{443C0B55-9EA9-4DF5-8F65-1EA6AA49A5FB}"/>
                </a:ext>
              </a:extLst>
            </p:cNvPr>
            <p:cNvSpPr/>
            <p:nvPr/>
          </p:nvSpPr>
          <p:spPr>
            <a:xfrm>
              <a:off x="2585686" y="389412"/>
              <a:ext cx="431006" cy="431006"/>
            </a:xfrm>
            <a:prstGeom prst="roundRect">
              <a:avLst/>
            </a:prstGeom>
            <a:solidFill>
              <a:schemeClr val="accent5">
                <a:lumMod val="75000"/>
              </a:schemeClr>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altLang="zh-CN" sz="2800" b="1" dirty="0">
                  <a:solidFill>
                    <a:srgbClr val="FFFFFF"/>
                  </a:solidFill>
                  <a:latin typeface="Arial"/>
                </a:rPr>
                <a:t>a.</a:t>
              </a:r>
              <a:endParaRPr lang="en-US" sz="2800" b="1" dirty="0">
                <a:solidFill>
                  <a:srgbClr val="FFFFFF"/>
                </a:solidFill>
                <a:latin typeface="Arial"/>
              </a:endParaRPr>
            </a:p>
          </p:txBody>
        </p:sp>
        <p:sp>
          <p:nvSpPr>
            <p:cNvPr id="34" name="Rectangle 33">
              <a:extLst>
                <a:ext uri="{FF2B5EF4-FFF2-40B4-BE49-F238E27FC236}">
                  <a16:creationId xmlns:a16="http://schemas.microsoft.com/office/drawing/2014/main" id="{5A25A27B-729A-4EFD-85D4-FB17C56F5262}"/>
                </a:ext>
              </a:extLst>
            </p:cNvPr>
            <p:cNvSpPr/>
            <p:nvPr/>
          </p:nvSpPr>
          <p:spPr>
            <a:xfrm>
              <a:off x="3436776" y="435638"/>
              <a:ext cx="4320901" cy="292388"/>
            </a:xfrm>
            <a:prstGeom prst="rect">
              <a:avLst/>
            </a:prstGeom>
          </p:spPr>
          <p:txBody>
            <a:bodyPr wrap="square">
              <a:spAutoFit/>
            </a:bodyPr>
            <a:lstStyle/>
            <a:p>
              <a:pPr defTabSz="1828800"/>
              <a:r>
                <a:rPr lang="en-US" altLang="zh-CN" sz="3200" b="1" dirty="0"/>
                <a:t>Small package size with </a:t>
              </a:r>
              <a:r>
                <a:rPr lang="en-US" altLang="zh-CN" sz="3200" b="1" dirty="0" err="1"/>
                <a:t>HotRod</a:t>
              </a:r>
              <a:r>
                <a:rPr lang="zh-CN" altLang="en-US" sz="3200" b="1" dirty="0"/>
                <a:t>™</a:t>
              </a:r>
              <a:endParaRPr lang="en-US" altLang="zh-CN" sz="3200" b="1" dirty="0"/>
            </a:p>
          </p:txBody>
        </p:sp>
      </p:grpSp>
      <p:sp>
        <p:nvSpPr>
          <p:cNvPr id="35" name="Rectangle 34">
            <a:extLst>
              <a:ext uri="{FF2B5EF4-FFF2-40B4-BE49-F238E27FC236}">
                <a16:creationId xmlns:a16="http://schemas.microsoft.com/office/drawing/2014/main" id="{5B7CE66D-F896-47A1-A0CE-189FCD826944}"/>
              </a:ext>
            </a:extLst>
          </p:cNvPr>
          <p:cNvSpPr/>
          <p:nvPr/>
        </p:nvSpPr>
        <p:spPr>
          <a:xfrm>
            <a:off x="6563988" y="3175973"/>
            <a:ext cx="8146268" cy="91438"/>
          </a:xfrm>
          <a:prstGeom prst="rect">
            <a:avLst/>
          </a:prstGeom>
          <a:gradFill flip="none" rotWithShape="1">
            <a:gsLst>
              <a:gs pos="0">
                <a:schemeClr val="accent3">
                  <a:lumMod val="60000"/>
                  <a:lumOff val="40000"/>
                  <a:alpha val="0"/>
                </a:schemeClr>
              </a:gs>
              <a:gs pos="50000">
                <a:schemeClr val="accent5">
                  <a:lumMod val="75000"/>
                </a:schemeClr>
              </a:gs>
              <a:gs pos="100000">
                <a:schemeClr val="accent3">
                  <a:lumMod val="60000"/>
                  <a:lumOff val="4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3200">
              <a:solidFill>
                <a:schemeClr val="tx1"/>
              </a:solidFill>
              <a:latin typeface="Arial"/>
            </a:endParaRPr>
          </a:p>
        </p:txBody>
      </p:sp>
      <p:sp>
        <p:nvSpPr>
          <p:cNvPr id="36" name="Rectangle 35">
            <a:extLst>
              <a:ext uri="{FF2B5EF4-FFF2-40B4-BE49-F238E27FC236}">
                <a16:creationId xmlns:a16="http://schemas.microsoft.com/office/drawing/2014/main" id="{C295182C-D117-4CD9-BDFD-DB300561EBDC}"/>
              </a:ext>
            </a:extLst>
          </p:cNvPr>
          <p:cNvSpPr/>
          <p:nvPr/>
        </p:nvSpPr>
        <p:spPr>
          <a:xfrm>
            <a:off x="6563988" y="5756963"/>
            <a:ext cx="8146268" cy="91438"/>
          </a:xfrm>
          <a:prstGeom prst="rect">
            <a:avLst/>
          </a:prstGeom>
          <a:gradFill flip="none" rotWithShape="1">
            <a:gsLst>
              <a:gs pos="0">
                <a:schemeClr val="accent3">
                  <a:lumMod val="60000"/>
                  <a:lumOff val="40000"/>
                  <a:alpha val="0"/>
                </a:schemeClr>
              </a:gs>
              <a:gs pos="50000">
                <a:schemeClr val="accent5">
                  <a:lumMod val="75000"/>
                </a:schemeClr>
              </a:gs>
              <a:gs pos="100000">
                <a:schemeClr val="accent3">
                  <a:lumMod val="60000"/>
                  <a:lumOff val="4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tx1"/>
              </a:solidFill>
              <a:latin typeface="Arial"/>
            </a:endParaRPr>
          </a:p>
        </p:txBody>
      </p:sp>
      <p:grpSp>
        <p:nvGrpSpPr>
          <p:cNvPr id="3" name="Group 2">
            <a:extLst>
              <a:ext uri="{FF2B5EF4-FFF2-40B4-BE49-F238E27FC236}">
                <a16:creationId xmlns:a16="http://schemas.microsoft.com/office/drawing/2014/main" id="{324838C1-5828-4123-B34C-0F078E18C325}"/>
              </a:ext>
            </a:extLst>
          </p:cNvPr>
          <p:cNvGrpSpPr/>
          <p:nvPr/>
        </p:nvGrpSpPr>
        <p:grpSpPr>
          <a:xfrm>
            <a:off x="5171372" y="4081180"/>
            <a:ext cx="10846180" cy="862012"/>
            <a:chOff x="2585686" y="1160195"/>
            <a:chExt cx="5423090" cy="431006"/>
          </a:xfrm>
        </p:grpSpPr>
        <p:sp>
          <p:nvSpPr>
            <p:cNvPr id="40" name="Rectangle 39">
              <a:extLst>
                <a:ext uri="{FF2B5EF4-FFF2-40B4-BE49-F238E27FC236}">
                  <a16:creationId xmlns:a16="http://schemas.microsoft.com/office/drawing/2014/main" id="{ED2EE075-DF7A-4831-AAB0-8D439797C021}"/>
                </a:ext>
              </a:extLst>
            </p:cNvPr>
            <p:cNvSpPr/>
            <p:nvPr/>
          </p:nvSpPr>
          <p:spPr>
            <a:xfrm>
              <a:off x="3436776" y="1206421"/>
              <a:ext cx="4572000" cy="292388"/>
            </a:xfrm>
            <a:prstGeom prst="rect">
              <a:avLst/>
            </a:prstGeom>
          </p:spPr>
          <p:txBody>
            <a:bodyPr>
              <a:spAutoFit/>
            </a:bodyPr>
            <a:lstStyle/>
            <a:p>
              <a:pPr defTabSz="1828800"/>
              <a:r>
                <a:rPr lang="en-US" sz="3200" b="1" dirty="0"/>
                <a:t>High integration assists small solution size</a:t>
              </a:r>
            </a:p>
          </p:txBody>
        </p:sp>
        <p:sp>
          <p:nvSpPr>
            <p:cNvPr id="41" name="Rounded Rectangle 68">
              <a:extLst>
                <a:ext uri="{FF2B5EF4-FFF2-40B4-BE49-F238E27FC236}">
                  <a16:creationId xmlns:a16="http://schemas.microsoft.com/office/drawing/2014/main" id="{5D9F7D06-A7B0-455B-BC19-3619F0007A98}"/>
                </a:ext>
              </a:extLst>
            </p:cNvPr>
            <p:cNvSpPr/>
            <p:nvPr/>
          </p:nvSpPr>
          <p:spPr>
            <a:xfrm>
              <a:off x="2585686" y="1160195"/>
              <a:ext cx="431006" cy="431006"/>
            </a:xfrm>
            <a:prstGeom prst="roundRect">
              <a:avLst/>
            </a:prstGeom>
            <a:solidFill>
              <a:schemeClr val="accent5">
                <a:lumMod val="75000"/>
              </a:schemeClr>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altLang="zh-CN" sz="2800" b="1" dirty="0">
                  <a:solidFill>
                    <a:srgbClr val="FFFFFF"/>
                  </a:solidFill>
                  <a:latin typeface="Arial"/>
                </a:rPr>
                <a:t>b.</a:t>
              </a:r>
              <a:endParaRPr lang="en-US" sz="2800" b="1" dirty="0">
                <a:solidFill>
                  <a:srgbClr val="FFFFFF"/>
                </a:solidFill>
                <a:latin typeface="Arial"/>
              </a:endParaRPr>
            </a:p>
          </p:txBody>
        </p:sp>
      </p:grpSp>
      <p:grpSp>
        <p:nvGrpSpPr>
          <p:cNvPr id="7" name="Group 6">
            <a:extLst>
              <a:ext uri="{FF2B5EF4-FFF2-40B4-BE49-F238E27FC236}">
                <a16:creationId xmlns:a16="http://schemas.microsoft.com/office/drawing/2014/main" id="{1DB9B0E2-1D83-4296-B610-F5D5FBFB0F22}"/>
              </a:ext>
            </a:extLst>
          </p:cNvPr>
          <p:cNvGrpSpPr/>
          <p:nvPr/>
        </p:nvGrpSpPr>
        <p:grpSpPr>
          <a:xfrm>
            <a:off x="5171372" y="6662167"/>
            <a:ext cx="10695348" cy="862012"/>
            <a:chOff x="2585686" y="1870126"/>
            <a:chExt cx="5347674" cy="431006"/>
          </a:xfrm>
        </p:grpSpPr>
        <p:sp>
          <p:nvSpPr>
            <p:cNvPr id="43" name="Rectangle 42">
              <a:extLst>
                <a:ext uri="{FF2B5EF4-FFF2-40B4-BE49-F238E27FC236}">
                  <a16:creationId xmlns:a16="http://schemas.microsoft.com/office/drawing/2014/main" id="{2547D746-1D2D-4050-B9AD-7FBAC42CD36A}"/>
                </a:ext>
              </a:extLst>
            </p:cNvPr>
            <p:cNvSpPr/>
            <p:nvPr/>
          </p:nvSpPr>
          <p:spPr>
            <a:xfrm>
              <a:off x="3436776" y="1916352"/>
              <a:ext cx="4496584" cy="292388"/>
            </a:xfrm>
            <a:prstGeom prst="rect">
              <a:avLst/>
            </a:prstGeom>
          </p:spPr>
          <p:txBody>
            <a:bodyPr wrap="none">
              <a:spAutoFit/>
            </a:bodyPr>
            <a:lstStyle/>
            <a:p>
              <a:pPr defTabSz="1828800"/>
              <a:r>
                <a:rPr lang="en-US" sz="3200" b="1" dirty="0"/>
                <a:t>2MHz operat</a:t>
              </a:r>
              <a:r>
                <a:rPr lang="en-US" altLang="zh-CN" sz="3200" b="1" dirty="0"/>
                <a:t>ion</a:t>
              </a:r>
              <a:r>
                <a:rPr lang="en-US" sz="3200" b="1" dirty="0"/>
                <a:t> enable smallest solution size</a:t>
              </a:r>
            </a:p>
          </p:txBody>
        </p:sp>
        <p:sp>
          <p:nvSpPr>
            <p:cNvPr id="44" name="Rounded Rectangle 69">
              <a:extLst>
                <a:ext uri="{FF2B5EF4-FFF2-40B4-BE49-F238E27FC236}">
                  <a16:creationId xmlns:a16="http://schemas.microsoft.com/office/drawing/2014/main" id="{152C394C-F611-4134-A003-0FF37D16BEE0}"/>
                </a:ext>
              </a:extLst>
            </p:cNvPr>
            <p:cNvSpPr/>
            <p:nvPr/>
          </p:nvSpPr>
          <p:spPr>
            <a:xfrm>
              <a:off x="2585686" y="1870126"/>
              <a:ext cx="431006" cy="431006"/>
            </a:xfrm>
            <a:prstGeom prst="roundRect">
              <a:avLst/>
            </a:prstGeom>
            <a:solidFill>
              <a:schemeClr val="accent5">
                <a:lumMod val="75000"/>
              </a:schemeClr>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sz="2800" b="1" dirty="0">
                  <a:solidFill>
                    <a:srgbClr val="FFFFFF"/>
                  </a:solidFill>
                  <a:latin typeface="Arial"/>
                </a:rPr>
                <a:t>c.</a:t>
              </a:r>
            </a:p>
          </p:txBody>
        </p:sp>
      </p:grpSp>
    </p:spTree>
    <p:extLst>
      <p:ext uri="{BB962C8B-B14F-4D97-AF65-F5344CB8AC3E}">
        <p14:creationId xmlns:p14="http://schemas.microsoft.com/office/powerpoint/2010/main" val="26867832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TPS2585x small package size</a:t>
            </a:r>
          </a:p>
        </p:txBody>
      </p:sp>
      <p:sp>
        <p:nvSpPr>
          <p:cNvPr id="3" name="Slide Number Placeholder 2"/>
          <p:cNvSpPr>
            <a:spLocks noGrp="1"/>
          </p:cNvSpPr>
          <p:nvPr>
            <p:ph type="sldNum" sz="quarter" idx="10"/>
          </p:nvPr>
        </p:nvSpPr>
        <p:spPr>
          <a:prstGeom prst="rect">
            <a:avLst/>
          </a:prstGeom>
        </p:spPr>
        <p:txBody>
          <a:bodyPr/>
          <a:lstStyle/>
          <a:p>
            <a:fld id="{0892281B-189C-DD44-8CCD-1176BC153EB5}" type="slidenum">
              <a:rPr lang="en-US" smtClean="0"/>
              <a:pPr/>
              <a:t>17</a:t>
            </a:fld>
            <a:endParaRPr lang="en-US" dirty="0"/>
          </a:p>
        </p:txBody>
      </p:sp>
      <p:sp>
        <p:nvSpPr>
          <p:cNvPr id="8" name="TextBox 7"/>
          <p:cNvSpPr txBox="1"/>
          <p:nvPr/>
        </p:nvSpPr>
        <p:spPr>
          <a:xfrm>
            <a:off x="3813995" y="8315199"/>
            <a:ext cx="2889838" cy="553243"/>
          </a:xfrm>
          <a:prstGeom prst="rect">
            <a:avLst/>
          </a:prstGeom>
          <a:solidFill>
            <a:srgbClr val="FFC000"/>
          </a:solidFill>
          <a:ln>
            <a:solidFill>
              <a:srgbClr val="FFC000"/>
            </a:solidFill>
          </a:ln>
        </p:spPr>
        <p:style>
          <a:lnRef idx="2">
            <a:schemeClr val="accent3">
              <a:shade val="50000"/>
            </a:schemeClr>
          </a:lnRef>
          <a:fillRef idx="1">
            <a:schemeClr val="accent3"/>
          </a:fillRef>
          <a:effectRef idx="0">
            <a:schemeClr val="accent3"/>
          </a:effectRef>
          <a:fontRef idx="minor">
            <a:schemeClr val="lt1"/>
          </a:fontRef>
        </p:style>
        <p:txBody>
          <a:bodyPr wrap="square" lIns="182130" tIns="91066" rIns="182130" bIns="91066" rtlCol="0">
            <a:spAutoFit/>
          </a:bodyPr>
          <a:lstStyle/>
          <a:p>
            <a:r>
              <a:rPr lang="en-US" sz="2400" dirty="0">
                <a:solidFill>
                  <a:schemeClr val="tx1"/>
                </a:solidFill>
              </a:rPr>
              <a:t>TPS25850/8-Q1</a:t>
            </a:r>
          </a:p>
        </p:txBody>
      </p:sp>
      <p:cxnSp>
        <p:nvCxnSpPr>
          <p:cNvPr id="6" name="Straight Connector 5"/>
          <p:cNvCxnSpPr/>
          <p:nvPr/>
        </p:nvCxnSpPr>
        <p:spPr>
          <a:xfrm>
            <a:off x="1626911" y="2363196"/>
            <a:ext cx="675006" cy="0"/>
          </a:xfrm>
          <a:prstGeom prst="line">
            <a:avLst/>
          </a:prstGeom>
          <a:ln/>
        </p:spPr>
        <p:style>
          <a:lnRef idx="2">
            <a:schemeClr val="accent3"/>
          </a:lnRef>
          <a:fillRef idx="0">
            <a:schemeClr val="accent3"/>
          </a:fillRef>
          <a:effectRef idx="1">
            <a:schemeClr val="accent3"/>
          </a:effectRef>
          <a:fontRef idx="minor">
            <a:schemeClr val="tx1"/>
          </a:fontRef>
        </p:style>
      </p:cxnSp>
      <p:cxnSp>
        <p:nvCxnSpPr>
          <p:cNvPr id="14" name="Straight Connector 13"/>
          <p:cNvCxnSpPr/>
          <p:nvPr/>
        </p:nvCxnSpPr>
        <p:spPr>
          <a:xfrm>
            <a:off x="1634965" y="7458822"/>
            <a:ext cx="675006" cy="0"/>
          </a:xfrm>
          <a:prstGeom prst="line">
            <a:avLst/>
          </a:prstGeom>
          <a:ln/>
        </p:spPr>
        <p:style>
          <a:lnRef idx="2">
            <a:schemeClr val="accent3"/>
          </a:lnRef>
          <a:fillRef idx="0">
            <a:schemeClr val="accent3"/>
          </a:fillRef>
          <a:effectRef idx="1">
            <a:schemeClr val="accent3"/>
          </a:effectRef>
          <a:fontRef idx="minor">
            <a:schemeClr val="tx1"/>
          </a:fontRef>
        </p:style>
      </p:cxnSp>
      <p:cxnSp>
        <p:nvCxnSpPr>
          <p:cNvPr id="17" name="Straight Connector 16"/>
          <p:cNvCxnSpPr/>
          <p:nvPr/>
        </p:nvCxnSpPr>
        <p:spPr>
          <a:xfrm>
            <a:off x="5911354" y="8022252"/>
            <a:ext cx="1243856" cy="0"/>
          </a:xfrm>
          <a:prstGeom prst="line">
            <a:avLst/>
          </a:prstGeom>
          <a:ln/>
        </p:spPr>
        <p:style>
          <a:lnRef idx="2">
            <a:schemeClr val="accent3"/>
          </a:lnRef>
          <a:fillRef idx="0">
            <a:schemeClr val="accent3"/>
          </a:fillRef>
          <a:effectRef idx="1">
            <a:schemeClr val="accent3"/>
          </a:effectRef>
          <a:fontRef idx="minor">
            <a:schemeClr val="tx1"/>
          </a:fontRef>
        </p:style>
      </p:cxnSp>
      <p:cxnSp>
        <p:nvCxnSpPr>
          <p:cNvPr id="20" name="Straight Connector 19"/>
          <p:cNvCxnSpPr/>
          <p:nvPr/>
        </p:nvCxnSpPr>
        <p:spPr>
          <a:xfrm>
            <a:off x="3192068" y="7723161"/>
            <a:ext cx="0" cy="523398"/>
          </a:xfrm>
          <a:prstGeom prst="line">
            <a:avLst/>
          </a:prstGeom>
          <a:ln/>
        </p:spPr>
        <p:style>
          <a:lnRef idx="2">
            <a:schemeClr val="accent3"/>
          </a:lnRef>
          <a:fillRef idx="0">
            <a:schemeClr val="accent3"/>
          </a:fillRef>
          <a:effectRef idx="1">
            <a:schemeClr val="accent3"/>
          </a:effectRef>
          <a:fontRef idx="minor">
            <a:schemeClr val="tx1"/>
          </a:fontRef>
        </p:style>
      </p:cxnSp>
      <p:cxnSp>
        <p:nvCxnSpPr>
          <p:cNvPr id="26" name="Straight Connector 25"/>
          <p:cNvCxnSpPr/>
          <p:nvPr/>
        </p:nvCxnSpPr>
        <p:spPr>
          <a:xfrm>
            <a:off x="7179066" y="7742717"/>
            <a:ext cx="0" cy="523398"/>
          </a:xfrm>
          <a:prstGeom prst="line">
            <a:avLst/>
          </a:prstGeom>
          <a:ln/>
        </p:spPr>
        <p:style>
          <a:lnRef idx="2">
            <a:schemeClr val="accent3"/>
          </a:lnRef>
          <a:fillRef idx="0">
            <a:schemeClr val="accent3"/>
          </a:fillRef>
          <a:effectRef idx="1">
            <a:schemeClr val="accent3"/>
          </a:effectRef>
          <a:fontRef idx="minor">
            <a:schemeClr val="tx1"/>
          </a:fontRef>
        </p:style>
      </p:cxnSp>
      <p:sp>
        <p:nvSpPr>
          <p:cNvPr id="7168" name="Rectangle 7167"/>
          <p:cNvSpPr/>
          <p:nvPr/>
        </p:nvSpPr>
        <p:spPr>
          <a:xfrm>
            <a:off x="4701517" y="7791420"/>
            <a:ext cx="889987" cy="369332"/>
          </a:xfrm>
          <a:prstGeom prst="rect">
            <a:avLst/>
          </a:prstGeom>
        </p:spPr>
        <p:txBody>
          <a:bodyPr wrap="none">
            <a:spAutoFit/>
          </a:bodyPr>
          <a:lstStyle/>
          <a:p>
            <a:r>
              <a:rPr lang="en-US" sz="1800" dirty="0">
                <a:solidFill>
                  <a:srgbClr val="000000"/>
                </a:solidFill>
              </a:rPr>
              <a:t>3.5mm</a:t>
            </a:r>
            <a:endParaRPr lang="en-US" sz="1800" dirty="0"/>
          </a:p>
        </p:txBody>
      </p:sp>
      <p:sp>
        <p:nvSpPr>
          <p:cNvPr id="36" name="Rectangle 35"/>
          <p:cNvSpPr/>
          <p:nvPr/>
        </p:nvSpPr>
        <p:spPr>
          <a:xfrm>
            <a:off x="1433315" y="4692414"/>
            <a:ext cx="889987" cy="369332"/>
          </a:xfrm>
          <a:prstGeom prst="rect">
            <a:avLst/>
          </a:prstGeom>
        </p:spPr>
        <p:txBody>
          <a:bodyPr wrap="none">
            <a:spAutoFit/>
          </a:bodyPr>
          <a:lstStyle/>
          <a:p>
            <a:r>
              <a:rPr lang="en-US" sz="1800" dirty="0">
                <a:solidFill>
                  <a:schemeClr val="accent3">
                    <a:lumMod val="75000"/>
                  </a:schemeClr>
                </a:solidFill>
              </a:rPr>
              <a:t>4.5mm</a:t>
            </a:r>
          </a:p>
        </p:txBody>
      </p:sp>
      <p:cxnSp>
        <p:nvCxnSpPr>
          <p:cNvPr id="24" name="Straight Connector 23"/>
          <p:cNvCxnSpPr/>
          <p:nvPr/>
        </p:nvCxnSpPr>
        <p:spPr>
          <a:xfrm>
            <a:off x="3192068" y="8000436"/>
            <a:ext cx="1243856" cy="0"/>
          </a:xfrm>
          <a:prstGeom prst="line">
            <a:avLst/>
          </a:prstGeom>
          <a:ln/>
        </p:spPr>
        <p:style>
          <a:lnRef idx="2">
            <a:schemeClr val="accent3"/>
          </a:lnRef>
          <a:fillRef idx="0">
            <a:schemeClr val="accent3"/>
          </a:fillRef>
          <a:effectRef idx="1">
            <a:schemeClr val="accent3"/>
          </a:effectRef>
          <a:fontRef idx="minor">
            <a:schemeClr val="tx1"/>
          </a:fontRef>
        </p:style>
      </p:cxnSp>
      <p:cxnSp>
        <p:nvCxnSpPr>
          <p:cNvPr id="23" name="Straight Connector 22"/>
          <p:cNvCxnSpPr/>
          <p:nvPr/>
        </p:nvCxnSpPr>
        <p:spPr>
          <a:xfrm>
            <a:off x="1960884" y="5502302"/>
            <a:ext cx="3372" cy="1956520"/>
          </a:xfrm>
          <a:prstGeom prst="line">
            <a:avLst/>
          </a:prstGeom>
          <a:ln/>
        </p:spPr>
        <p:style>
          <a:lnRef idx="2">
            <a:schemeClr val="accent3"/>
          </a:lnRef>
          <a:fillRef idx="0">
            <a:schemeClr val="accent3"/>
          </a:fillRef>
          <a:effectRef idx="1">
            <a:schemeClr val="accent3"/>
          </a:effectRef>
          <a:fontRef idx="minor">
            <a:schemeClr val="tx1"/>
          </a:fontRef>
        </p:style>
      </p:cxnSp>
      <p:cxnSp>
        <p:nvCxnSpPr>
          <p:cNvPr id="28" name="Straight Connector 27"/>
          <p:cNvCxnSpPr/>
          <p:nvPr/>
        </p:nvCxnSpPr>
        <p:spPr>
          <a:xfrm>
            <a:off x="1962934" y="2346046"/>
            <a:ext cx="3372" cy="1956520"/>
          </a:xfrm>
          <a:prstGeom prst="line">
            <a:avLst/>
          </a:prstGeom>
          <a:ln/>
        </p:spPr>
        <p:style>
          <a:lnRef idx="2">
            <a:schemeClr val="accent3"/>
          </a:lnRef>
          <a:fillRef idx="0">
            <a:schemeClr val="accent3"/>
          </a:fillRef>
          <a:effectRef idx="1">
            <a:schemeClr val="accent3"/>
          </a:effectRef>
          <a:fontRef idx="minor">
            <a:schemeClr val="tx1"/>
          </a:fontRef>
        </p:style>
      </p:cxnSp>
      <p:pic>
        <p:nvPicPr>
          <p:cNvPr id="43"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418675" y="2098393"/>
            <a:ext cx="5832542" cy="56612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9392430" y="1725623"/>
            <a:ext cx="8092932" cy="4524315"/>
          </a:xfrm>
          <a:prstGeom prst="rect">
            <a:avLst/>
          </a:prstGeom>
        </p:spPr>
        <p:txBody>
          <a:bodyPr wrap="square">
            <a:spAutoFit/>
          </a:bodyPr>
          <a:lstStyle/>
          <a:p>
            <a:pPr marL="571500" indent="-571500">
              <a:buFont typeface="Wingdings" panose="05000000000000000000" pitchFamily="2" charset="2"/>
              <a:buChar char="§"/>
            </a:pPr>
            <a:r>
              <a:rPr lang="en-US" dirty="0"/>
              <a:t>TI’s smallest package size for dual USB-C charging</a:t>
            </a:r>
          </a:p>
          <a:p>
            <a:pPr marL="571500" indent="-571500">
              <a:buFont typeface="Wingdings" panose="05000000000000000000" pitchFamily="2" charset="2"/>
              <a:buChar char="§"/>
            </a:pPr>
            <a:r>
              <a:rPr lang="en-US" dirty="0"/>
              <a:t>Benefits from HR package:</a:t>
            </a:r>
          </a:p>
          <a:p>
            <a:pPr marL="1485680" lvl="1" indent="-571500">
              <a:buFont typeface="Wingdings" panose="05000000000000000000" pitchFamily="2" charset="2"/>
              <a:buChar char="Ø"/>
            </a:pPr>
            <a:r>
              <a:rPr lang="en-US" dirty="0"/>
              <a:t>High power density</a:t>
            </a:r>
          </a:p>
          <a:p>
            <a:pPr marL="1485680" lvl="1" indent="-571500">
              <a:buFont typeface="Wingdings" panose="05000000000000000000" pitchFamily="2" charset="2"/>
              <a:buChar char="Ø"/>
            </a:pPr>
            <a:r>
              <a:rPr lang="en-US" dirty="0"/>
              <a:t>Good theta JA</a:t>
            </a:r>
          </a:p>
          <a:p>
            <a:pPr marL="1485680" lvl="1" indent="-571500">
              <a:buFont typeface="Wingdings" panose="05000000000000000000" pitchFamily="2" charset="2"/>
              <a:buChar char="Ø"/>
            </a:pPr>
            <a:r>
              <a:rPr lang="en-US" dirty="0"/>
              <a:t>Low parasitic compare to bounding wire improve EMI</a:t>
            </a:r>
          </a:p>
          <a:p>
            <a:pPr marL="571500" indent="-571500">
              <a:buFont typeface="Wingdings" panose="05000000000000000000" pitchFamily="2" charset="2"/>
              <a:buChar char="§"/>
            </a:pPr>
            <a:r>
              <a:rPr lang="en-US" dirty="0"/>
              <a:t>EMI friendly pinout</a:t>
            </a:r>
          </a:p>
        </p:txBody>
      </p:sp>
      <p:pic>
        <p:nvPicPr>
          <p:cNvPr id="7" name="Picture 6">
            <a:extLst>
              <a:ext uri="{FF2B5EF4-FFF2-40B4-BE49-F238E27FC236}">
                <a16:creationId xmlns:a16="http://schemas.microsoft.com/office/drawing/2014/main" id="{756D403A-A919-484D-8B67-E073ABB9DBB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2088991" y="6751186"/>
            <a:ext cx="2385014" cy="1679932"/>
          </a:xfrm>
          <a:prstGeom prst="rect">
            <a:avLst/>
          </a:prstGeom>
        </p:spPr>
      </p:pic>
      <p:pic>
        <p:nvPicPr>
          <p:cNvPr id="9" name="Picture 8">
            <a:extLst>
              <a:ext uri="{FF2B5EF4-FFF2-40B4-BE49-F238E27FC236}">
                <a16:creationId xmlns:a16="http://schemas.microsoft.com/office/drawing/2014/main" id="{2D4F0B9F-CEB3-47F5-84E3-826D2EA64230}"/>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4995535" y="6647166"/>
            <a:ext cx="2123394" cy="1887972"/>
          </a:xfrm>
          <a:prstGeom prst="rect">
            <a:avLst/>
          </a:prstGeom>
        </p:spPr>
      </p:pic>
      <p:pic>
        <p:nvPicPr>
          <p:cNvPr id="21" name="Picture 2">
            <a:extLst>
              <a:ext uri="{FF2B5EF4-FFF2-40B4-BE49-F238E27FC236}">
                <a16:creationId xmlns:a16="http://schemas.microsoft.com/office/drawing/2014/main" id="{042109D8-5C53-40B9-B193-655785FE8C38}"/>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9891841" y="6870322"/>
            <a:ext cx="1485266" cy="1441660"/>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sp>
        <p:nvSpPr>
          <p:cNvPr id="10" name="Rectangle 9">
            <a:extLst>
              <a:ext uri="{FF2B5EF4-FFF2-40B4-BE49-F238E27FC236}">
                <a16:creationId xmlns:a16="http://schemas.microsoft.com/office/drawing/2014/main" id="{F4910BF8-733D-40AD-BF0F-8E4F93A575A0}"/>
              </a:ext>
            </a:extLst>
          </p:cNvPr>
          <p:cNvSpPr/>
          <p:nvPr/>
        </p:nvSpPr>
        <p:spPr>
          <a:xfrm>
            <a:off x="9622123" y="8663236"/>
            <a:ext cx="1838966" cy="584775"/>
          </a:xfrm>
          <a:prstGeom prst="rect">
            <a:avLst/>
          </a:prstGeom>
        </p:spPr>
        <p:txBody>
          <a:bodyPr wrap="none">
            <a:spAutoFit/>
          </a:bodyPr>
          <a:lstStyle/>
          <a:p>
            <a:pPr algn="ctr"/>
            <a:r>
              <a:rPr lang="en-US" sz="1400" dirty="0"/>
              <a:t>TPS25850/8-Q1</a:t>
            </a:r>
          </a:p>
          <a:p>
            <a:pPr algn="ctr"/>
            <a:r>
              <a:rPr lang="en-US" sz="1800" dirty="0"/>
              <a:t>3.5mm x 4.5mm</a:t>
            </a:r>
          </a:p>
        </p:txBody>
      </p:sp>
      <p:sp>
        <p:nvSpPr>
          <p:cNvPr id="22" name="Rectangle 21">
            <a:extLst>
              <a:ext uri="{FF2B5EF4-FFF2-40B4-BE49-F238E27FC236}">
                <a16:creationId xmlns:a16="http://schemas.microsoft.com/office/drawing/2014/main" id="{B8DFE67C-4C20-4695-91D0-7C6EDD5E5D49}"/>
              </a:ext>
            </a:extLst>
          </p:cNvPr>
          <p:cNvSpPr/>
          <p:nvPr/>
        </p:nvSpPr>
        <p:spPr>
          <a:xfrm>
            <a:off x="12222025" y="8663236"/>
            <a:ext cx="1838965" cy="584775"/>
          </a:xfrm>
          <a:prstGeom prst="rect">
            <a:avLst/>
          </a:prstGeom>
        </p:spPr>
        <p:txBody>
          <a:bodyPr wrap="none">
            <a:spAutoFit/>
          </a:bodyPr>
          <a:lstStyle/>
          <a:p>
            <a:pPr algn="ctr"/>
            <a:r>
              <a:rPr lang="en-US" sz="1400" dirty="0"/>
              <a:t>Competitor 1</a:t>
            </a:r>
          </a:p>
          <a:p>
            <a:r>
              <a:rPr lang="en-US" sz="1800" dirty="0"/>
              <a:t>5.0mm x 3.5mm</a:t>
            </a:r>
          </a:p>
        </p:txBody>
      </p:sp>
      <p:sp>
        <p:nvSpPr>
          <p:cNvPr id="25" name="Rectangle 24">
            <a:extLst>
              <a:ext uri="{FF2B5EF4-FFF2-40B4-BE49-F238E27FC236}">
                <a16:creationId xmlns:a16="http://schemas.microsoft.com/office/drawing/2014/main" id="{F4910BF8-733D-40AD-BF0F-8E4F93A575A0}"/>
              </a:ext>
            </a:extLst>
          </p:cNvPr>
          <p:cNvSpPr/>
          <p:nvPr/>
        </p:nvSpPr>
        <p:spPr>
          <a:xfrm>
            <a:off x="15137751" y="8663236"/>
            <a:ext cx="1838965" cy="584775"/>
          </a:xfrm>
          <a:prstGeom prst="rect">
            <a:avLst/>
          </a:prstGeom>
        </p:spPr>
        <p:txBody>
          <a:bodyPr wrap="none">
            <a:spAutoFit/>
          </a:bodyPr>
          <a:lstStyle>
            <a:defPPr>
              <a:defRPr lang="en-US"/>
            </a:defPPr>
            <a:lvl1pPr marL="0" algn="l" defTabSz="457090" rtl="0" eaLnBrk="1" latinLnBrk="0" hangingPunct="1">
              <a:defRPr sz="1800" kern="1200">
                <a:solidFill>
                  <a:schemeClr val="tx1"/>
                </a:solidFill>
                <a:latin typeface="+mn-lt"/>
                <a:ea typeface="+mn-ea"/>
                <a:cs typeface="+mn-cs"/>
              </a:defRPr>
            </a:lvl1pPr>
            <a:lvl2pPr marL="457090" algn="l" defTabSz="457090" rtl="0" eaLnBrk="1" latinLnBrk="0" hangingPunct="1">
              <a:defRPr sz="1800" kern="1200">
                <a:solidFill>
                  <a:schemeClr val="tx1"/>
                </a:solidFill>
                <a:latin typeface="+mn-lt"/>
                <a:ea typeface="+mn-ea"/>
                <a:cs typeface="+mn-cs"/>
              </a:defRPr>
            </a:lvl2pPr>
            <a:lvl3pPr marL="914180" algn="l" defTabSz="457090" rtl="0" eaLnBrk="1" latinLnBrk="0" hangingPunct="1">
              <a:defRPr sz="1800" kern="1200">
                <a:solidFill>
                  <a:schemeClr val="tx1"/>
                </a:solidFill>
                <a:latin typeface="+mn-lt"/>
                <a:ea typeface="+mn-ea"/>
                <a:cs typeface="+mn-cs"/>
              </a:defRPr>
            </a:lvl3pPr>
            <a:lvl4pPr marL="1371270" algn="l" defTabSz="457090" rtl="0" eaLnBrk="1" latinLnBrk="0" hangingPunct="1">
              <a:defRPr sz="1800" kern="1200">
                <a:solidFill>
                  <a:schemeClr val="tx1"/>
                </a:solidFill>
                <a:latin typeface="+mn-lt"/>
                <a:ea typeface="+mn-ea"/>
                <a:cs typeface="+mn-cs"/>
              </a:defRPr>
            </a:lvl4pPr>
            <a:lvl5pPr marL="1828362" algn="l" defTabSz="457090" rtl="0" eaLnBrk="1" latinLnBrk="0" hangingPunct="1">
              <a:defRPr sz="1800" kern="1200">
                <a:solidFill>
                  <a:schemeClr val="tx1"/>
                </a:solidFill>
                <a:latin typeface="+mn-lt"/>
                <a:ea typeface="+mn-ea"/>
                <a:cs typeface="+mn-cs"/>
              </a:defRPr>
            </a:lvl5pPr>
            <a:lvl6pPr marL="2285453" algn="l" defTabSz="457090" rtl="0" eaLnBrk="1" latinLnBrk="0" hangingPunct="1">
              <a:defRPr sz="1800" kern="1200">
                <a:solidFill>
                  <a:schemeClr val="tx1"/>
                </a:solidFill>
                <a:latin typeface="+mn-lt"/>
                <a:ea typeface="+mn-ea"/>
                <a:cs typeface="+mn-cs"/>
              </a:defRPr>
            </a:lvl6pPr>
            <a:lvl7pPr marL="2742540" algn="l" defTabSz="457090" rtl="0" eaLnBrk="1" latinLnBrk="0" hangingPunct="1">
              <a:defRPr sz="1800" kern="1200">
                <a:solidFill>
                  <a:schemeClr val="tx1"/>
                </a:solidFill>
                <a:latin typeface="+mn-lt"/>
                <a:ea typeface="+mn-ea"/>
                <a:cs typeface="+mn-cs"/>
              </a:defRPr>
            </a:lvl7pPr>
            <a:lvl8pPr marL="3199632" algn="l" defTabSz="457090" rtl="0" eaLnBrk="1" latinLnBrk="0" hangingPunct="1">
              <a:defRPr sz="1800" kern="1200">
                <a:solidFill>
                  <a:schemeClr val="tx1"/>
                </a:solidFill>
                <a:latin typeface="+mn-lt"/>
                <a:ea typeface="+mn-ea"/>
                <a:cs typeface="+mn-cs"/>
              </a:defRPr>
            </a:lvl8pPr>
            <a:lvl9pPr marL="3656723" algn="l" defTabSz="457090" rtl="0" eaLnBrk="1" latinLnBrk="0" hangingPunct="1">
              <a:defRPr sz="1800" kern="1200">
                <a:solidFill>
                  <a:schemeClr val="tx1"/>
                </a:solidFill>
                <a:latin typeface="+mn-lt"/>
                <a:ea typeface="+mn-ea"/>
                <a:cs typeface="+mn-cs"/>
              </a:defRPr>
            </a:lvl9pPr>
          </a:lstStyle>
          <a:p>
            <a:pPr algn="ctr"/>
            <a:r>
              <a:rPr lang="en-US" sz="1400" dirty="0"/>
              <a:t>Competitor 2</a:t>
            </a:r>
          </a:p>
          <a:p>
            <a:r>
              <a:rPr lang="en-US" dirty="0"/>
              <a:t>5.0mm x 5.0mm</a:t>
            </a:r>
          </a:p>
        </p:txBody>
      </p:sp>
      <p:sp>
        <p:nvSpPr>
          <p:cNvPr id="11" name="Rectangle 10">
            <a:extLst>
              <a:ext uri="{FF2B5EF4-FFF2-40B4-BE49-F238E27FC236}">
                <a16:creationId xmlns:a16="http://schemas.microsoft.com/office/drawing/2014/main" id="{BBE80B3B-C413-4184-944D-0394D5C5941E}"/>
              </a:ext>
            </a:extLst>
          </p:cNvPr>
          <p:cNvSpPr/>
          <p:nvPr/>
        </p:nvSpPr>
        <p:spPr>
          <a:xfrm>
            <a:off x="13017731" y="7458823"/>
            <a:ext cx="558106" cy="2643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37045215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3089" y="214326"/>
            <a:ext cx="16917458" cy="1222376"/>
          </a:xfrm>
        </p:spPr>
        <p:txBody>
          <a:bodyPr/>
          <a:lstStyle/>
          <a:p>
            <a:r>
              <a:rPr lang="en-US" dirty="0"/>
              <a:t>High integration, small solution size: PMP40731</a:t>
            </a:r>
          </a:p>
        </p:txBody>
      </p:sp>
      <p:pic>
        <p:nvPicPr>
          <p:cNvPr id="4098" name="Picture 2" descr="3C1B89DD-192F-4DFD-8238-678A3EFD52BA-L0-001">
            <a:extLst>
              <a:ext uri="{FF2B5EF4-FFF2-40B4-BE49-F238E27FC236}">
                <a16:creationId xmlns:a16="http://schemas.microsoft.com/office/drawing/2014/main" id="{A210F305-C745-484D-85D6-C2A5CC285C7B}"/>
              </a:ext>
            </a:extLst>
          </p:cNvPr>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a:ext>
            </a:extLst>
          </a:blip>
          <a:srcRect/>
          <a:stretch/>
        </p:blipFill>
        <p:spPr bwMode="auto">
          <a:xfrm rot="5400000">
            <a:off x="9457130" y="2311746"/>
            <a:ext cx="4847132" cy="4947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descr="B8F3BC8C-5807-4BF4-84A8-FDB2F5F3C693-L0-001">
            <a:extLst>
              <a:ext uri="{FF2B5EF4-FFF2-40B4-BE49-F238E27FC236}">
                <a16:creationId xmlns:a16="http://schemas.microsoft.com/office/drawing/2014/main" id="{70F796AD-3200-492F-A120-7331631C38E6}"/>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a:ext>
            </a:extLst>
          </a:blip>
          <a:srcRect/>
          <a:stretch/>
        </p:blipFill>
        <p:spPr bwMode="auto">
          <a:xfrm rot="5400000">
            <a:off x="3224370" y="2340175"/>
            <a:ext cx="4797712" cy="4939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 name="Group 19">
            <a:extLst>
              <a:ext uri="{FF2B5EF4-FFF2-40B4-BE49-F238E27FC236}">
                <a16:creationId xmlns:a16="http://schemas.microsoft.com/office/drawing/2014/main" id="{AC0890DD-AF88-4499-A341-EDE516734D45}"/>
              </a:ext>
            </a:extLst>
          </p:cNvPr>
          <p:cNvGrpSpPr/>
          <p:nvPr/>
        </p:nvGrpSpPr>
        <p:grpSpPr>
          <a:xfrm>
            <a:off x="3463589" y="6685537"/>
            <a:ext cx="3702518" cy="523398"/>
            <a:chOff x="700654" y="2707756"/>
            <a:chExt cx="1851259" cy="261699"/>
          </a:xfrm>
        </p:grpSpPr>
        <p:cxnSp>
          <p:nvCxnSpPr>
            <p:cNvPr id="10" name="Straight Connector 9"/>
            <p:cNvCxnSpPr/>
            <p:nvPr/>
          </p:nvCxnSpPr>
          <p:spPr>
            <a:xfrm>
              <a:off x="700654" y="2707756"/>
              <a:ext cx="0" cy="261699"/>
            </a:xfrm>
            <a:prstGeom prst="line">
              <a:avLst/>
            </a:prstGeom>
            <a:ln/>
          </p:spPr>
          <p:style>
            <a:lnRef idx="2">
              <a:schemeClr val="accent3"/>
            </a:lnRef>
            <a:fillRef idx="0">
              <a:schemeClr val="accent3"/>
            </a:fillRef>
            <a:effectRef idx="1">
              <a:schemeClr val="accent3"/>
            </a:effectRef>
            <a:fontRef idx="minor">
              <a:schemeClr val="tx1"/>
            </a:fontRef>
          </p:style>
        </p:cxnSp>
        <p:cxnSp>
          <p:nvCxnSpPr>
            <p:cNvPr id="11" name="Straight Connector 10"/>
            <p:cNvCxnSpPr/>
            <p:nvPr/>
          </p:nvCxnSpPr>
          <p:spPr>
            <a:xfrm>
              <a:off x="2551913" y="2707756"/>
              <a:ext cx="0" cy="261699"/>
            </a:xfrm>
            <a:prstGeom prst="line">
              <a:avLst/>
            </a:prstGeom>
            <a:ln/>
          </p:spPr>
          <p:style>
            <a:lnRef idx="2">
              <a:schemeClr val="accent3"/>
            </a:lnRef>
            <a:fillRef idx="0">
              <a:schemeClr val="accent3"/>
            </a:fillRef>
            <a:effectRef idx="1">
              <a:schemeClr val="accent3"/>
            </a:effectRef>
            <a:fontRef idx="minor">
              <a:schemeClr val="tx1"/>
            </a:fontRef>
          </p:style>
        </p:cxnSp>
        <p:sp>
          <p:nvSpPr>
            <p:cNvPr id="12" name="Rectangle 11"/>
            <p:cNvSpPr/>
            <p:nvPr/>
          </p:nvSpPr>
          <p:spPr>
            <a:xfrm>
              <a:off x="1387757" y="2723189"/>
              <a:ext cx="444994" cy="184666"/>
            </a:xfrm>
            <a:prstGeom prst="rect">
              <a:avLst/>
            </a:prstGeom>
          </p:spPr>
          <p:txBody>
            <a:bodyPr wrap="none">
              <a:spAutoFit/>
            </a:bodyPr>
            <a:lstStyle/>
            <a:p>
              <a:pPr algn="ctr"/>
              <a:r>
                <a:rPr lang="en-US" sz="1800" dirty="0">
                  <a:solidFill>
                    <a:schemeClr val="accent3"/>
                  </a:solidFill>
                </a:rPr>
                <a:t>35 mm</a:t>
              </a:r>
            </a:p>
          </p:txBody>
        </p:sp>
        <p:cxnSp>
          <p:nvCxnSpPr>
            <p:cNvPr id="27" name="Straight Connector 26">
              <a:extLst>
                <a:ext uri="{FF2B5EF4-FFF2-40B4-BE49-F238E27FC236}">
                  <a16:creationId xmlns:a16="http://schemas.microsoft.com/office/drawing/2014/main" id="{D729EF39-EA06-432A-9BB1-85A9AFF17DA9}"/>
                </a:ext>
              </a:extLst>
            </p:cNvPr>
            <p:cNvCxnSpPr>
              <a:cxnSpLocks/>
            </p:cNvCxnSpPr>
            <p:nvPr/>
          </p:nvCxnSpPr>
          <p:spPr>
            <a:xfrm>
              <a:off x="700654" y="2838605"/>
              <a:ext cx="526166" cy="0"/>
            </a:xfrm>
            <a:prstGeom prst="line">
              <a:avLst/>
            </a:prstGeom>
            <a:ln/>
          </p:spPr>
          <p:style>
            <a:lnRef idx="2">
              <a:schemeClr val="accent3"/>
            </a:lnRef>
            <a:fillRef idx="0">
              <a:schemeClr val="accent3"/>
            </a:fillRef>
            <a:effectRef idx="1">
              <a:schemeClr val="accent3"/>
            </a:effectRef>
            <a:fontRef idx="minor">
              <a:schemeClr val="tx1"/>
            </a:fontRef>
          </p:style>
        </p:cxnSp>
        <p:cxnSp>
          <p:nvCxnSpPr>
            <p:cNvPr id="29" name="Straight Connector 28">
              <a:extLst>
                <a:ext uri="{FF2B5EF4-FFF2-40B4-BE49-F238E27FC236}">
                  <a16:creationId xmlns:a16="http://schemas.microsoft.com/office/drawing/2014/main" id="{556959EB-96FC-4085-9AD3-B5E5A8F668EB}"/>
                </a:ext>
              </a:extLst>
            </p:cNvPr>
            <p:cNvCxnSpPr>
              <a:cxnSpLocks/>
            </p:cNvCxnSpPr>
            <p:nvPr/>
          </p:nvCxnSpPr>
          <p:spPr>
            <a:xfrm>
              <a:off x="2025747" y="2838605"/>
              <a:ext cx="526166" cy="0"/>
            </a:xfrm>
            <a:prstGeom prst="line">
              <a:avLst/>
            </a:prstGeom>
            <a:ln/>
          </p:spPr>
          <p:style>
            <a:lnRef idx="2">
              <a:schemeClr val="accent3"/>
            </a:lnRef>
            <a:fillRef idx="0">
              <a:schemeClr val="accent3"/>
            </a:fillRef>
            <a:effectRef idx="1">
              <a:schemeClr val="accent3"/>
            </a:effectRef>
            <a:fontRef idx="minor">
              <a:schemeClr val="tx1"/>
            </a:fontRef>
          </p:style>
        </p:cxnSp>
      </p:grpSp>
      <p:grpSp>
        <p:nvGrpSpPr>
          <p:cNvPr id="40" name="Group 39">
            <a:extLst>
              <a:ext uri="{FF2B5EF4-FFF2-40B4-BE49-F238E27FC236}">
                <a16:creationId xmlns:a16="http://schemas.microsoft.com/office/drawing/2014/main" id="{597059F8-D95F-4DF2-A1D6-9C7ECDEE3B54}"/>
              </a:ext>
            </a:extLst>
          </p:cNvPr>
          <p:cNvGrpSpPr/>
          <p:nvPr/>
        </p:nvGrpSpPr>
        <p:grpSpPr>
          <a:xfrm>
            <a:off x="2447191" y="2717534"/>
            <a:ext cx="889988" cy="3702520"/>
            <a:chOff x="701508" y="798947"/>
            <a:chExt cx="444994" cy="1851260"/>
          </a:xfrm>
        </p:grpSpPr>
        <p:sp>
          <p:nvSpPr>
            <p:cNvPr id="13" name="Rectangle 12"/>
            <p:cNvSpPr/>
            <p:nvPr/>
          </p:nvSpPr>
          <p:spPr>
            <a:xfrm>
              <a:off x="701508" y="1632243"/>
              <a:ext cx="444994" cy="184666"/>
            </a:xfrm>
            <a:prstGeom prst="rect">
              <a:avLst/>
            </a:prstGeom>
          </p:spPr>
          <p:txBody>
            <a:bodyPr wrap="none" anchor="ctr">
              <a:spAutoFit/>
            </a:bodyPr>
            <a:lstStyle/>
            <a:p>
              <a:r>
                <a:rPr lang="en-US" sz="1800" dirty="0">
                  <a:solidFill>
                    <a:schemeClr val="accent3">
                      <a:lumMod val="75000"/>
                    </a:schemeClr>
                  </a:solidFill>
                </a:rPr>
                <a:t>35 mm</a:t>
              </a:r>
            </a:p>
          </p:txBody>
        </p:sp>
        <p:cxnSp>
          <p:nvCxnSpPr>
            <p:cNvPr id="32" name="Straight Connector 31">
              <a:extLst>
                <a:ext uri="{FF2B5EF4-FFF2-40B4-BE49-F238E27FC236}">
                  <a16:creationId xmlns:a16="http://schemas.microsoft.com/office/drawing/2014/main" id="{1CC4BD01-5060-4161-A675-E0148C62A57C}"/>
                </a:ext>
              </a:extLst>
            </p:cNvPr>
            <p:cNvCxnSpPr/>
            <p:nvPr/>
          </p:nvCxnSpPr>
          <p:spPr>
            <a:xfrm rot="16200000">
              <a:off x="970171" y="2519357"/>
              <a:ext cx="0" cy="261699"/>
            </a:xfrm>
            <a:prstGeom prst="line">
              <a:avLst/>
            </a:prstGeom>
            <a:ln/>
          </p:spPr>
          <p:style>
            <a:lnRef idx="2">
              <a:schemeClr val="accent3"/>
            </a:lnRef>
            <a:fillRef idx="0">
              <a:schemeClr val="accent3"/>
            </a:fillRef>
            <a:effectRef idx="1">
              <a:schemeClr val="accent3"/>
            </a:effectRef>
            <a:fontRef idx="minor">
              <a:schemeClr val="tx1"/>
            </a:fontRef>
          </p:style>
        </p:cxnSp>
        <p:cxnSp>
          <p:nvCxnSpPr>
            <p:cNvPr id="33" name="Straight Connector 32">
              <a:extLst>
                <a:ext uri="{FF2B5EF4-FFF2-40B4-BE49-F238E27FC236}">
                  <a16:creationId xmlns:a16="http://schemas.microsoft.com/office/drawing/2014/main" id="{476B9B4B-A421-4713-B88F-07AC6E984436}"/>
                </a:ext>
              </a:extLst>
            </p:cNvPr>
            <p:cNvCxnSpPr/>
            <p:nvPr/>
          </p:nvCxnSpPr>
          <p:spPr>
            <a:xfrm rot="16200000">
              <a:off x="970171" y="668098"/>
              <a:ext cx="0" cy="261699"/>
            </a:xfrm>
            <a:prstGeom prst="line">
              <a:avLst/>
            </a:prstGeom>
            <a:ln/>
          </p:spPr>
          <p:style>
            <a:lnRef idx="2">
              <a:schemeClr val="accent3"/>
            </a:lnRef>
            <a:fillRef idx="0">
              <a:schemeClr val="accent3"/>
            </a:fillRef>
            <a:effectRef idx="1">
              <a:schemeClr val="accent3"/>
            </a:effectRef>
            <a:fontRef idx="minor">
              <a:schemeClr val="tx1"/>
            </a:fontRef>
          </p:style>
        </p:cxnSp>
        <p:cxnSp>
          <p:nvCxnSpPr>
            <p:cNvPr id="35" name="Straight Connector 34">
              <a:extLst>
                <a:ext uri="{FF2B5EF4-FFF2-40B4-BE49-F238E27FC236}">
                  <a16:creationId xmlns:a16="http://schemas.microsoft.com/office/drawing/2014/main" id="{07BAB69B-6C14-4EB9-B936-A347E07AC2CB}"/>
                </a:ext>
              </a:extLst>
            </p:cNvPr>
            <p:cNvCxnSpPr>
              <a:cxnSpLocks/>
            </p:cNvCxnSpPr>
            <p:nvPr/>
          </p:nvCxnSpPr>
          <p:spPr>
            <a:xfrm rot="16200000">
              <a:off x="707088" y="2387123"/>
              <a:ext cx="526166" cy="0"/>
            </a:xfrm>
            <a:prstGeom prst="line">
              <a:avLst/>
            </a:prstGeom>
            <a:ln/>
          </p:spPr>
          <p:style>
            <a:lnRef idx="2">
              <a:schemeClr val="accent3"/>
            </a:lnRef>
            <a:fillRef idx="0">
              <a:schemeClr val="accent3"/>
            </a:fillRef>
            <a:effectRef idx="1">
              <a:schemeClr val="accent3"/>
            </a:effectRef>
            <a:fontRef idx="minor">
              <a:schemeClr val="tx1"/>
            </a:fontRef>
          </p:style>
        </p:cxnSp>
        <p:cxnSp>
          <p:nvCxnSpPr>
            <p:cNvPr id="36" name="Straight Connector 35">
              <a:extLst>
                <a:ext uri="{FF2B5EF4-FFF2-40B4-BE49-F238E27FC236}">
                  <a16:creationId xmlns:a16="http://schemas.microsoft.com/office/drawing/2014/main" id="{C7F324CD-42FD-4FE2-9400-68DF0CD39743}"/>
                </a:ext>
              </a:extLst>
            </p:cNvPr>
            <p:cNvCxnSpPr>
              <a:cxnSpLocks/>
            </p:cNvCxnSpPr>
            <p:nvPr/>
          </p:nvCxnSpPr>
          <p:spPr>
            <a:xfrm rot="16200000">
              <a:off x="707088" y="1062030"/>
              <a:ext cx="526166" cy="0"/>
            </a:xfrm>
            <a:prstGeom prst="line">
              <a:avLst/>
            </a:prstGeom>
            <a:ln/>
          </p:spPr>
          <p:style>
            <a:lnRef idx="2">
              <a:schemeClr val="accent3"/>
            </a:lnRef>
            <a:fillRef idx="0">
              <a:schemeClr val="accent3"/>
            </a:fillRef>
            <a:effectRef idx="1">
              <a:schemeClr val="accent3"/>
            </a:effectRef>
            <a:fontRef idx="minor">
              <a:schemeClr val="tx1"/>
            </a:fontRef>
          </p:style>
        </p:cxnSp>
      </p:grpSp>
      <p:cxnSp>
        <p:nvCxnSpPr>
          <p:cNvPr id="26" name="Straight Arrow Connector 25">
            <a:extLst>
              <a:ext uri="{FF2B5EF4-FFF2-40B4-BE49-F238E27FC236}">
                <a16:creationId xmlns:a16="http://schemas.microsoft.com/office/drawing/2014/main" id="{D65C52B5-3EAC-4F64-B809-761C6BEC19C5}"/>
              </a:ext>
            </a:extLst>
          </p:cNvPr>
          <p:cNvCxnSpPr/>
          <p:nvPr/>
        </p:nvCxnSpPr>
        <p:spPr>
          <a:xfrm>
            <a:off x="7595957" y="3605246"/>
            <a:ext cx="1261730" cy="0"/>
          </a:xfrm>
          <a:prstGeom prst="straightConnector1">
            <a:avLst/>
          </a:prstGeom>
          <a:ln w="28575">
            <a:tailEnd type="triangle"/>
          </a:ln>
        </p:spPr>
        <p:style>
          <a:lnRef idx="1">
            <a:schemeClr val="accent3"/>
          </a:lnRef>
          <a:fillRef idx="0">
            <a:schemeClr val="accent3"/>
          </a:fillRef>
          <a:effectRef idx="0">
            <a:schemeClr val="accent3"/>
          </a:effectRef>
          <a:fontRef idx="minor">
            <a:schemeClr val="tx1"/>
          </a:fontRef>
        </p:style>
      </p:cxnSp>
      <p:sp>
        <p:nvSpPr>
          <p:cNvPr id="28" name="TextBox 27">
            <a:extLst>
              <a:ext uri="{FF2B5EF4-FFF2-40B4-BE49-F238E27FC236}">
                <a16:creationId xmlns:a16="http://schemas.microsoft.com/office/drawing/2014/main" id="{A1D30AD6-A8A8-4377-974B-8A7354F28297}"/>
              </a:ext>
            </a:extLst>
          </p:cNvPr>
          <p:cNvSpPr txBox="1"/>
          <p:nvPr/>
        </p:nvSpPr>
        <p:spPr>
          <a:xfrm>
            <a:off x="7676753" y="3143582"/>
            <a:ext cx="659155" cy="369332"/>
          </a:xfrm>
          <a:prstGeom prst="rect">
            <a:avLst/>
          </a:prstGeom>
          <a:noFill/>
        </p:spPr>
        <p:txBody>
          <a:bodyPr wrap="none" rtlCol="0">
            <a:spAutoFit/>
          </a:bodyPr>
          <a:lstStyle/>
          <a:p>
            <a:r>
              <a:rPr lang="en-US" sz="1800" b="1" dirty="0">
                <a:solidFill>
                  <a:schemeClr val="accent3"/>
                </a:solidFill>
              </a:rPr>
              <a:t>15W</a:t>
            </a:r>
          </a:p>
        </p:txBody>
      </p:sp>
      <p:cxnSp>
        <p:nvCxnSpPr>
          <p:cNvPr id="41" name="Straight Arrow Connector 40">
            <a:extLst>
              <a:ext uri="{FF2B5EF4-FFF2-40B4-BE49-F238E27FC236}">
                <a16:creationId xmlns:a16="http://schemas.microsoft.com/office/drawing/2014/main" id="{B0171ED8-1582-4A8F-8FE9-FAFABC2E9BB8}"/>
              </a:ext>
            </a:extLst>
          </p:cNvPr>
          <p:cNvCxnSpPr/>
          <p:nvPr/>
        </p:nvCxnSpPr>
        <p:spPr>
          <a:xfrm>
            <a:off x="7586397" y="5598552"/>
            <a:ext cx="1261730" cy="0"/>
          </a:xfrm>
          <a:prstGeom prst="straightConnector1">
            <a:avLst/>
          </a:prstGeom>
          <a:ln w="28575">
            <a:tailEnd type="triangle"/>
          </a:ln>
        </p:spPr>
        <p:style>
          <a:lnRef idx="1">
            <a:schemeClr val="accent3"/>
          </a:lnRef>
          <a:fillRef idx="0">
            <a:schemeClr val="accent3"/>
          </a:fillRef>
          <a:effectRef idx="0">
            <a:schemeClr val="accent3"/>
          </a:effectRef>
          <a:fontRef idx="minor">
            <a:schemeClr val="tx1"/>
          </a:fontRef>
        </p:style>
      </p:cxnSp>
      <p:sp>
        <p:nvSpPr>
          <p:cNvPr id="42" name="TextBox 41">
            <a:extLst>
              <a:ext uri="{FF2B5EF4-FFF2-40B4-BE49-F238E27FC236}">
                <a16:creationId xmlns:a16="http://schemas.microsoft.com/office/drawing/2014/main" id="{3D56D1F2-63F5-4CF0-A08C-B1AE4371403E}"/>
              </a:ext>
            </a:extLst>
          </p:cNvPr>
          <p:cNvSpPr txBox="1"/>
          <p:nvPr/>
        </p:nvSpPr>
        <p:spPr>
          <a:xfrm>
            <a:off x="7667193" y="5136888"/>
            <a:ext cx="659155" cy="369332"/>
          </a:xfrm>
          <a:prstGeom prst="rect">
            <a:avLst/>
          </a:prstGeom>
          <a:noFill/>
        </p:spPr>
        <p:txBody>
          <a:bodyPr wrap="none" rtlCol="0">
            <a:spAutoFit/>
          </a:bodyPr>
          <a:lstStyle/>
          <a:p>
            <a:r>
              <a:rPr lang="en-US" sz="1800" b="1" dirty="0">
                <a:solidFill>
                  <a:schemeClr val="accent3"/>
                </a:solidFill>
              </a:rPr>
              <a:t>15W</a:t>
            </a:r>
          </a:p>
        </p:txBody>
      </p:sp>
    </p:spTree>
    <p:extLst>
      <p:ext uri="{BB962C8B-B14F-4D97-AF65-F5344CB8AC3E}">
        <p14:creationId xmlns:p14="http://schemas.microsoft.com/office/powerpoint/2010/main" val="583645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p:cNvSpPr>
                <a:spLocks noGrp="1"/>
              </p:cNvSpPr>
              <p:nvPr>
                <p:ph type="title"/>
              </p:nvPr>
            </p:nvSpPr>
            <p:spPr>
              <a:xfrm>
                <a:off x="463089" y="214326"/>
                <a:ext cx="18448686" cy="1222376"/>
              </a:xfrm>
            </p:spPr>
            <p:txBody>
              <a:bodyPr/>
              <a:lstStyle/>
              <a:p>
                <a:r>
                  <a:rPr lang="en-US" dirty="0"/>
                  <a:t>Operating frequency (</a:t>
                </a:r>
                <a14:m>
                  <m:oMath xmlns:m="http://schemas.openxmlformats.org/officeDocument/2006/math">
                    <m:sSub>
                      <m:sSubPr>
                        <m:ctrlPr>
                          <a:rPr lang="en-US" i="1" smtClean="0">
                            <a:latin typeface="Cambria Math" panose="02040503050406030204" pitchFamily="18" charset="0"/>
                          </a:rPr>
                        </m:ctrlPr>
                      </m:sSubPr>
                      <m:e>
                        <m:r>
                          <a:rPr lang="en-US" b="1" i="1" smtClean="0">
                            <a:latin typeface="Cambria Math" panose="02040503050406030204" pitchFamily="18" charset="0"/>
                          </a:rPr>
                          <m:t>𝒇</m:t>
                        </m:r>
                      </m:e>
                      <m:sub>
                        <m:r>
                          <a:rPr lang="en-US" b="1" i="1" smtClean="0">
                            <a:latin typeface="Cambria Math" panose="02040503050406030204" pitchFamily="18" charset="0"/>
                          </a:rPr>
                          <m:t>𝑺𝑾</m:t>
                        </m:r>
                      </m:sub>
                    </m:sSub>
                  </m:oMath>
                </a14:m>
                <a:r>
                  <a:rPr lang="en-US" dirty="0"/>
                  <a:t>) setting: 400 kHz ~2.2 MHz</a:t>
                </a:r>
              </a:p>
            </p:txBody>
          </p:sp>
        </mc:Choice>
        <mc:Fallback xmlns="">
          <p:sp>
            <p:nvSpPr>
              <p:cNvPr id="2" name="Title 1"/>
              <p:cNvSpPr>
                <a:spLocks noGrp="1" noRot="1" noChangeAspect="1" noMove="1" noResize="1" noEditPoints="1" noAdjustHandles="1" noChangeArrowheads="1" noChangeShapeType="1" noTextEdit="1"/>
              </p:cNvSpPr>
              <p:nvPr>
                <p:ph type="title"/>
              </p:nvPr>
            </p:nvSpPr>
            <p:spPr>
              <a:xfrm>
                <a:off x="463089" y="214326"/>
                <a:ext cx="18448686" cy="1222376"/>
              </a:xfrm>
              <a:blipFill>
                <a:blip r:embed="rId2"/>
                <a:stretch>
                  <a:fillRect l="-1718" t="-4478" b="-11940"/>
                </a:stretch>
              </a:blipFill>
            </p:spPr>
            <p:txBody>
              <a:bodyPr/>
              <a:lstStyle/>
              <a:p>
                <a:r>
                  <a:rPr lang="en-US">
                    <a:noFill/>
                  </a:rPr>
                  <a:t> </a:t>
                </a:r>
              </a:p>
            </p:txBody>
          </p:sp>
        </mc:Fallback>
      </mc:AlternateContent>
      <p:sp>
        <p:nvSpPr>
          <p:cNvPr id="3" name="Slide Number Placeholder 2"/>
          <p:cNvSpPr>
            <a:spLocks noGrp="1"/>
          </p:cNvSpPr>
          <p:nvPr>
            <p:ph type="sldNum" sz="quarter" idx="10"/>
          </p:nvPr>
        </p:nvSpPr>
        <p:spPr/>
        <p:txBody>
          <a:bodyPr/>
          <a:lstStyle/>
          <a:p>
            <a:fld id="{0892281B-189C-DD44-8CCD-1176BC153EB5}" type="slidenum">
              <a:rPr lang="en-US" smtClean="0">
                <a:solidFill>
                  <a:prstClr val="black">
                    <a:tint val="75000"/>
                  </a:prstClr>
                </a:solidFill>
              </a:rPr>
              <a:pPr/>
              <a:t>19</a:t>
            </a:fld>
            <a:endParaRPr lang="en-US">
              <a:solidFill>
                <a:prstClr val="black">
                  <a:tint val="75000"/>
                </a:prstClr>
              </a:solidFill>
            </a:endParaRPr>
          </a:p>
        </p:txBody>
      </p:sp>
      <p:pic>
        <p:nvPicPr>
          <p:cNvPr id="7172"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574531" y="1639961"/>
            <a:ext cx="5198502" cy="3705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1760344" y="4473171"/>
            <a:ext cx="371628" cy="1075766"/>
          </a:xfrm>
          <a:prstGeom prst="ellipse">
            <a:avLst/>
          </a:prstGeom>
          <a:noFill/>
          <a:ln w="28575">
            <a:solidFill>
              <a:schemeClr val="accent3"/>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7200"/>
          </a:p>
        </p:txBody>
      </p:sp>
      <p:sp>
        <p:nvSpPr>
          <p:cNvPr id="10" name="Rectangle 9"/>
          <p:cNvSpPr/>
          <p:nvPr/>
        </p:nvSpPr>
        <p:spPr>
          <a:xfrm>
            <a:off x="13544195" y="8454115"/>
            <a:ext cx="3502882" cy="584775"/>
          </a:xfrm>
          <a:prstGeom prst="rect">
            <a:avLst/>
          </a:prstGeom>
          <a:ln w="28575">
            <a:solidFill>
              <a:schemeClr val="accent5"/>
            </a:solidFill>
          </a:ln>
        </p:spPr>
        <p:txBody>
          <a:bodyPr wrap="none">
            <a:spAutoFit/>
          </a:bodyPr>
          <a:lstStyle/>
          <a:p>
            <a:pPr algn="ctr"/>
            <a:r>
              <a:rPr lang="en-US" sz="1600" dirty="0"/>
              <a:t>Recommended operating frequency </a:t>
            </a:r>
          </a:p>
          <a:p>
            <a:pPr algn="ctr"/>
            <a:r>
              <a:rPr lang="en-US" sz="1600" dirty="0"/>
              <a:t>for TPS25850-Q1</a:t>
            </a:r>
          </a:p>
        </p:txBody>
      </p:sp>
      <p:grpSp>
        <p:nvGrpSpPr>
          <p:cNvPr id="11" name="Group 10"/>
          <p:cNvGrpSpPr/>
          <p:nvPr/>
        </p:nvGrpSpPr>
        <p:grpSpPr>
          <a:xfrm>
            <a:off x="14711101" y="6711784"/>
            <a:ext cx="1167418" cy="932572"/>
            <a:chOff x="5134523" y="1187498"/>
            <a:chExt cx="2030630" cy="466286"/>
          </a:xfrm>
        </p:grpSpPr>
        <p:cxnSp>
          <p:nvCxnSpPr>
            <p:cNvPr id="12" name="Straight Connector 11"/>
            <p:cNvCxnSpPr/>
            <p:nvPr/>
          </p:nvCxnSpPr>
          <p:spPr>
            <a:xfrm>
              <a:off x="5540649" y="1187501"/>
              <a:ext cx="406126" cy="0"/>
            </a:xfrm>
            <a:prstGeom prst="line">
              <a:avLst/>
            </a:prstGeom>
            <a:ln>
              <a:solidFill>
                <a:srgbClr val="195A67"/>
              </a:solidFill>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a:off x="5946775" y="1187501"/>
              <a:ext cx="0" cy="466283"/>
            </a:xfrm>
            <a:prstGeom prst="line">
              <a:avLst/>
            </a:prstGeom>
            <a:ln>
              <a:solidFill>
                <a:srgbClr val="195A67"/>
              </a:solidFill>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5540649" y="1187500"/>
              <a:ext cx="0" cy="466283"/>
            </a:xfrm>
            <a:prstGeom prst="line">
              <a:avLst/>
            </a:prstGeom>
            <a:ln>
              <a:solidFill>
                <a:srgbClr val="195A67"/>
              </a:solidFill>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5946775" y="1653783"/>
              <a:ext cx="406126" cy="0"/>
            </a:xfrm>
            <a:prstGeom prst="line">
              <a:avLst/>
            </a:prstGeom>
            <a:ln>
              <a:solidFill>
                <a:srgbClr val="195A67"/>
              </a:solidFill>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6759027" y="1187498"/>
              <a:ext cx="0" cy="466283"/>
            </a:xfrm>
            <a:prstGeom prst="line">
              <a:avLst/>
            </a:prstGeom>
            <a:ln>
              <a:solidFill>
                <a:srgbClr val="195A67"/>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6352901" y="1187499"/>
              <a:ext cx="0" cy="466283"/>
            </a:xfrm>
            <a:prstGeom prst="line">
              <a:avLst/>
            </a:prstGeom>
            <a:ln>
              <a:solidFill>
                <a:srgbClr val="195A67"/>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352901" y="1187501"/>
              <a:ext cx="406126" cy="0"/>
            </a:xfrm>
            <a:prstGeom prst="line">
              <a:avLst/>
            </a:prstGeom>
            <a:ln>
              <a:solidFill>
                <a:srgbClr val="195A67"/>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5134523" y="1653782"/>
              <a:ext cx="406126" cy="0"/>
            </a:xfrm>
            <a:prstGeom prst="line">
              <a:avLst/>
            </a:prstGeom>
            <a:ln>
              <a:solidFill>
                <a:srgbClr val="195A67"/>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759027" y="1653781"/>
              <a:ext cx="406126" cy="0"/>
            </a:xfrm>
            <a:prstGeom prst="line">
              <a:avLst/>
            </a:prstGeom>
            <a:ln>
              <a:solidFill>
                <a:srgbClr val="195A67"/>
              </a:solidFill>
            </a:ln>
          </p:spPr>
          <p:style>
            <a:lnRef idx="2">
              <a:schemeClr val="accent1"/>
            </a:lnRef>
            <a:fillRef idx="0">
              <a:schemeClr val="accent1"/>
            </a:fillRef>
            <a:effectRef idx="1">
              <a:schemeClr val="accent1"/>
            </a:effectRef>
            <a:fontRef idx="minor">
              <a:schemeClr val="tx1"/>
            </a:fontRef>
          </p:style>
        </p:cxnSp>
      </p:grpSp>
      <p:sp>
        <p:nvSpPr>
          <p:cNvPr id="21" name="Rectangle 20"/>
          <p:cNvSpPr/>
          <p:nvPr/>
        </p:nvSpPr>
        <p:spPr>
          <a:xfrm>
            <a:off x="16056285" y="7971300"/>
            <a:ext cx="979755" cy="369332"/>
          </a:xfrm>
          <a:prstGeom prst="rect">
            <a:avLst/>
          </a:prstGeom>
        </p:spPr>
        <p:txBody>
          <a:bodyPr wrap="none">
            <a:spAutoFit/>
          </a:bodyPr>
          <a:lstStyle/>
          <a:p>
            <a:r>
              <a:rPr lang="en-US" sz="1800" dirty="0"/>
              <a:t>2.2MHz</a:t>
            </a:r>
          </a:p>
        </p:txBody>
      </p:sp>
      <p:sp>
        <p:nvSpPr>
          <p:cNvPr id="22" name="Rectangle 21"/>
          <p:cNvSpPr/>
          <p:nvPr/>
        </p:nvSpPr>
        <p:spPr>
          <a:xfrm>
            <a:off x="13722095" y="7802669"/>
            <a:ext cx="3022226" cy="140510"/>
          </a:xfrm>
          <a:prstGeom prst="rect">
            <a:avLst/>
          </a:prstGeom>
          <a:solidFill>
            <a:srgbClr val="00B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7200"/>
          </a:p>
        </p:txBody>
      </p:sp>
      <p:cxnSp>
        <p:nvCxnSpPr>
          <p:cNvPr id="23" name="Straight Arrow Connector 22"/>
          <p:cNvCxnSpPr/>
          <p:nvPr/>
        </p:nvCxnSpPr>
        <p:spPr>
          <a:xfrm>
            <a:off x="7932116" y="7971300"/>
            <a:ext cx="9659400"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24" name="Rectangle 23"/>
          <p:cNvSpPr/>
          <p:nvPr/>
        </p:nvSpPr>
        <p:spPr>
          <a:xfrm>
            <a:off x="13231805" y="7992450"/>
            <a:ext cx="787395" cy="369332"/>
          </a:xfrm>
          <a:prstGeom prst="rect">
            <a:avLst/>
          </a:prstGeom>
        </p:spPr>
        <p:txBody>
          <a:bodyPr wrap="none">
            <a:spAutoFit/>
          </a:bodyPr>
          <a:lstStyle/>
          <a:p>
            <a:r>
              <a:rPr lang="en-US" sz="1800" dirty="0"/>
              <a:t>2MHz</a:t>
            </a:r>
          </a:p>
        </p:txBody>
      </p:sp>
      <p:grpSp>
        <p:nvGrpSpPr>
          <p:cNvPr id="25" name="Group 24"/>
          <p:cNvGrpSpPr/>
          <p:nvPr/>
        </p:nvGrpSpPr>
        <p:grpSpPr>
          <a:xfrm>
            <a:off x="8533947" y="6711784"/>
            <a:ext cx="2425602" cy="932572"/>
            <a:chOff x="5134523" y="1187498"/>
            <a:chExt cx="2030630" cy="466286"/>
          </a:xfrm>
        </p:grpSpPr>
        <p:cxnSp>
          <p:nvCxnSpPr>
            <p:cNvPr id="26" name="Straight Connector 25"/>
            <p:cNvCxnSpPr/>
            <p:nvPr/>
          </p:nvCxnSpPr>
          <p:spPr>
            <a:xfrm>
              <a:off x="5540649" y="1187501"/>
              <a:ext cx="406126" cy="0"/>
            </a:xfrm>
            <a:prstGeom prst="line">
              <a:avLst/>
            </a:prstGeom>
            <a:ln>
              <a:solidFill>
                <a:srgbClr val="195A67"/>
              </a:solidFill>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5946775" y="1187501"/>
              <a:ext cx="0" cy="466283"/>
            </a:xfrm>
            <a:prstGeom prst="line">
              <a:avLst/>
            </a:prstGeom>
            <a:ln>
              <a:solidFill>
                <a:srgbClr val="195A67"/>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5540649" y="1187500"/>
              <a:ext cx="0" cy="466283"/>
            </a:xfrm>
            <a:prstGeom prst="line">
              <a:avLst/>
            </a:prstGeom>
            <a:ln>
              <a:solidFill>
                <a:srgbClr val="195A67"/>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5946775" y="1653783"/>
              <a:ext cx="406126" cy="0"/>
            </a:xfrm>
            <a:prstGeom prst="line">
              <a:avLst/>
            </a:prstGeom>
            <a:ln>
              <a:solidFill>
                <a:srgbClr val="195A67"/>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6759027" y="1187498"/>
              <a:ext cx="0" cy="466283"/>
            </a:xfrm>
            <a:prstGeom prst="line">
              <a:avLst/>
            </a:prstGeom>
            <a:ln>
              <a:solidFill>
                <a:srgbClr val="195A67"/>
              </a:solidFill>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6352901" y="1187499"/>
              <a:ext cx="0" cy="466283"/>
            </a:xfrm>
            <a:prstGeom prst="line">
              <a:avLst/>
            </a:prstGeom>
            <a:ln>
              <a:solidFill>
                <a:srgbClr val="195A67"/>
              </a:solidFill>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6352901" y="1187501"/>
              <a:ext cx="406126" cy="0"/>
            </a:xfrm>
            <a:prstGeom prst="line">
              <a:avLst/>
            </a:prstGeom>
            <a:ln>
              <a:solidFill>
                <a:srgbClr val="195A67"/>
              </a:solidFill>
            </a:ln>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5134523" y="1653782"/>
              <a:ext cx="406126" cy="0"/>
            </a:xfrm>
            <a:prstGeom prst="line">
              <a:avLst/>
            </a:prstGeom>
            <a:ln>
              <a:solidFill>
                <a:srgbClr val="195A67"/>
              </a:solidFill>
            </a:ln>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6759027" y="1653781"/>
              <a:ext cx="406126" cy="0"/>
            </a:xfrm>
            <a:prstGeom prst="line">
              <a:avLst/>
            </a:prstGeom>
            <a:ln>
              <a:solidFill>
                <a:srgbClr val="195A67"/>
              </a:solidFill>
            </a:ln>
          </p:spPr>
          <p:style>
            <a:lnRef idx="2">
              <a:schemeClr val="accent1"/>
            </a:lnRef>
            <a:fillRef idx="0">
              <a:schemeClr val="accent1"/>
            </a:fillRef>
            <a:effectRef idx="1">
              <a:schemeClr val="accent1"/>
            </a:effectRef>
            <a:fontRef idx="minor">
              <a:schemeClr val="tx1"/>
            </a:fontRef>
          </p:style>
        </p:cxnSp>
      </p:grpSp>
      <p:sp>
        <p:nvSpPr>
          <p:cNvPr id="35" name="Rectangle 34"/>
          <p:cNvSpPr/>
          <p:nvPr/>
        </p:nvSpPr>
        <p:spPr>
          <a:xfrm>
            <a:off x="10586279" y="7971300"/>
            <a:ext cx="966931" cy="369332"/>
          </a:xfrm>
          <a:prstGeom prst="rect">
            <a:avLst/>
          </a:prstGeom>
        </p:spPr>
        <p:txBody>
          <a:bodyPr wrap="none">
            <a:spAutoFit/>
          </a:bodyPr>
          <a:lstStyle/>
          <a:p>
            <a:r>
              <a:rPr lang="en-US" sz="1800" dirty="0"/>
              <a:t>450kHz</a:t>
            </a:r>
          </a:p>
        </p:txBody>
      </p:sp>
      <p:sp>
        <p:nvSpPr>
          <p:cNvPr id="36" name="Rectangle 35"/>
          <p:cNvSpPr/>
          <p:nvPr/>
        </p:nvSpPr>
        <p:spPr>
          <a:xfrm>
            <a:off x="8252089" y="7802669"/>
            <a:ext cx="3022226" cy="140510"/>
          </a:xfrm>
          <a:prstGeom prst="rect">
            <a:avLst/>
          </a:prstGeom>
          <a:solidFill>
            <a:srgbClr val="00B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7200"/>
          </a:p>
        </p:txBody>
      </p:sp>
      <p:sp>
        <p:nvSpPr>
          <p:cNvPr id="38" name="Rectangle 37"/>
          <p:cNvSpPr/>
          <p:nvPr/>
        </p:nvSpPr>
        <p:spPr>
          <a:xfrm>
            <a:off x="7761799" y="7992450"/>
            <a:ext cx="966931" cy="369332"/>
          </a:xfrm>
          <a:prstGeom prst="rect">
            <a:avLst/>
          </a:prstGeom>
        </p:spPr>
        <p:txBody>
          <a:bodyPr wrap="none">
            <a:spAutoFit/>
          </a:bodyPr>
          <a:lstStyle/>
          <a:p>
            <a:r>
              <a:rPr lang="en-US" sz="1800" dirty="0"/>
              <a:t>350kHz</a:t>
            </a:r>
          </a:p>
        </p:txBody>
      </p:sp>
      <p:sp>
        <p:nvSpPr>
          <p:cNvPr id="40" name="Rectangle 39"/>
          <p:cNvSpPr/>
          <p:nvPr/>
        </p:nvSpPr>
        <p:spPr>
          <a:xfrm>
            <a:off x="7948987" y="8394011"/>
            <a:ext cx="3502882" cy="584775"/>
          </a:xfrm>
          <a:prstGeom prst="rect">
            <a:avLst/>
          </a:prstGeom>
          <a:ln w="28575">
            <a:solidFill>
              <a:schemeClr val="accent5"/>
            </a:solidFill>
          </a:ln>
        </p:spPr>
        <p:txBody>
          <a:bodyPr wrap="none">
            <a:spAutoFit/>
          </a:bodyPr>
          <a:lstStyle/>
          <a:p>
            <a:pPr algn="ctr"/>
            <a:r>
              <a:rPr lang="en-US" sz="1600" dirty="0"/>
              <a:t>Recommended operating frequency </a:t>
            </a:r>
          </a:p>
          <a:p>
            <a:pPr algn="ctr"/>
            <a:r>
              <a:rPr lang="en-US" sz="1600" dirty="0"/>
              <a:t>for TPS25858-Q1</a:t>
            </a:r>
          </a:p>
        </p:txBody>
      </p:sp>
      <p:sp>
        <p:nvSpPr>
          <p:cNvPr id="41" name="Rectangle 40"/>
          <p:cNvSpPr/>
          <p:nvPr/>
        </p:nvSpPr>
        <p:spPr>
          <a:xfrm>
            <a:off x="11622720" y="7802669"/>
            <a:ext cx="1817920" cy="150078"/>
          </a:xfrm>
          <a:prstGeom prst="rect">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7200"/>
          </a:p>
        </p:txBody>
      </p:sp>
      <p:sp>
        <p:nvSpPr>
          <p:cNvPr id="5" name="Rectangle 4">
            <a:extLst>
              <a:ext uri="{FF2B5EF4-FFF2-40B4-BE49-F238E27FC236}">
                <a16:creationId xmlns:a16="http://schemas.microsoft.com/office/drawing/2014/main" id="{B916CB35-2F8A-4C2B-A4B3-15DE16312AAD}"/>
              </a:ext>
            </a:extLst>
          </p:cNvPr>
          <p:cNvSpPr/>
          <p:nvPr/>
        </p:nvSpPr>
        <p:spPr>
          <a:xfrm>
            <a:off x="11404209" y="7330398"/>
            <a:ext cx="1980029" cy="400110"/>
          </a:xfrm>
          <a:prstGeom prst="rect">
            <a:avLst/>
          </a:prstGeom>
        </p:spPr>
        <p:txBody>
          <a:bodyPr wrap="none">
            <a:spAutoFit/>
          </a:bodyPr>
          <a:lstStyle/>
          <a:p>
            <a:r>
              <a:rPr lang="en-US" sz="2000" dirty="0">
                <a:solidFill>
                  <a:schemeClr val="bg1">
                    <a:lumMod val="50000"/>
                  </a:schemeClr>
                </a:solidFill>
              </a:rPr>
              <a:t>AM radio bands</a:t>
            </a:r>
          </a:p>
        </p:txBody>
      </p:sp>
      <mc:AlternateContent xmlns:mc="http://schemas.openxmlformats.org/markup-compatibility/2006" xmlns:a14="http://schemas.microsoft.com/office/drawing/2010/main">
        <mc:Choice Requires="a14">
          <p:sp>
            <p:nvSpPr>
              <p:cNvPr id="7" name="Rectangle 6"/>
              <p:cNvSpPr/>
              <p:nvPr/>
            </p:nvSpPr>
            <p:spPr>
              <a:xfrm>
                <a:off x="9296228" y="6191235"/>
                <a:ext cx="752642" cy="43088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200" i="1">
                              <a:latin typeface="Cambria Math" panose="02040503050406030204" pitchFamily="18" charset="0"/>
                            </a:rPr>
                          </m:ctrlPr>
                        </m:sSubPr>
                        <m:e>
                          <m:r>
                            <a:rPr lang="en-US" sz="2200" b="1" i="1">
                              <a:latin typeface="Cambria Math" panose="02040503050406030204" pitchFamily="18" charset="0"/>
                            </a:rPr>
                            <m:t>𝒇</m:t>
                          </m:r>
                        </m:e>
                        <m:sub>
                          <m:r>
                            <a:rPr lang="en-US" sz="2200" b="1" i="1">
                              <a:latin typeface="Cambria Math" panose="02040503050406030204" pitchFamily="18" charset="0"/>
                            </a:rPr>
                            <m:t>𝑺𝑾</m:t>
                          </m:r>
                        </m:sub>
                      </m:sSub>
                    </m:oMath>
                  </m:oMathPara>
                </a14:m>
                <a:endParaRPr lang="en-US" sz="2200" dirty="0"/>
              </a:p>
            </p:txBody>
          </p:sp>
        </mc:Choice>
        <mc:Fallback xmlns="">
          <p:sp>
            <p:nvSpPr>
              <p:cNvPr id="7" name="Rectangle 6"/>
              <p:cNvSpPr>
                <a:spLocks noRot="1" noChangeAspect="1" noMove="1" noResize="1" noEditPoints="1" noAdjustHandles="1" noChangeArrowheads="1" noChangeShapeType="1" noTextEdit="1"/>
              </p:cNvSpPr>
              <p:nvPr/>
            </p:nvSpPr>
            <p:spPr>
              <a:xfrm>
                <a:off x="9296228" y="6191235"/>
                <a:ext cx="752642" cy="430887"/>
              </a:xfrm>
              <a:prstGeom prst="rect">
                <a:avLst/>
              </a:prstGeom>
              <a:blipFill>
                <a:blip r:embed="rId4"/>
                <a:stretch>
                  <a:fillRect b="-2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2" name="Rectangle 41"/>
              <p:cNvSpPr/>
              <p:nvPr/>
            </p:nvSpPr>
            <p:spPr>
              <a:xfrm>
                <a:off x="14827842" y="6188565"/>
                <a:ext cx="752642" cy="43088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2200" i="1">
                              <a:latin typeface="Cambria Math" panose="02040503050406030204" pitchFamily="18" charset="0"/>
                            </a:rPr>
                          </m:ctrlPr>
                        </m:sSubPr>
                        <m:e>
                          <m:r>
                            <a:rPr lang="en-US" sz="2200" b="1" i="1">
                              <a:latin typeface="Cambria Math" panose="02040503050406030204" pitchFamily="18" charset="0"/>
                            </a:rPr>
                            <m:t>𝒇</m:t>
                          </m:r>
                        </m:e>
                        <m:sub>
                          <m:r>
                            <a:rPr lang="en-US" sz="2200" b="1" i="1">
                              <a:latin typeface="Cambria Math" panose="02040503050406030204" pitchFamily="18" charset="0"/>
                            </a:rPr>
                            <m:t>𝑺𝑾</m:t>
                          </m:r>
                        </m:sub>
                      </m:sSub>
                    </m:oMath>
                  </m:oMathPara>
                </a14:m>
                <a:endParaRPr lang="en-US" sz="2200" dirty="0"/>
              </a:p>
            </p:txBody>
          </p:sp>
        </mc:Choice>
        <mc:Fallback xmlns="">
          <p:sp>
            <p:nvSpPr>
              <p:cNvPr id="42" name="Rectangle 41"/>
              <p:cNvSpPr>
                <a:spLocks noRot="1" noChangeAspect="1" noMove="1" noResize="1" noEditPoints="1" noAdjustHandles="1" noChangeArrowheads="1" noChangeShapeType="1" noTextEdit="1"/>
              </p:cNvSpPr>
              <p:nvPr/>
            </p:nvSpPr>
            <p:spPr>
              <a:xfrm>
                <a:off x="14827842" y="6188565"/>
                <a:ext cx="752642" cy="430887"/>
              </a:xfrm>
              <a:prstGeom prst="rect">
                <a:avLst/>
              </a:prstGeom>
              <a:blipFill>
                <a:blip r:embed="rId5"/>
                <a:stretch>
                  <a:fillRect b="-18310"/>
                </a:stretch>
              </a:blipFill>
            </p:spPr>
            <p:txBody>
              <a:bodyPr/>
              <a:lstStyle/>
              <a:p>
                <a:r>
                  <a:rPr lang="en-US">
                    <a:noFill/>
                  </a:rPr>
                  <a:t> </a:t>
                </a:r>
              </a:p>
            </p:txBody>
          </p:sp>
        </mc:Fallback>
      </mc:AlternateContent>
      <p:pic>
        <p:nvPicPr>
          <p:cNvPr id="7170" name="Picture 2"/>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9795721" y="1678956"/>
            <a:ext cx="5839182" cy="4178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3" name="Straight Connector 42"/>
          <p:cNvCxnSpPr/>
          <p:nvPr/>
        </p:nvCxnSpPr>
        <p:spPr>
          <a:xfrm>
            <a:off x="10425106" y="5063538"/>
            <a:ext cx="4815724" cy="0"/>
          </a:xfrm>
          <a:prstGeom prst="line">
            <a:avLst/>
          </a:prstGeom>
          <a:ln w="12700">
            <a:solidFill>
              <a:schemeClr val="accent3"/>
            </a:solidFill>
            <a:prstDash val="sysDash"/>
          </a:ln>
        </p:spPr>
        <p:style>
          <a:lnRef idx="3">
            <a:schemeClr val="accent1"/>
          </a:lnRef>
          <a:fillRef idx="0">
            <a:schemeClr val="accent1"/>
          </a:fillRef>
          <a:effectRef idx="2">
            <a:schemeClr val="accent1"/>
          </a:effectRef>
          <a:fontRef idx="minor">
            <a:schemeClr val="tx1"/>
          </a:fontRef>
        </p:style>
      </p:cxnSp>
      <p:cxnSp>
        <p:nvCxnSpPr>
          <p:cNvPr id="44" name="Straight Connector 43"/>
          <p:cNvCxnSpPr>
            <a:cxnSpLocks/>
          </p:cNvCxnSpPr>
          <p:nvPr/>
        </p:nvCxnSpPr>
        <p:spPr>
          <a:xfrm flipV="1">
            <a:off x="10920736" y="2856626"/>
            <a:ext cx="0" cy="2379832"/>
          </a:xfrm>
          <a:prstGeom prst="line">
            <a:avLst/>
          </a:prstGeom>
          <a:ln w="12700">
            <a:solidFill>
              <a:schemeClr val="accent3"/>
            </a:solidFill>
            <a:prstDash val="sysDash"/>
          </a:ln>
        </p:spPr>
        <p:style>
          <a:lnRef idx="3">
            <a:schemeClr val="accent1"/>
          </a:lnRef>
          <a:fillRef idx="0">
            <a:schemeClr val="accent1"/>
          </a:fillRef>
          <a:effectRef idx="2">
            <a:schemeClr val="accent1"/>
          </a:effectRef>
          <a:fontRef idx="minor">
            <a:schemeClr val="tx1"/>
          </a:fontRef>
        </p:style>
      </p:cxnSp>
      <p:cxnSp>
        <p:nvCxnSpPr>
          <p:cNvPr id="46" name="Straight Connector 45"/>
          <p:cNvCxnSpPr/>
          <p:nvPr/>
        </p:nvCxnSpPr>
        <p:spPr>
          <a:xfrm>
            <a:off x="10453320" y="2856624"/>
            <a:ext cx="467416" cy="0"/>
          </a:xfrm>
          <a:prstGeom prst="line">
            <a:avLst/>
          </a:prstGeom>
          <a:ln w="12700">
            <a:solidFill>
              <a:schemeClr val="accent3"/>
            </a:solidFill>
            <a:prstDash val="sysDash"/>
          </a:ln>
        </p:spPr>
        <p:style>
          <a:lnRef idx="3">
            <a:schemeClr val="accent1"/>
          </a:lnRef>
          <a:fillRef idx="0">
            <a:schemeClr val="accent1"/>
          </a:fillRef>
          <a:effectRef idx="2">
            <a:schemeClr val="accent1"/>
          </a:effectRef>
          <a:fontRef idx="minor">
            <a:schemeClr val="tx1"/>
          </a:fontRef>
        </p:style>
      </p:cxnSp>
      <p:sp>
        <p:nvSpPr>
          <p:cNvPr id="37" name="Arrow: Pentagon 36">
            <a:extLst>
              <a:ext uri="{FF2B5EF4-FFF2-40B4-BE49-F238E27FC236}">
                <a16:creationId xmlns:a16="http://schemas.microsoft.com/office/drawing/2014/main" id="{179E3749-9CA7-4D4B-B5F9-0103C7ABA67D}"/>
              </a:ext>
            </a:extLst>
          </p:cNvPr>
          <p:cNvSpPr/>
          <p:nvPr/>
        </p:nvSpPr>
        <p:spPr>
          <a:xfrm>
            <a:off x="9053519" y="2614500"/>
            <a:ext cx="1388534" cy="511680"/>
          </a:xfrm>
          <a:prstGeom prst="homePlate">
            <a:avLst>
              <a:gd name="adj" fmla="val 30606"/>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pPr algn="ctr"/>
            <a:r>
              <a:rPr lang="en-US" sz="2000" dirty="0"/>
              <a:t>49.9k</a:t>
            </a:r>
            <a:r>
              <a:rPr lang="el-GR" sz="2000" dirty="0"/>
              <a:t>Ω</a:t>
            </a:r>
            <a:endParaRPr lang="en-US" sz="2000" dirty="0"/>
          </a:p>
        </p:txBody>
      </p:sp>
      <p:sp>
        <p:nvSpPr>
          <p:cNvPr id="56" name="Arrow: Pentagon 55">
            <a:extLst>
              <a:ext uri="{FF2B5EF4-FFF2-40B4-BE49-F238E27FC236}">
                <a16:creationId xmlns:a16="http://schemas.microsoft.com/office/drawing/2014/main" id="{EA6DCF51-33EF-4777-A270-48EEF837C17A}"/>
              </a:ext>
            </a:extLst>
          </p:cNvPr>
          <p:cNvSpPr/>
          <p:nvPr/>
        </p:nvSpPr>
        <p:spPr>
          <a:xfrm>
            <a:off x="9053519" y="4807698"/>
            <a:ext cx="1388534" cy="511680"/>
          </a:xfrm>
          <a:prstGeom prst="homePlate">
            <a:avLst>
              <a:gd name="adj" fmla="val 30606"/>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pPr algn="ctr"/>
            <a:r>
              <a:rPr lang="en-US" sz="2000" dirty="0"/>
              <a:t>8.45k</a:t>
            </a:r>
            <a:r>
              <a:rPr lang="el-GR" sz="2000" dirty="0"/>
              <a:t>Ω</a:t>
            </a:r>
            <a:endParaRPr lang="en-US" sz="2000" dirty="0"/>
          </a:p>
        </p:txBody>
      </p:sp>
      <p:sp>
        <p:nvSpPr>
          <p:cNvPr id="57" name="Arrow: Pentagon 56">
            <a:extLst>
              <a:ext uri="{FF2B5EF4-FFF2-40B4-BE49-F238E27FC236}">
                <a16:creationId xmlns:a16="http://schemas.microsoft.com/office/drawing/2014/main" id="{8474D58A-8549-4612-9A05-C2FF020D2C32}"/>
              </a:ext>
            </a:extLst>
          </p:cNvPr>
          <p:cNvSpPr/>
          <p:nvPr/>
        </p:nvSpPr>
        <p:spPr>
          <a:xfrm rot="16200000">
            <a:off x="10566856" y="4980594"/>
            <a:ext cx="707760" cy="1219488"/>
          </a:xfrm>
          <a:prstGeom prst="homePlate">
            <a:avLst>
              <a:gd name="adj" fmla="val 23429"/>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182880" tIns="91440" rIns="182880" bIns="91440" numCol="1" spcCol="0" rtlCol="0" fromWordArt="0" anchor="ctr" anchorCtr="0" forceAA="0" compatLnSpc="1">
            <a:prstTxWarp prst="textNoShape">
              <a:avLst/>
            </a:prstTxWarp>
            <a:noAutofit/>
          </a:bodyPr>
          <a:lstStyle/>
          <a:p>
            <a:pPr algn="ctr"/>
            <a:r>
              <a:rPr lang="en-US" altLang="zh-CN" sz="2000" dirty="0"/>
              <a:t>400kHz</a:t>
            </a:r>
            <a:endParaRPr lang="en-US" sz="2000" dirty="0"/>
          </a:p>
        </p:txBody>
      </p:sp>
      <p:sp>
        <p:nvSpPr>
          <p:cNvPr id="58" name="Arrow: Pentagon 57">
            <a:extLst>
              <a:ext uri="{FF2B5EF4-FFF2-40B4-BE49-F238E27FC236}">
                <a16:creationId xmlns:a16="http://schemas.microsoft.com/office/drawing/2014/main" id="{7DD94476-678A-4F84-AE91-F99DBDA61C47}"/>
              </a:ext>
            </a:extLst>
          </p:cNvPr>
          <p:cNvSpPr/>
          <p:nvPr/>
        </p:nvSpPr>
        <p:spPr>
          <a:xfrm rot="16200000">
            <a:off x="14946350" y="4992684"/>
            <a:ext cx="707760" cy="1219488"/>
          </a:xfrm>
          <a:prstGeom prst="homePlate">
            <a:avLst>
              <a:gd name="adj" fmla="val 23429"/>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182880" tIns="91440" rIns="182880" bIns="91440" numCol="1" spcCol="0" rtlCol="0" fromWordArt="0" anchor="ctr" anchorCtr="0" forceAA="0" compatLnSpc="1">
            <a:prstTxWarp prst="textNoShape">
              <a:avLst/>
            </a:prstTxWarp>
            <a:noAutofit/>
          </a:bodyPr>
          <a:lstStyle/>
          <a:p>
            <a:pPr algn="ctr"/>
            <a:r>
              <a:rPr lang="en-US" altLang="zh-CN" sz="2000" dirty="0"/>
              <a:t>2.2MHz</a:t>
            </a:r>
            <a:endParaRPr lang="en-US" sz="2000" dirty="0"/>
          </a:p>
        </p:txBody>
      </p:sp>
      <p:cxnSp>
        <p:nvCxnSpPr>
          <p:cNvPr id="59" name="Straight Connector 58">
            <a:extLst>
              <a:ext uri="{FF2B5EF4-FFF2-40B4-BE49-F238E27FC236}">
                <a16:creationId xmlns:a16="http://schemas.microsoft.com/office/drawing/2014/main" id="{265CC6EA-1DC9-4A45-93AE-A1FFBA3CE5DB}"/>
              </a:ext>
            </a:extLst>
          </p:cNvPr>
          <p:cNvCxnSpPr>
            <a:cxnSpLocks/>
          </p:cNvCxnSpPr>
          <p:nvPr/>
        </p:nvCxnSpPr>
        <p:spPr>
          <a:xfrm flipV="1">
            <a:off x="15300230" y="5055542"/>
            <a:ext cx="0" cy="180916"/>
          </a:xfrm>
          <a:prstGeom prst="line">
            <a:avLst/>
          </a:prstGeom>
          <a:ln w="12700">
            <a:solidFill>
              <a:schemeClr val="accent3"/>
            </a:solidFill>
            <a:prstDash val="sysDash"/>
          </a:ln>
        </p:spPr>
        <p:style>
          <a:lnRef idx="3">
            <a:schemeClr val="accent1"/>
          </a:lnRef>
          <a:fillRef idx="0">
            <a:schemeClr val="accent1"/>
          </a:fillRef>
          <a:effectRef idx="2">
            <a:schemeClr val="accent1"/>
          </a:effectRef>
          <a:fontRef idx="minor">
            <a:schemeClr val="tx1"/>
          </a:fontRef>
        </p:style>
      </p:cxnSp>
      <mc:AlternateContent xmlns:mc="http://schemas.openxmlformats.org/markup-compatibility/2006" xmlns:a14="http://schemas.microsoft.com/office/drawing/2010/main">
        <mc:Choice Requires="a14">
          <p:sp>
            <p:nvSpPr>
              <p:cNvPr id="60" name="Speech Bubble: Rectangle 59">
                <a:extLst>
                  <a:ext uri="{FF2B5EF4-FFF2-40B4-BE49-F238E27FC236}">
                    <a16:creationId xmlns:a16="http://schemas.microsoft.com/office/drawing/2014/main" id="{A5329A5A-17C2-4AAF-B9DF-B981D4B75961}"/>
                  </a:ext>
                </a:extLst>
              </p:cNvPr>
              <p:cNvSpPr/>
              <p:nvPr/>
            </p:nvSpPr>
            <p:spPr>
              <a:xfrm>
                <a:off x="1569590" y="6196978"/>
                <a:ext cx="5309260" cy="1075764"/>
              </a:xfrm>
              <a:prstGeom prst="wedgeRectCallout">
                <a:avLst>
                  <a:gd name="adj1" fmla="val -41974"/>
                  <a:gd name="adj2" fmla="val -108207"/>
                </a:avLst>
              </a:prstGeom>
              <a:solidFill>
                <a:schemeClr val="accent5">
                  <a:lumMod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a:t>Adjustable </a:t>
                </a:r>
                <a14:m>
                  <m:oMath xmlns:m="http://schemas.openxmlformats.org/officeDocument/2006/math">
                    <m:sSub>
                      <m:sSubPr>
                        <m:ctrlPr>
                          <a:rPr lang="en-US" sz="2800" b="1" i="1">
                            <a:latin typeface="Cambria Math" panose="02040503050406030204" pitchFamily="18" charset="0"/>
                          </a:rPr>
                        </m:ctrlPr>
                      </m:sSubPr>
                      <m:e>
                        <m:r>
                          <a:rPr lang="en-US" sz="2800" b="1" i="1">
                            <a:latin typeface="Cambria Math" panose="02040503050406030204" pitchFamily="18" charset="0"/>
                          </a:rPr>
                          <m:t>𝒇</m:t>
                        </m:r>
                      </m:e>
                      <m:sub>
                        <m:r>
                          <a:rPr lang="en-US" sz="2800" b="1" i="1">
                            <a:latin typeface="Cambria Math" panose="02040503050406030204" pitchFamily="18" charset="0"/>
                          </a:rPr>
                          <m:t>𝑺𝑾</m:t>
                        </m:r>
                      </m:sub>
                    </m:sSub>
                    <m:r>
                      <a:rPr lang="en-US" sz="2800" b="1" i="1">
                        <a:latin typeface="Cambria Math" panose="02040503050406030204" pitchFamily="18" charset="0"/>
                      </a:rPr>
                      <m:t> </m:t>
                    </m:r>
                  </m:oMath>
                </a14:m>
                <a:r>
                  <a:rPr lang="en-US" sz="2800" b="1" dirty="0"/>
                  <a:t>by selecting the correct </a:t>
                </a:r>
                <a14:m>
                  <m:oMath xmlns:m="http://schemas.openxmlformats.org/officeDocument/2006/math">
                    <m:sSub>
                      <m:sSubPr>
                        <m:ctrlPr>
                          <a:rPr lang="en-US" sz="2800" b="1" i="1">
                            <a:latin typeface="Cambria Math" panose="02040503050406030204" pitchFamily="18" charset="0"/>
                          </a:rPr>
                        </m:ctrlPr>
                      </m:sSubPr>
                      <m:e>
                        <m:r>
                          <a:rPr lang="en-US" sz="2800" b="1" i="1">
                            <a:latin typeface="Cambria Math" panose="02040503050406030204" pitchFamily="18" charset="0"/>
                          </a:rPr>
                          <m:t>𝑹</m:t>
                        </m:r>
                      </m:e>
                      <m:sub>
                        <m:r>
                          <a:rPr lang="en-US" sz="2800" b="1" i="1">
                            <a:latin typeface="Cambria Math" panose="02040503050406030204" pitchFamily="18" charset="0"/>
                          </a:rPr>
                          <m:t>𝑭𝑹𝑬𝑸</m:t>
                        </m:r>
                      </m:sub>
                    </m:sSub>
                  </m:oMath>
                </a14:m>
                <a:endParaRPr lang="en-US" sz="2800" b="1" dirty="0"/>
              </a:p>
            </p:txBody>
          </p:sp>
        </mc:Choice>
        <mc:Fallback xmlns="">
          <p:sp>
            <p:nvSpPr>
              <p:cNvPr id="60" name="Speech Bubble: Rectangle 59">
                <a:extLst>
                  <a:ext uri="{FF2B5EF4-FFF2-40B4-BE49-F238E27FC236}">
                    <a16:creationId xmlns:a16="http://schemas.microsoft.com/office/drawing/2014/main" id="{A5329A5A-17C2-4AAF-B9DF-B981D4B75961}"/>
                  </a:ext>
                </a:extLst>
              </p:cNvPr>
              <p:cNvSpPr>
                <a:spLocks noRot="1" noChangeAspect="1" noMove="1" noResize="1" noEditPoints="1" noAdjustHandles="1" noChangeArrowheads="1" noChangeShapeType="1" noTextEdit="1"/>
              </p:cNvSpPr>
              <p:nvPr/>
            </p:nvSpPr>
            <p:spPr>
              <a:xfrm>
                <a:off x="1569590" y="6196978"/>
                <a:ext cx="5309260" cy="1075764"/>
              </a:xfrm>
              <a:prstGeom prst="wedgeRectCallout">
                <a:avLst>
                  <a:gd name="adj1" fmla="val -41974"/>
                  <a:gd name="adj2" fmla="val -108207"/>
                </a:avLst>
              </a:prstGeom>
              <a:blipFill>
                <a:blip r:embed="rId7"/>
                <a:stretch>
                  <a:fillRect l="-2057" b="-4240"/>
                </a:stretch>
              </a:blipFill>
              <a:ln>
                <a:solidFill>
                  <a:schemeClr val="accent3"/>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1" name="TextBox 60">
                <a:extLst>
                  <a:ext uri="{FF2B5EF4-FFF2-40B4-BE49-F238E27FC236}">
                    <a16:creationId xmlns:a16="http://schemas.microsoft.com/office/drawing/2014/main" id="{1AFD5C44-E893-40FE-9DB6-C56CA7066699}"/>
                  </a:ext>
                </a:extLst>
              </p:cNvPr>
              <p:cNvSpPr txBox="1"/>
              <p:nvPr/>
            </p:nvSpPr>
            <p:spPr>
              <a:xfrm>
                <a:off x="1643469" y="7536211"/>
                <a:ext cx="5164555" cy="1196481"/>
              </a:xfrm>
              <a:prstGeom prst="rect">
                <a:avLst/>
              </a:prstGeom>
              <a:noFill/>
            </p:spPr>
            <p:txBody>
              <a:bodyPr wrap="none" lIns="0" tIns="0" rIns="0" bIns="0" rtlCol="0">
                <a:spAutoFit/>
              </a:bodyPr>
              <a:lstStyle/>
              <a:p>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𝑅</m:t>
                        </m:r>
                      </m:e>
                      <m:sub>
                        <m:r>
                          <a:rPr lang="en-US" i="1">
                            <a:latin typeface="Cambria Math" panose="02040503050406030204" pitchFamily="18" charset="0"/>
                          </a:rPr>
                          <m:t>𝐹𝑅𝐸𝑄</m:t>
                        </m:r>
                      </m:sub>
                    </m:sSub>
                    <m:d>
                      <m:dPr>
                        <m:ctrlPr>
                          <a:rPr lang="en-US" i="1">
                            <a:latin typeface="Cambria Math" panose="02040503050406030204" pitchFamily="18" charset="0"/>
                          </a:rPr>
                        </m:ctrlPr>
                      </m:dPr>
                      <m:e>
                        <m:r>
                          <a:rPr lang="en-US" i="1">
                            <a:latin typeface="Cambria Math" panose="02040503050406030204" pitchFamily="18" charset="0"/>
                          </a:rPr>
                          <m:t>𝑘</m:t>
                        </m:r>
                        <m:r>
                          <m:rPr>
                            <m:sty m:val="p"/>
                          </m:rPr>
                          <a:rPr lang="el-GR" i="1">
                            <a:latin typeface="Cambria Math" panose="02040503050406030204" pitchFamily="18" charset="0"/>
                            <a:ea typeface="Cambria Math" panose="02040503050406030204" pitchFamily="18" charset="0"/>
                          </a:rPr>
                          <m:t>Ω</m:t>
                        </m:r>
                      </m:e>
                    </m:d>
                    <m:r>
                      <a:rPr lang="en-US" i="1">
                        <a:latin typeface="Cambria Math" panose="02040503050406030204" pitchFamily="18" charset="0"/>
                        <a:ea typeface="Cambria Math" panose="02040503050406030204" pitchFamily="18" charset="0"/>
                      </a:rPr>
                      <m:t>=</m:t>
                    </m:r>
                  </m:oMath>
                </a14:m>
                <a:r>
                  <a:rPr lang="en-US" i="1" dirty="0">
                    <a:latin typeface="Cambria Math" panose="02040503050406030204" pitchFamily="18" charset="0"/>
                    <a:ea typeface="Cambria Math" panose="02040503050406030204" pitchFamily="18" charset="0"/>
                  </a:rPr>
                  <a:t> </a:t>
                </a:r>
              </a:p>
              <a:p>
                <a14:m>
                  <m:oMath xmlns:m="http://schemas.openxmlformats.org/officeDocument/2006/math">
                    <m:r>
                      <a:rPr lang="en-US" i="1">
                        <a:latin typeface="Cambria Math" panose="02040503050406030204" pitchFamily="18" charset="0"/>
                      </a:rPr>
                      <m:t>26660</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𝑓</m:t>
                            </m:r>
                          </m:e>
                          <m:sub>
                            <m:r>
                              <a:rPr lang="en-US" i="1">
                                <a:latin typeface="Cambria Math" panose="02040503050406030204" pitchFamily="18" charset="0"/>
                                <a:ea typeface="Cambria Math" panose="02040503050406030204" pitchFamily="18" charset="0"/>
                              </a:rPr>
                              <m:t>𝑆𝑊</m:t>
                            </m:r>
                          </m:sub>
                        </m:sSub>
                      </m:e>
                      <m:sup>
                        <m:r>
                          <a:rPr lang="en-US" i="1">
                            <a:latin typeface="Cambria Math" panose="02040503050406030204" pitchFamily="18" charset="0"/>
                            <a:ea typeface="Cambria Math" panose="02040503050406030204" pitchFamily="18" charset="0"/>
                          </a:rPr>
                          <m:t>−1.0483</m:t>
                        </m:r>
                      </m:sup>
                    </m:sSup>
                  </m:oMath>
                </a14:m>
                <a:r>
                  <a:rPr lang="en-US" dirty="0">
                    <a:ea typeface="Cambria Math" panose="02040503050406030204" pitchFamily="18" charset="0"/>
                  </a:rPr>
                  <a:t> </a:t>
                </a:r>
                <a14:m>
                  <m:oMath xmlns:m="http://schemas.openxmlformats.org/officeDocument/2006/math">
                    <m:d>
                      <m:dPr>
                        <m:ctrlPr>
                          <a:rPr lang="en-US" i="1">
                            <a:latin typeface="Cambria Math" panose="02040503050406030204" pitchFamily="18" charset="0"/>
                            <a:ea typeface="Cambria Math" panose="02040503050406030204" pitchFamily="18" charset="0"/>
                          </a:rPr>
                        </m:ctrlPr>
                      </m:dPr>
                      <m:e>
                        <m:r>
                          <a:rPr lang="en-US" i="1">
                            <a:latin typeface="Cambria Math" panose="02040503050406030204" pitchFamily="18" charset="0"/>
                            <a:ea typeface="Cambria Math" panose="02040503050406030204" pitchFamily="18" charset="0"/>
                          </a:rPr>
                          <m:t>𝑘𝐻𝑧</m:t>
                        </m:r>
                      </m:e>
                    </m:d>
                  </m:oMath>
                </a14:m>
                <a:endParaRPr lang="en-US" dirty="0"/>
              </a:p>
            </p:txBody>
          </p:sp>
        </mc:Choice>
        <mc:Fallback xmlns="">
          <p:sp>
            <p:nvSpPr>
              <p:cNvPr id="61" name="TextBox 60">
                <a:extLst>
                  <a:ext uri="{FF2B5EF4-FFF2-40B4-BE49-F238E27FC236}">
                    <a16:creationId xmlns:a16="http://schemas.microsoft.com/office/drawing/2014/main" id="{1AFD5C44-E893-40FE-9DB6-C56CA7066699}"/>
                  </a:ext>
                </a:extLst>
              </p:cNvPr>
              <p:cNvSpPr txBox="1">
                <a:spLocks noRot="1" noChangeAspect="1" noMove="1" noResize="1" noEditPoints="1" noAdjustHandles="1" noChangeArrowheads="1" noChangeShapeType="1" noTextEdit="1"/>
              </p:cNvSpPr>
              <p:nvPr/>
            </p:nvSpPr>
            <p:spPr>
              <a:xfrm>
                <a:off x="1643469" y="7536211"/>
                <a:ext cx="5164555" cy="1196481"/>
              </a:xfrm>
              <a:prstGeom prst="rect">
                <a:avLst/>
              </a:prstGeom>
              <a:blipFill>
                <a:blip r:embed="rId8"/>
                <a:stretch>
                  <a:fillRect/>
                </a:stretch>
              </a:blipFill>
            </p:spPr>
            <p:txBody>
              <a:bodyPr/>
              <a:lstStyle/>
              <a:p>
                <a:r>
                  <a:rPr lang="en-US">
                    <a:noFill/>
                  </a:rPr>
                  <a:t> </a:t>
                </a:r>
              </a:p>
            </p:txBody>
          </p:sp>
        </mc:Fallback>
      </mc:AlternateContent>
      <p:sp>
        <p:nvSpPr>
          <p:cNvPr id="62" name="Rectangle 61">
            <a:extLst>
              <a:ext uri="{FF2B5EF4-FFF2-40B4-BE49-F238E27FC236}">
                <a16:creationId xmlns:a16="http://schemas.microsoft.com/office/drawing/2014/main" id="{098B53BA-D9F8-4E4A-9628-7285F888C9F8}"/>
              </a:ext>
            </a:extLst>
          </p:cNvPr>
          <p:cNvSpPr/>
          <p:nvPr/>
        </p:nvSpPr>
        <p:spPr>
          <a:xfrm>
            <a:off x="1574530" y="7272743"/>
            <a:ext cx="5304320" cy="1802466"/>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32443041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Group 66"/>
          <p:cNvGrpSpPr/>
          <p:nvPr/>
        </p:nvGrpSpPr>
        <p:grpSpPr>
          <a:xfrm>
            <a:off x="-19052" y="19048"/>
            <a:ext cx="3944420" cy="10306052"/>
            <a:chOff x="-9526" y="9524"/>
            <a:chExt cx="1972210" cy="5153026"/>
          </a:xfrm>
        </p:grpSpPr>
        <p:sp>
          <p:nvSpPr>
            <p:cNvPr id="11" name="Rectangle 10"/>
            <p:cNvSpPr/>
            <p:nvPr/>
          </p:nvSpPr>
          <p:spPr>
            <a:xfrm>
              <a:off x="-9526" y="9524"/>
              <a:ext cx="1483618"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2400">
                <a:solidFill>
                  <a:srgbClr val="FFFFFF"/>
                </a:solidFill>
                <a:latin typeface="Arial"/>
              </a:endParaRPr>
            </a:p>
          </p:txBody>
        </p:sp>
        <p:sp>
          <p:nvSpPr>
            <p:cNvPr id="12" name="Isosceles Triangle 11"/>
            <p:cNvSpPr/>
            <p:nvPr/>
          </p:nvSpPr>
          <p:spPr>
            <a:xfrm rot="5400000">
              <a:off x="1204037" y="1441629"/>
              <a:ext cx="1019175" cy="498118"/>
            </a:xfrm>
            <a:prstGeom prst="triangle">
              <a:avLst>
                <a:gd name="adj" fmla="val 418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a:solidFill>
                  <a:srgbClr val="FFFFFF"/>
                </a:solidFill>
                <a:latin typeface="Arial"/>
              </a:endParaRPr>
            </a:p>
          </p:txBody>
        </p:sp>
        <p:cxnSp>
          <p:nvCxnSpPr>
            <p:cNvPr id="15" name="Straight Connector 14"/>
            <p:cNvCxnSpPr>
              <a:stCxn id="12" idx="4"/>
            </p:cNvCxnSpPr>
            <p:nvPr/>
          </p:nvCxnSpPr>
          <p:spPr>
            <a:xfrm>
              <a:off x="1464566" y="2200276"/>
              <a:ext cx="9525" cy="2962274"/>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2" idx="2"/>
              <a:endCxn id="12" idx="0"/>
            </p:cNvCxnSpPr>
            <p:nvPr/>
          </p:nvCxnSpPr>
          <p:spPr>
            <a:xfrm>
              <a:off x="1464566" y="1181101"/>
              <a:ext cx="498118" cy="426729"/>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2" idx="0"/>
              <a:endCxn id="12" idx="4"/>
            </p:cNvCxnSpPr>
            <p:nvPr/>
          </p:nvCxnSpPr>
          <p:spPr>
            <a:xfrm flipH="1">
              <a:off x="1464566" y="1607830"/>
              <a:ext cx="498118" cy="592446"/>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endCxn id="12" idx="2"/>
            </p:cNvCxnSpPr>
            <p:nvPr/>
          </p:nvCxnSpPr>
          <p:spPr>
            <a:xfrm flipH="1">
              <a:off x="1464566" y="19050"/>
              <a:ext cx="9526" cy="1162051"/>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58036" y="1348085"/>
              <a:ext cx="1092607" cy="323166"/>
            </a:xfrm>
            <a:prstGeom prst="rect">
              <a:avLst/>
            </a:prstGeom>
            <a:noFill/>
          </p:spPr>
          <p:txBody>
            <a:bodyPr wrap="none" rtlCol="0">
              <a:spAutoFit/>
            </a:bodyPr>
            <a:lstStyle/>
            <a:p>
              <a:pPr defTabSz="1828800">
                <a:defRPr/>
              </a:pPr>
              <a:r>
                <a:rPr lang="en-US" altLang="zh-CN" b="1" dirty="0">
                  <a:solidFill>
                    <a:srgbClr val="FFFFFF"/>
                  </a:solidFill>
                  <a:latin typeface="Arial"/>
                </a:rPr>
                <a:t>Contents</a:t>
              </a:r>
              <a:endParaRPr lang="en-US" b="1" dirty="0">
                <a:solidFill>
                  <a:srgbClr val="FFFFFF"/>
                </a:solidFill>
                <a:latin typeface="Arial"/>
              </a:endParaRPr>
            </a:p>
          </p:txBody>
        </p:sp>
      </p:grpSp>
      <p:grpSp>
        <p:nvGrpSpPr>
          <p:cNvPr id="3" name="Group 2">
            <a:extLst>
              <a:ext uri="{FF2B5EF4-FFF2-40B4-BE49-F238E27FC236}">
                <a16:creationId xmlns:a16="http://schemas.microsoft.com/office/drawing/2014/main" id="{59C0280D-6334-4F39-BA1B-B378E6D5CC78}"/>
              </a:ext>
            </a:extLst>
          </p:cNvPr>
          <p:cNvGrpSpPr/>
          <p:nvPr/>
        </p:nvGrpSpPr>
        <p:grpSpPr>
          <a:xfrm>
            <a:off x="5171373" y="754284"/>
            <a:ext cx="10343982" cy="862012"/>
            <a:chOff x="2585686" y="251813"/>
            <a:chExt cx="5171991" cy="431006"/>
          </a:xfrm>
        </p:grpSpPr>
        <p:sp>
          <p:nvSpPr>
            <p:cNvPr id="48" name="Rounded Rectangle 47"/>
            <p:cNvSpPr/>
            <p:nvPr/>
          </p:nvSpPr>
          <p:spPr>
            <a:xfrm>
              <a:off x="2585686" y="251813"/>
              <a:ext cx="431006" cy="431006"/>
            </a:xfrm>
            <a:prstGeom prst="roundRect">
              <a:avLst/>
            </a:prstGeom>
            <a:solidFill>
              <a:schemeClr val="accent3"/>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altLang="zh-CN" sz="2800" b="1" dirty="0">
                  <a:solidFill>
                    <a:srgbClr val="FFFFFF"/>
                  </a:solidFill>
                  <a:latin typeface="Arial"/>
                </a:rPr>
                <a:t>01</a:t>
              </a:r>
              <a:endParaRPr lang="en-US" sz="2800" b="1" dirty="0">
                <a:solidFill>
                  <a:srgbClr val="FFFFFF"/>
                </a:solidFill>
                <a:latin typeface="Arial"/>
              </a:endParaRPr>
            </a:p>
          </p:txBody>
        </p:sp>
        <p:sp>
          <p:nvSpPr>
            <p:cNvPr id="54" name="Rectangle 53"/>
            <p:cNvSpPr/>
            <p:nvPr/>
          </p:nvSpPr>
          <p:spPr>
            <a:xfrm>
              <a:off x="3436776" y="298039"/>
              <a:ext cx="4320901" cy="292388"/>
            </a:xfrm>
            <a:prstGeom prst="rect">
              <a:avLst/>
            </a:prstGeom>
          </p:spPr>
          <p:txBody>
            <a:bodyPr wrap="square">
              <a:spAutoFit/>
            </a:bodyPr>
            <a:lstStyle/>
            <a:p>
              <a:pPr defTabSz="1828800"/>
              <a:r>
                <a:rPr lang="en-US" altLang="zh-CN" sz="3200" b="1" dirty="0"/>
                <a:t>Automotive USB design challenges</a:t>
              </a:r>
            </a:p>
          </p:txBody>
        </p:sp>
      </p:grpSp>
      <p:sp>
        <p:nvSpPr>
          <p:cNvPr id="63" name="Rectangle 62"/>
          <p:cNvSpPr/>
          <p:nvPr/>
        </p:nvSpPr>
        <p:spPr>
          <a:xfrm>
            <a:off x="6563988" y="1995747"/>
            <a:ext cx="8146268" cy="91438"/>
          </a:xfrm>
          <a:prstGeom prst="rect">
            <a:avLst/>
          </a:prstGeom>
          <a:gradFill flip="none" rotWithShape="1">
            <a:gsLst>
              <a:gs pos="0">
                <a:schemeClr val="accent3">
                  <a:lumMod val="60000"/>
                  <a:lumOff val="40000"/>
                  <a:alpha val="0"/>
                </a:schemeClr>
              </a:gs>
              <a:gs pos="50000">
                <a:schemeClr val="accent3"/>
              </a:gs>
              <a:gs pos="100000">
                <a:schemeClr val="accent3">
                  <a:lumMod val="60000"/>
                  <a:lumOff val="4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3200">
              <a:solidFill>
                <a:schemeClr val="tx1"/>
              </a:solidFill>
              <a:latin typeface="Arial"/>
            </a:endParaRPr>
          </a:p>
        </p:txBody>
      </p:sp>
      <p:sp>
        <p:nvSpPr>
          <p:cNvPr id="64" name="Rectangle 63"/>
          <p:cNvSpPr/>
          <p:nvPr/>
        </p:nvSpPr>
        <p:spPr>
          <a:xfrm>
            <a:off x="6563988" y="3415609"/>
            <a:ext cx="8146268" cy="91438"/>
          </a:xfrm>
          <a:prstGeom prst="rect">
            <a:avLst/>
          </a:prstGeom>
          <a:gradFill flip="none" rotWithShape="1">
            <a:gsLst>
              <a:gs pos="0">
                <a:schemeClr val="accent3">
                  <a:lumMod val="60000"/>
                  <a:lumOff val="40000"/>
                  <a:alpha val="0"/>
                </a:schemeClr>
              </a:gs>
              <a:gs pos="50000">
                <a:schemeClr val="accent3"/>
              </a:gs>
              <a:gs pos="100000">
                <a:schemeClr val="accent3">
                  <a:lumMod val="60000"/>
                  <a:lumOff val="4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tx1"/>
              </a:solidFill>
              <a:latin typeface="Arial"/>
            </a:endParaRPr>
          </a:p>
        </p:txBody>
      </p:sp>
      <p:sp>
        <p:nvSpPr>
          <p:cNvPr id="65" name="Rectangle 64"/>
          <p:cNvSpPr/>
          <p:nvPr/>
        </p:nvSpPr>
        <p:spPr>
          <a:xfrm>
            <a:off x="6563988" y="4835471"/>
            <a:ext cx="8146268" cy="91438"/>
          </a:xfrm>
          <a:prstGeom prst="rect">
            <a:avLst/>
          </a:prstGeom>
          <a:gradFill flip="none" rotWithShape="1">
            <a:gsLst>
              <a:gs pos="0">
                <a:schemeClr val="accent3">
                  <a:lumMod val="60000"/>
                  <a:lumOff val="40000"/>
                  <a:alpha val="0"/>
                </a:schemeClr>
              </a:gs>
              <a:gs pos="50000">
                <a:schemeClr val="accent3"/>
              </a:gs>
              <a:gs pos="100000">
                <a:schemeClr val="accent3">
                  <a:lumMod val="60000"/>
                  <a:lumOff val="4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tx1"/>
              </a:solidFill>
              <a:latin typeface="Arial"/>
            </a:endParaRPr>
          </a:p>
        </p:txBody>
      </p:sp>
      <p:sp>
        <p:nvSpPr>
          <p:cNvPr id="66" name="Rectangle 65"/>
          <p:cNvSpPr/>
          <p:nvPr/>
        </p:nvSpPr>
        <p:spPr>
          <a:xfrm>
            <a:off x="6563988" y="6255333"/>
            <a:ext cx="8146268" cy="91438"/>
          </a:xfrm>
          <a:prstGeom prst="rect">
            <a:avLst/>
          </a:prstGeom>
          <a:gradFill flip="none" rotWithShape="1">
            <a:gsLst>
              <a:gs pos="0">
                <a:schemeClr val="accent3">
                  <a:lumMod val="60000"/>
                  <a:lumOff val="40000"/>
                  <a:alpha val="0"/>
                </a:schemeClr>
              </a:gs>
              <a:gs pos="50000">
                <a:schemeClr val="accent3"/>
              </a:gs>
              <a:gs pos="100000">
                <a:schemeClr val="accent3">
                  <a:lumMod val="60000"/>
                  <a:lumOff val="4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tx1"/>
              </a:solidFill>
              <a:latin typeface="Arial"/>
            </a:endParaRPr>
          </a:p>
        </p:txBody>
      </p:sp>
      <p:grpSp>
        <p:nvGrpSpPr>
          <p:cNvPr id="4" name="Group 3">
            <a:extLst>
              <a:ext uri="{FF2B5EF4-FFF2-40B4-BE49-F238E27FC236}">
                <a16:creationId xmlns:a16="http://schemas.microsoft.com/office/drawing/2014/main" id="{080BAFA6-3C1B-4EF8-80BF-CA95693B44AE}"/>
              </a:ext>
            </a:extLst>
          </p:cNvPr>
          <p:cNvGrpSpPr/>
          <p:nvPr/>
        </p:nvGrpSpPr>
        <p:grpSpPr>
          <a:xfrm>
            <a:off x="5171371" y="2320390"/>
            <a:ext cx="12826070" cy="862012"/>
            <a:chOff x="2585686" y="857316"/>
            <a:chExt cx="5832172" cy="431006"/>
          </a:xfrm>
        </p:grpSpPr>
        <p:sp>
          <p:nvSpPr>
            <p:cNvPr id="55" name="Rectangle 54"/>
            <p:cNvSpPr/>
            <p:nvPr/>
          </p:nvSpPr>
          <p:spPr>
            <a:xfrm>
              <a:off x="3361146" y="903542"/>
              <a:ext cx="5056712" cy="292388"/>
            </a:xfrm>
            <a:prstGeom prst="rect">
              <a:avLst/>
            </a:prstGeom>
          </p:spPr>
          <p:txBody>
            <a:bodyPr wrap="square">
              <a:spAutoFit/>
            </a:bodyPr>
            <a:lstStyle/>
            <a:p>
              <a:pPr defTabSz="1828800"/>
              <a:r>
                <a:rPr lang="en-US" sz="3200" b="1" dirty="0"/>
                <a:t>Excellent thermals confronting a warm environment</a:t>
              </a:r>
            </a:p>
          </p:txBody>
        </p:sp>
        <p:sp>
          <p:nvSpPr>
            <p:cNvPr id="69" name="Rounded Rectangle 68"/>
            <p:cNvSpPr/>
            <p:nvPr/>
          </p:nvSpPr>
          <p:spPr>
            <a:xfrm>
              <a:off x="2585686" y="857316"/>
              <a:ext cx="393425" cy="431006"/>
            </a:xfrm>
            <a:prstGeom prst="roundRect">
              <a:avLst/>
            </a:prstGeom>
            <a:solidFill>
              <a:schemeClr val="accent3"/>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altLang="zh-CN" sz="2800" b="1" dirty="0">
                  <a:solidFill>
                    <a:srgbClr val="FFFFFF"/>
                  </a:solidFill>
                  <a:latin typeface="Arial"/>
                </a:rPr>
                <a:t>02</a:t>
              </a:r>
              <a:endParaRPr lang="en-US" sz="2800" b="1" dirty="0">
                <a:solidFill>
                  <a:srgbClr val="FFFFFF"/>
                </a:solidFill>
                <a:latin typeface="Arial"/>
              </a:endParaRPr>
            </a:p>
          </p:txBody>
        </p:sp>
      </p:grpSp>
      <p:grpSp>
        <p:nvGrpSpPr>
          <p:cNvPr id="2" name="Group 1">
            <a:extLst>
              <a:ext uri="{FF2B5EF4-FFF2-40B4-BE49-F238E27FC236}">
                <a16:creationId xmlns:a16="http://schemas.microsoft.com/office/drawing/2014/main" id="{3DAC8FCF-12EC-4159-8666-ECA91A797999}"/>
              </a:ext>
            </a:extLst>
          </p:cNvPr>
          <p:cNvGrpSpPr/>
          <p:nvPr/>
        </p:nvGrpSpPr>
        <p:grpSpPr>
          <a:xfrm>
            <a:off x="5171372" y="3740253"/>
            <a:ext cx="5575356" cy="862012"/>
            <a:chOff x="2585686" y="1820577"/>
            <a:chExt cx="2787678" cy="431006"/>
          </a:xfrm>
        </p:grpSpPr>
        <p:sp>
          <p:nvSpPr>
            <p:cNvPr id="56" name="Rectangle 55"/>
            <p:cNvSpPr/>
            <p:nvPr/>
          </p:nvSpPr>
          <p:spPr>
            <a:xfrm>
              <a:off x="3436776" y="1866803"/>
              <a:ext cx="1936588" cy="292388"/>
            </a:xfrm>
            <a:prstGeom prst="rect">
              <a:avLst/>
            </a:prstGeom>
          </p:spPr>
          <p:txBody>
            <a:bodyPr wrap="none">
              <a:spAutoFit/>
            </a:bodyPr>
            <a:lstStyle/>
            <a:p>
              <a:pPr defTabSz="1828800"/>
              <a:r>
                <a:rPr lang="en-US" sz="3200" b="1" dirty="0"/>
                <a:t>Small solution size</a:t>
              </a:r>
            </a:p>
          </p:txBody>
        </p:sp>
        <p:sp>
          <p:nvSpPr>
            <p:cNvPr id="70" name="Rounded Rectangle 69"/>
            <p:cNvSpPr/>
            <p:nvPr/>
          </p:nvSpPr>
          <p:spPr>
            <a:xfrm>
              <a:off x="2585686" y="1820577"/>
              <a:ext cx="431006" cy="431006"/>
            </a:xfrm>
            <a:prstGeom prst="roundRect">
              <a:avLst/>
            </a:prstGeom>
            <a:solidFill>
              <a:schemeClr val="accent3"/>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altLang="zh-CN" sz="2800" b="1" dirty="0">
                  <a:solidFill>
                    <a:srgbClr val="FFFFFF"/>
                  </a:solidFill>
                  <a:latin typeface="Arial"/>
                </a:rPr>
                <a:t>03</a:t>
              </a:r>
              <a:endParaRPr lang="en-US" sz="2800" b="1" dirty="0">
                <a:solidFill>
                  <a:srgbClr val="FFFFFF"/>
                </a:solidFill>
                <a:latin typeface="Arial"/>
              </a:endParaRPr>
            </a:p>
          </p:txBody>
        </p:sp>
      </p:grpSp>
      <p:grpSp>
        <p:nvGrpSpPr>
          <p:cNvPr id="9" name="Group 8">
            <a:extLst>
              <a:ext uri="{FF2B5EF4-FFF2-40B4-BE49-F238E27FC236}">
                <a16:creationId xmlns:a16="http://schemas.microsoft.com/office/drawing/2014/main" id="{1906A626-C964-49F4-A01A-A8C980BC0E42}"/>
              </a:ext>
            </a:extLst>
          </p:cNvPr>
          <p:cNvGrpSpPr/>
          <p:nvPr/>
        </p:nvGrpSpPr>
        <p:grpSpPr>
          <a:xfrm>
            <a:off x="5171373" y="5160115"/>
            <a:ext cx="10605580" cy="862012"/>
            <a:chOff x="2585686" y="2580057"/>
            <a:chExt cx="5302790" cy="431006"/>
          </a:xfrm>
        </p:grpSpPr>
        <p:sp>
          <p:nvSpPr>
            <p:cNvPr id="57" name="Rectangle 56"/>
            <p:cNvSpPr/>
            <p:nvPr/>
          </p:nvSpPr>
          <p:spPr>
            <a:xfrm>
              <a:off x="3436776" y="2626283"/>
              <a:ext cx="4451700" cy="292388"/>
            </a:xfrm>
            <a:prstGeom prst="rect">
              <a:avLst/>
            </a:prstGeom>
          </p:spPr>
          <p:txBody>
            <a:bodyPr wrap="none">
              <a:spAutoFit/>
            </a:bodyPr>
            <a:lstStyle/>
            <a:p>
              <a:pPr defTabSz="1828800"/>
              <a:r>
                <a:rPr lang="en-US" sz="3200" b="1" dirty="0"/>
                <a:t>Compatibility for different charging schemes</a:t>
              </a:r>
            </a:p>
          </p:txBody>
        </p:sp>
        <p:sp>
          <p:nvSpPr>
            <p:cNvPr id="71" name="Rounded Rectangle 70"/>
            <p:cNvSpPr/>
            <p:nvPr/>
          </p:nvSpPr>
          <p:spPr>
            <a:xfrm>
              <a:off x="2585686" y="2580057"/>
              <a:ext cx="431006" cy="431006"/>
            </a:xfrm>
            <a:prstGeom prst="roundRect">
              <a:avLst/>
            </a:prstGeom>
            <a:solidFill>
              <a:schemeClr val="accent3"/>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altLang="zh-CN" sz="2800" b="1" dirty="0">
                  <a:solidFill>
                    <a:srgbClr val="FFFFFF"/>
                  </a:solidFill>
                  <a:latin typeface="Arial"/>
                </a:rPr>
                <a:t>04</a:t>
              </a:r>
              <a:endParaRPr lang="en-US" sz="2800" b="1" dirty="0">
                <a:solidFill>
                  <a:srgbClr val="FFFFFF"/>
                </a:solidFill>
                <a:latin typeface="Arial"/>
              </a:endParaRPr>
            </a:p>
          </p:txBody>
        </p:sp>
      </p:grpSp>
      <p:grpSp>
        <p:nvGrpSpPr>
          <p:cNvPr id="8" name="Group 7">
            <a:extLst>
              <a:ext uri="{FF2B5EF4-FFF2-40B4-BE49-F238E27FC236}">
                <a16:creationId xmlns:a16="http://schemas.microsoft.com/office/drawing/2014/main" id="{05CE51FF-D9A6-43DD-8985-B341C0B6A490}"/>
              </a:ext>
            </a:extLst>
          </p:cNvPr>
          <p:cNvGrpSpPr/>
          <p:nvPr/>
        </p:nvGrpSpPr>
        <p:grpSpPr>
          <a:xfrm>
            <a:off x="5171373" y="6579977"/>
            <a:ext cx="5142546" cy="862012"/>
            <a:chOff x="2585686" y="3289988"/>
            <a:chExt cx="2571273" cy="431006"/>
          </a:xfrm>
        </p:grpSpPr>
        <p:sp>
          <p:nvSpPr>
            <p:cNvPr id="58" name="Rectangle 57"/>
            <p:cNvSpPr/>
            <p:nvPr/>
          </p:nvSpPr>
          <p:spPr>
            <a:xfrm>
              <a:off x="3436776" y="3336214"/>
              <a:ext cx="1720183" cy="292388"/>
            </a:xfrm>
            <a:prstGeom prst="rect">
              <a:avLst/>
            </a:prstGeom>
          </p:spPr>
          <p:txBody>
            <a:bodyPr wrap="none">
              <a:spAutoFit/>
            </a:bodyPr>
            <a:lstStyle/>
            <a:p>
              <a:pPr defTabSz="1828800"/>
              <a:r>
                <a:rPr lang="en-US" sz="3200" b="1" dirty="0"/>
                <a:t>EMI optimization</a:t>
              </a:r>
            </a:p>
          </p:txBody>
        </p:sp>
        <p:sp>
          <p:nvSpPr>
            <p:cNvPr id="72" name="Rounded Rectangle 71"/>
            <p:cNvSpPr/>
            <p:nvPr/>
          </p:nvSpPr>
          <p:spPr>
            <a:xfrm>
              <a:off x="2585686" y="3289988"/>
              <a:ext cx="431006" cy="431006"/>
            </a:xfrm>
            <a:prstGeom prst="roundRect">
              <a:avLst/>
            </a:prstGeom>
            <a:solidFill>
              <a:schemeClr val="accent3"/>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altLang="zh-CN" sz="2800" b="1" dirty="0">
                  <a:solidFill>
                    <a:srgbClr val="FFFFFF"/>
                  </a:solidFill>
                  <a:latin typeface="Arial"/>
                </a:rPr>
                <a:t>05</a:t>
              </a:r>
              <a:endParaRPr lang="en-US" sz="2800" b="1" dirty="0">
                <a:solidFill>
                  <a:srgbClr val="FFFFFF"/>
                </a:solidFill>
                <a:latin typeface="Arial"/>
              </a:endParaRPr>
            </a:p>
          </p:txBody>
        </p:sp>
      </p:grpSp>
      <p:sp>
        <p:nvSpPr>
          <p:cNvPr id="29" name="Rectangle 28">
            <a:extLst>
              <a:ext uri="{FF2B5EF4-FFF2-40B4-BE49-F238E27FC236}">
                <a16:creationId xmlns:a16="http://schemas.microsoft.com/office/drawing/2014/main" id="{D5557DD7-FF5F-41D8-BC7A-5E3FED045732}"/>
              </a:ext>
            </a:extLst>
          </p:cNvPr>
          <p:cNvSpPr/>
          <p:nvPr/>
        </p:nvSpPr>
        <p:spPr>
          <a:xfrm>
            <a:off x="6563988" y="7675195"/>
            <a:ext cx="8146268" cy="91438"/>
          </a:xfrm>
          <a:prstGeom prst="rect">
            <a:avLst/>
          </a:prstGeom>
          <a:gradFill flip="none" rotWithShape="1">
            <a:gsLst>
              <a:gs pos="0">
                <a:schemeClr val="accent3">
                  <a:lumMod val="60000"/>
                  <a:lumOff val="40000"/>
                  <a:alpha val="0"/>
                </a:schemeClr>
              </a:gs>
              <a:gs pos="50000">
                <a:schemeClr val="accent3"/>
              </a:gs>
              <a:gs pos="100000">
                <a:schemeClr val="accent3">
                  <a:lumMod val="60000"/>
                  <a:lumOff val="4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tx1"/>
              </a:solidFill>
              <a:latin typeface="Arial"/>
            </a:endParaRPr>
          </a:p>
        </p:txBody>
      </p:sp>
      <p:grpSp>
        <p:nvGrpSpPr>
          <p:cNvPr id="7" name="Group 6">
            <a:extLst>
              <a:ext uri="{FF2B5EF4-FFF2-40B4-BE49-F238E27FC236}">
                <a16:creationId xmlns:a16="http://schemas.microsoft.com/office/drawing/2014/main" id="{61CBB4CB-086B-4E8F-A029-5C6CBF74070B}"/>
              </a:ext>
            </a:extLst>
          </p:cNvPr>
          <p:cNvGrpSpPr/>
          <p:nvPr/>
        </p:nvGrpSpPr>
        <p:grpSpPr>
          <a:xfrm>
            <a:off x="5174577" y="7999834"/>
            <a:ext cx="10195212" cy="862012"/>
            <a:chOff x="2587288" y="3916793"/>
            <a:chExt cx="5097606" cy="431006"/>
          </a:xfrm>
        </p:grpSpPr>
        <p:sp>
          <p:nvSpPr>
            <p:cNvPr id="30" name="Rectangle 29">
              <a:extLst>
                <a:ext uri="{FF2B5EF4-FFF2-40B4-BE49-F238E27FC236}">
                  <a16:creationId xmlns:a16="http://schemas.microsoft.com/office/drawing/2014/main" id="{ECC55FBC-4041-4BC9-9EFA-29E6B726B444}"/>
                </a:ext>
              </a:extLst>
            </p:cNvPr>
            <p:cNvSpPr/>
            <p:nvPr/>
          </p:nvSpPr>
          <p:spPr>
            <a:xfrm>
              <a:off x="3438378" y="3947630"/>
              <a:ext cx="4246516" cy="292388"/>
            </a:xfrm>
            <a:prstGeom prst="rect">
              <a:avLst/>
            </a:prstGeom>
          </p:spPr>
          <p:txBody>
            <a:bodyPr wrap="none">
              <a:spAutoFit/>
            </a:bodyPr>
            <a:lstStyle/>
            <a:p>
              <a:pPr defTabSz="1828800"/>
              <a:r>
                <a:rPr lang="en-US" sz="3200" b="1" dirty="0"/>
                <a:t>How to choose: automotive USB products </a:t>
              </a:r>
            </a:p>
          </p:txBody>
        </p:sp>
        <p:sp>
          <p:nvSpPr>
            <p:cNvPr id="31" name="Rounded Rectangle 71">
              <a:extLst>
                <a:ext uri="{FF2B5EF4-FFF2-40B4-BE49-F238E27FC236}">
                  <a16:creationId xmlns:a16="http://schemas.microsoft.com/office/drawing/2014/main" id="{08419D84-0874-4D7D-B662-E072169820B3}"/>
                </a:ext>
              </a:extLst>
            </p:cNvPr>
            <p:cNvSpPr/>
            <p:nvPr/>
          </p:nvSpPr>
          <p:spPr>
            <a:xfrm>
              <a:off x="2587288" y="3916793"/>
              <a:ext cx="431006" cy="431006"/>
            </a:xfrm>
            <a:prstGeom prst="roundRect">
              <a:avLst/>
            </a:prstGeom>
            <a:solidFill>
              <a:schemeClr val="accent3"/>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altLang="zh-CN" sz="2800" b="1" dirty="0">
                  <a:solidFill>
                    <a:srgbClr val="FFFFFF"/>
                  </a:solidFill>
                  <a:latin typeface="Arial"/>
                </a:rPr>
                <a:t>06</a:t>
              </a:r>
              <a:endParaRPr lang="en-US" sz="2800" b="1" dirty="0">
                <a:solidFill>
                  <a:srgbClr val="FFFFFF"/>
                </a:solidFill>
                <a:latin typeface="Arial"/>
              </a:endParaRPr>
            </a:p>
          </p:txBody>
        </p:sp>
      </p:grpSp>
    </p:spTree>
    <p:extLst>
      <p:ext uri="{BB962C8B-B14F-4D97-AF65-F5344CB8AC3E}">
        <p14:creationId xmlns:p14="http://schemas.microsoft.com/office/powerpoint/2010/main" val="40700449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Remarkable performance at 2.1-MHz operation</a:t>
            </a:r>
            <a:endParaRPr lang="en-US" dirty="0"/>
          </a:p>
        </p:txBody>
      </p:sp>
      <p:sp>
        <p:nvSpPr>
          <p:cNvPr id="3" name="Slide Number Placeholder 2"/>
          <p:cNvSpPr>
            <a:spLocks noGrp="1"/>
          </p:cNvSpPr>
          <p:nvPr>
            <p:ph type="sldNum" sz="quarter" idx="10"/>
          </p:nvPr>
        </p:nvSpPr>
        <p:spPr>
          <a:prstGeom prst="rect">
            <a:avLst/>
          </a:prstGeom>
        </p:spPr>
        <p:txBody>
          <a:bodyPr/>
          <a:lstStyle/>
          <a:p>
            <a:pPr defTabSz="1371272" fontAlgn="base">
              <a:spcBef>
                <a:spcPct val="0"/>
              </a:spcBef>
              <a:spcAft>
                <a:spcPct val="0"/>
              </a:spcAft>
              <a:defRPr/>
            </a:pPr>
            <a:fld id="{00C9E872-E0BB-4469-A3CE-4B2AA192E6E7}" type="slidenum">
              <a:rPr lang="en-US" smtClean="0">
                <a:solidFill>
                  <a:srgbClr val="000000"/>
                </a:solidFill>
              </a:rPr>
              <a:pPr defTabSz="1371272" fontAlgn="base">
                <a:spcBef>
                  <a:spcPct val="0"/>
                </a:spcBef>
                <a:spcAft>
                  <a:spcPct val="0"/>
                </a:spcAft>
                <a:defRPr/>
              </a:pPr>
              <a:t>20</a:t>
            </a:fld>
            <a:endParaRPr lang="en-US" dirty="0">
              <a:solidFill>
                <a:srgbClr val="000000"/>
              </a:solidFill>
            </a:endParaRPr>
          </a:p>
        </p:txBody>
      </p:sp>
      <p:pic>
        <p:nvPicPr>
          <p:cNvPr id="7171" name="Picture 3" descr="C:\Users\a0222848\Desktop\test\tek00474.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192839" y="1950483"/>
            <a:ext cx="8520382" cy="639028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C:\Users\a0222848\Desktop\test\tek00503.png">
            <a:extLst>
              <a:ext uri="{FF2B5EF4-FFF2-40B4-BE49-F238E27FC236}">
                <a16:creationId xmlns:a16="http://schemas.microsoft.com/office/drawing/2014/main" id="{8E1CFCF1-3330-4222-8CC3-214D858DD89F}"/>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74780" y="2019300"/>
            <a:ext cx="8154928" cy="611619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1E8F3F12-32D0-4409-9995-F483CB14EAC8}"/>
              </a:ext>
            </a:extLst>
          </p:cNvPr>
          <p:cNvSpPr/>
          <p:nvPr/>
        </p:nvSpPr>
        <p:spPr>
          <a:xfrm>
            <a:off x="874354" y="7611754"/>
            <a:ext cx="9144000" cy="400110"/>
          </a:xfrm>
          <a:prstGeom prst="rect">
            <a:avLst/>
          </a:prstGeom>
        </p:spPr>
        <p:txBody>
          <a:bodyPr>
            <a:spAutoFit/>
          </a:bodyPr>
          <a:lstStyle/>
          <a:p>
            <a:r>
              <a:rPr lang="en-US" sz="2000" dirty="0"/>
              <a:t>400 </a:t>
            </a:r>
            <a:r>
              <a:rPr lang="en-US" sz="2000" dirty="0" err="1"/>
              <a:t>KHz</a:t>
            </a:r>
            <a:r>
              <a:rPr lang="en-US" sz="2000" dirty="0"/>
              <a:t> operating, VIN=12 V, PA=3 A, PB=3 A</a:t>
            </a:r>
          </a:p>
        </p:txBody>
      </p:sp>
      <p:sp>
        <p:nvSpPr>
          <p:cNvPr id="5" name="Rectangle 4">
            <a:extLst>
              <a:ext uri="{FF2B5EF4-FFF2-40B4-BE49-F238E27FC236}">
                <a16:creationId xmlns:a16="http://schemas.microsoft.com/office/drawing/2014/main" id="{BCAC3574-445F-439D-9E55-A074A9F98F27}"/>
              </a:ext>
            </a:extLst>
          </p:cNvPr>
          <p:cNvSpPr/>
          <p:nvPr/>
        </p:nvSpPr>
        <p:spPr>
          <a:xfrm>
            <a:off x="9818120" y="7895620"/>
            <a:ext cx="9144000" cy="400110"/>
          </a:xfrm>
          <a:prstGeom prst="rect">
            <a:avLst/>
          </a:prstGeom>
        </p:spPr>
        <p:txBody>
          <a:bodyPr>
            <a:spAutoFit/>
          </a:bodyPr>
          <a:lstStyle/>
          <a:p>
            <a:r>
              <a:rPr lang="en-US" sz="2000" dirty="0"/>
              <a:t>2.1 MHz operating, VIN=12 V, PA=3 A, PB=3 A</a:t>
            </a:r>
          </a:p>
        </p:txBody>
      </p:sp>
    </p:spTree>
    <p:extLst>
      <p:ext uri="{BB962C8B-B14F-4D97-AF65-F5344CB8AC3E}">
        <p14:creationId xmlns:p14="http://schemas.microsoft.com/office/powerpoint/2010/main" val="8498829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37">
            <a:extLst>
              <a:ext uri="{FF2B5EF4-FFF2-40B4-BE49-F238E27FC236}">
                <a16:creationId xmlns:a16="http://schemas.microsoft.com/office/drawing/2014/main" id="{99D8B5DD-34F6-4F4E-AA22-D0F6DE4CB30C}"/>
              </a:ext>
            </a:extLst>
          </p:cNvPr>
          <p:cNvGrpSpPr/>
          <p:nvPr/>
        </p:nvGrpSpPr>
        <p:grpSpPr>
          <a:xfrm>
            <a:off x="-824648" y="656786"/>
            <a:ext cx="8352156" cy="6229152"/>
            <a:chOff x="231544" y="718351"/>
            <a:chExt cx="4176078" cy="3114576"/>
          </a:xfrm>
        </p:grpSpPr>
        <p:pic>
          <p:nvPicPr>
            <p:cNvPr id="39" name="Picture 38">
              <a:extLst>
                <a:ext uri="{FF2B5EF4-FFF2-40B4-BE49-F238E27FC236}">
                  <a16:creationId xmlns:a16="http://schemas.microsoft.com/office/drawing/2014/main" id="{2D68B380-E232-46B5-9A50-072EE54DECD9}"/>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231544" y="718351"/>
              <a:ext cx="4176078" cy="3114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0" name="Rectangle 39">
              <a:extLst>
                <a:ext uri="{FF2B5EF4-FFF2-40B4-BE49-F238E27FC236}">
                  <a16:creationId xmlns:a16="http://schemas.microsoft.com/office/drawing/2014/main" id="{102102C9-A51A-4547-9381-29CF15B32D2D}"/>
                </a:ext>
              </a:extLst>
            </p:cNvPr>
            <p:cNvSpPr/>
            <p:nvPr/>
          </p:nvSpPr>
          <p:spPr>
            <a:xfrm>
              <a:off x="231544" y="718351"/>
              <a:ext cx="4176078" cy="3114576"/>
            </a:xfrm>
            <a:prstGeom prst="rect">
              <a:avLst/>
            </a:prstGeom>
            <a:gradFill flip="none" rotWithShape="1">
              <a:gsLst>
                <a:gs pos="0">
                  <a:schemeClr val="bg1">
                    <a:alpha val="0"/>
                  </a:schemeClr>
                </a:gs>
                <a:gs pos="79000">
                  <a:schemeClr val="bg1"/>
                </a:gs>
                <a:gs pos="100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41" name="Rectangle 40">
              <a:extLst>
                <a:ext uri="{FF2B5EF4-FFF2-40B4-BE49-F238E27FC236}">
                  <a16:creationId xmlns:a16="http://schemas.microsoft.com/office/drawing/2014/main" id="{92D9E2D4-CCDA-42E2-964A-0C37B2D09B43}"/>
                </a:ext>
              </a:extLst>
            </p:cNvPr>
            <p:cNvSpPr/>
            <p:nvPr/>
          </p:nvSpPr>
          <p:spPr>
            <a:xfrm>
              <a:off x="231544" y="718351"/>
              <a:ext cx="4176078" cy="3114576"/>
            </a:xfrm>
            <a:prstGeom prst="rect">
              <a:avLst/>
            </a:prstGeom>
            <a:gradFill flip="none" rotWithShape="1">
              <a:gsLst>
                <a:gs pos="0">
                  <a:schemeClr val="bg1">
                    <a:alpha val="0"/>
                  </a:schemeClr>
                </a:gs>
                <a:gs pos="84000">
                  <a:schemeClr val="bg1"/>
                </a:gs>
                <a:gs pos="100000">
                  <a:schemeClr val="bg1"/>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dirty="0"/>
            </a:p>
          </p:txBody>
        </p:sp>
        <p:pic>
          <p:nvPicPr>
            <p:cNvPr id="42" name="Picture 41">
              <a:extLst>
                <a:ext uri="{FF2B5EF4-FFF2-40B4-BE49-F238E27FC236}">
                  <a16:creationId xmlns:a16="http://schemas.microsoft.com/office/drawing/2014/main" id="{875FAF35-4024-4190-A18D-30C066AD0622}"/>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1634551" y="1728671"/>
              <a:ext cx="1396876" cy="10231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3" name="Flowchart: Alternate Process 42">
              <a:extLst>
                <a:ext uri="{FF2B5EF4-FFF2-40B4-BE49-F238E27FC236}">
                  <a16:creationId xmlns:a16="http://schemas.microsoft.com/office/drawing/2014/main" id="{40D92749-8324-4A93-99F0-9C5EC7F3307D}"/>
                </a:ext>
              </a:extLst>
            </p:cNvPr>
            <p:cNvSpPr/>
            <p:nvPr/>
          </p:nvSpPr>
          <p:spPr>
            <a:xfrm>
              <a:off x="1548256" y="1302301"/>
              <a:ext cx="1584157" cy="353381"/>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cxnSp>
          <p:nvCxnSpPr>
            <p:cNvPr id="44" name="Straight Connector 43">
              <a:extLst>
                <a:ext uri="{FF2B5EF4-FFF2-40B4-BE49-F238E27FC236}">
                  <a16:creationId xmlns:a16="http://schemas.microsoft.com/office/drawing/2014/main" id="{44656436-3F1E-4D77-A0F3-85927E44DF17}"/>
                </a:ext>
              </a:extLst>
            </p:cNvPr>
            <p:cNvCxnSpPr/>
            <p:nvPr/>
          </p:nvCxnSpPr>
          <p:spPr>
            <a:xfrm>
              <a:off x="1634551" y="1345594"/>
              <a:ext cx="0" cy="261699"/>
            </a:xfrm>
            <a:prstGeom prst="line">
              <a:avLst/>
            </a:prstGeom>
            <a:ln/>
          </p:spPr>
          <p:style>
            <a:lnRef idx="2">
              <a:schemeClr val="accent3"/>
            </a:lnRef>
            <a:fillRef idx="0">
              <a:schemeClr val="accent3"/>
            </a:fillRef>
            <a:effectRef idx="1">
              <a:schemeClr val="accent3"/>
            </a:effectRef>
            <a:fontRef idx="minor">
              <a:schemeClr val="tx1"/>
            </a:fontRef>
          </p:style>
        </p:cxnSp>
        <p:cxnSp>
          <p:nvCxnSpPr>
            <p:cNvPr id="45" name="Straight Connector 44">
              <a:extLst>
                <a:ext uri="{FF2B5EF4-FFF2-40B4-BE49-F238E27FC236}">
                  <a16:creationId xmlns:a16="http://schemas.microsoft.com/office/drawing/2014/main" id="{400EF3ED-1FD9-4126-B856-A7E7AC786DC7}"/>
                </a:ext>
              </a:extLst>
            </p:cNvPr>
            <p:cNvCxnSpPr/>
            <p:nvPr/>
          </p:nvCxnSpPr>
          <p:spPr>
            <a:xfrm>
              <a:off x="3031427" y="1345594"/>
              <a:ext cx="0" cy="261699"/>
            </a:xfrm>
            <a:prstGeom prst="line">
              <a:avLst/>
            </a:prstGeom>
            <a:ln/>
          </p:spPr>
          <p:style>
            <a:lnRef idx="2">
              <a:schemeClr val="accent3"/>
            </a:lnRef>
            <a:fillRef idx="0">
              <a:schemeClr val="accent3"/>
            </a:fillRef>
            <a:effectRef idx="1">
              <a:schemeClr val="accent3"/>
            </a:effectRef>
            <a:fontRef idx="minor">
              <a:schemeClr val="tx1"/>
            </a:fontRef>
          </p:style>
        </p:cxnSp>
        <p:sp>
          <p:nvSpPr>
            <p:cNvPr id="46" name="Rectangle 45">
              <a:extLst>
                <a:ext uri="{FF2B5EF4-FFF2-40B4-BE49-F238E27FC236}">
                  <a16:creationId xmlns:a16="http://schemas.microsoft.com/office/drawing/2014/main" id="{AB5CC45A-F1DA-4798-93F6-3EEADB2826A0}"/>
                </a:ext>
              </a:extLst>
            </p:cNvPr>
            <p:cNvSpPr/>
            <p:nvPr/>
          </p:nvSpPr>
          <p:spPr>
            <a:xfrm>
              <a:off x="2110493" y="1361027"/>
              <a:ext cx="444994" cy="184666"/>
            </a:xfrm>
            <a:prstGeom prst="rect">
              <a:avLst/>
            </a:prstGeom>
          </p:spPr>
          <p:txBody>
            <a:bodyPr wrap="none">
              <a:spAutoFit/>
            </a:bodyPr>
            <a:lstStyle/>
            <a:p>
              <a:pPr algn="ctr"/>
              <a:r>
                <a:rPr lang="en-US" sz="1800" dirty="0">
                  <a:solidFill>
                    <a:schemeClr val="accent3"/>
                  </a:solidFill>
                </a:rPr>
                <a:t>33 mm</a:t>
              </a:r>
            </a:p>
          </p:txBody>
        </p:sp>
        <p:cxnSp>
          <p:nvCxnSpPr>
            <p:cNvPr id="47" name="Straight Connector 46">
              <a:extLst>
                <a:ext uri="{FF2B5EF4-FFF2-40B4-BE49-F238E27FC236}">
                  <a16:creationId xmlns:a16="http://schemas.microsoft.com/office/drawing/2014/main" id="{2F4DC1D3-60B4-466A-89E3-9C80026D046A}"/>
                </a:ext>
              </a:extLst>
            </p:cNvPr>
            <p:cNvCxnSpPr>
              <a:cxnSpLocks/>
            </p:cNvCxnSpPr>
            <p:nvPr/>
          </p:nvCxnSpPr>
          <p:spPr>
            <a:xfrm>
              <a:off x="1634551" y="1476443"/>
              <a:ext cx="397021" cy="0"/>
            </a:xfrm>
            <a:prstGeom prst="line">
              <a:avLst/>
            </a:prstGeom>
            <a:ln/>
          </p:spPr>
          <p:style>
            <a:lnRef idx="2">
              <a:schemeClr val="accent3"/>
            </a:lnRef>
            <a:fillRef idx="0">
              <a:schemeClr val="accent3"/>
            </a:fillRef>
            <a:effectRef idx="1">
              <a:schemeClr val="accent3"/>
            </a:effectRef>
            <a:fontRef idx="minor">
              <a:schemeClr val="tx1"/>
            </a:fontRef>
          </p:style>
        </p:cxnSp>
        <p:cxnSp>
          <p:nvCxnSpPr>
            <p:cNvPr id="48" name="Straight Connector 47">
              <a:extLst>
                <a:ext uri="{FF2B5EF4-FFF2-40B4-BE49-F238E27FC236}">
                  <a16:creationId xmlns:a16="http://schemas.microsoft.com/office/drawing/2014/main" id="{8AFC5E9F-2F21-4215-94F2-D23A591E52EA}"/>
                </a:ext>
              </a:extLst>
            </p:cNvPr>
            <p:cNvCxnSpPr>
              <a:cxnSpLocks/>
            </p:cNvCxnSpPr>
            <p:nvPr/>
          </p:nvCxnSpPr>
          <p:spPr>
            <a:xfrm>
              <a:off x="2634406" y="1476443"/>
              <a:ext cx="397021" cy="0"/>
            </a:xfrm>
            <a:prstGeom prst="line">
              <a:avLst/>
            </a:prstGeom>
            <a:ln/>
          </p:spPr>
          <p:style>
            <a:lnRef idx="2">
              <a:schemeClr val="accent3"/>
            </a:lnRef>
            <a:fillRef idx="0">
              <a:schemeClr val="accent3"/>
            </a:fillRef>
            <a:effectRef idx="1">
              <a:schemeClr val="accent3"/>
            </a:effectRef>
            <a:fontRef idx="minor">
              <a:schemeClr val="tx1"/>
            </a:fontRef>
          </p:style>
        </p:cxnSp>
        <p:sp>
          <p:nvSpPr>
            <p:cNvPr id="49" name="Flowchart: Alternate Process 48">
              <a:extLst>
                <a:ext uri="{FF2B5EF4-FFF2-40B4-BE49-F238E27FC236}">
                  <a16:creationId xmlns:a16="http://schemas.microsoft.com/office/drawing/2014/main" id="{A6A986B7-9462-45CD-843D-A59F2FAA3BCE}"/>
                </a:ext>
              </a:extLst>
            </p:cNvPr>
            <p:cNvSpPr/>
            <p:nvPr/>
          </p:nvSpPr>
          <p:spPr>
            <a:xfrm>
              <a:off x="1140719" y="1641506"/>
              <a:ext cx="451436" cy="1208373"/>
            </a:xfrm>
            <a:prstGeom prst="flowChartAlternateProcess">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50" name="Rectangle 49">
              <a:extLst>
                <a:ext uri="{FF2B5EF4-FFF2-40B4-BE49-F238E27FC236}">
                  <a16:creationId xmlns:a16="http://schemas.microsoft.com/office/drawing/2014/main" id="{CE9CB8DE-23E9-46DC-A5E3-B890DD7B4026}"/>
                </a:ext>
              </a:extLst>
            </p:cNvPr>
            <p:cNvSpPr/>
            <p:nvPr/>
          </p:nvSpPr>
          <p:spPr>
            <a:xfrm>
              <a:off x="1103775" y="2147908"/>
              <a:ext cx="444994" cy="184666"/>
            </a:xfrm>
            <a:prstGeom prst="rect">
              <a:avLst/>
            </a:prstGeom>
          </p:spPr>
          <p:txBody>
            <a:bodyPr wrap="none" anchor="ctr">
              <a:spAutoFit/>
            </a:bodyPr>
            <a:lstStyle/>
            <a:p>
              <a:r>
                <a:rPr lang="en-US" sz="1800" dirty="0">
                  <a:solidFill>
                    <a:schemeClr val="accent3">
                      <a:lumMod val="75000"/>
                    </a:schemeClr>
                  </a:solidFill>
                </a:rPr>
                <a:t>24 mm</a:t>
              </a:r>
            </a:p>
          </p:txBody>
        </p:sp>
        <p:cxnSp>
          <p:nvCxnSpPr>
            <p:cNvPr id="51" name="Straight Connector 50">
              <a:extLst>
                <a:ext uri="{FF2B5EF4-FFF2-40B4-BE49-F238E27FC236}">
                  <a16:creationId xmlns:a16="http://schemas.microsoft.com/office/drawing/2014/main" id="{946B7957-0CA4-483A-B7C9-D2CD1171B278}"/>
                </a:ext>
              </a:extLst>
            </p:cNvPr>
            <p:cNvCxnSpPr/>
            <p:nvPr/>
          </p:nvCxnSpPr>
          <p:spPr>
            <a:xfrm rot="16200000">
              <a:off x="1372438" y="2620962"/>
              <a:ext cx="0" cy="261699"/>
            </a:xfrm>
            <a:prstGeom prst="line">
              <a:avLst/>
            </a:prstGeom>
            <a:ln/>
          </p:spPr>
          <p:style>
            <a:lnRef idx="2">
              <a:schemeClr val="accent3"/>
            </a:lnRef>
            <a:fillRef idx="0">
              <a:schemeClr val="accent3"/>
            </a:fillRef>
            <a:effectRef idx="1">
              <a:schemeClr val="accent3"/>
            </a:effectRef>
            <a:fontRef idx="minor">
              <a:schemeClr val="tx1"/>
            </a:fontRef>
          </p:style>
        </p:cxnSp>
        <p:cxnSp>
          <p:nvCxnSpPr>
            <p:cNvPr id="52" name="Straight Connector 51">
              <a:extLst>
                <a:ext uri="{FF2B5EF4-FFF2-40B4-BE49-F238E27FC236}">
                  <a16:creationId xmlns:a16="http://schemas.microsoft.com/office/drawing/2014/main" id="{A1438529-6C08-4311-A72D-84864D1F16B8}"/>
                </a:ext>
              </a:extLst>
            </p:cNvPr>
            <p:cNvCxnSpPr/>
            <p:nvPr/>
          </p:nvCxnSpPr>
          <p:spPr>
            <a:xfrm rot="16200000">
              <a:off x="1372438" y="1597823"/>
              <a:ext cx="0" cy="261699"/>
            </a:xfrm>
            <a:prstGeom prst="line">
              <a:avLst/>
            </a:prstGeom>
            <a:ln/>
          </p:spPr>
          <p:style>
            <a:lnRef idx="2">
              <a:schemeClr val="accent3"/>
            </a:lnRef>
            <a:fillRef idx="0">
              <a:schemeClr val="accent3"/>
            </a:fillRef>
            <a:effectRef idx="1">
              <a:schemeClr val="accent3"/>
            </a:effectRef>
            <a:fontRef idx="minor">
              <a:schemeClr val="tx1"/>
            </a:fontRef>
          </p:style>
        </p:cxnSp>
        <p:cxnSp>
          <p:nvCxnSpPr>
            <p:cNvPr id="53" name="Straight Connector 52">
              <a:extLst>
                <a:ext uri="{FF2B5EF4-FFF2-40B4-BE49-F238E27FC236}">
                  <a16:creationId xmlns:a16="http://schemas.microsoft.com/office/drawing/2014/main" id="{A5359D35-F3BE-4A20-90D3-4BB7DBF3C1B5}"/>
                </a:ext>
              </a:extLst>
            </p:cNvPr>
            <p:cNvCxnSpPr>
              <a:cxnSpLocks/>
            </p:cNvCxnSpPr>
            <p:nvPr/>
          </p:nvCxnSpPr>
          <p:spPr>
            <a:xfrm rot="16200000">
              <a:off x="1227040" y="2606413"/>
              <a:ext cx="290797" cy="0"/>
            </a:xfrm>
            <a:prstGeom prst="line">
              <a:avLst/>
            </a:prstGeom>
            <a:ln/>
          </p:spPr>
          <p:style>
            <a:lnRef idx="2">
              <a:schemeClr val="accent3"/>
            </a:lnRef>
            <a:fillRef idx="0">
              <a:schemeClr val="accent3"/>
            </a:fillRef>
            <a:effectRef idx="1">
              <a:schemeClr val="accent3"/>
            </a:effectRef>
            <a:fontRef idx="minor">
              <a:schemeClr val="tx1"/>
            </a:fontRef>
          </p:style>
        </p:cxnSp>
        <p:cxnSp>
          <p:nvCxnSpPr>
            <p:cNvPr id="54" name="Straight Connector 53">
              <a:extLst>
                <a:ext uri="{FF2B5EF4-FFF2-40B4-BE49-F238E27FC236}">
                  <a16:creationId xmlns:a16="http://schemas.microsoft.com/office/drawing/2014/main" id="{25D49DD5-C049-4DDD-AD46-FD6EA14F19D1}"/>
                </a:ext>
              </a:extLst>
            </p:cNvPr>
            <p:cNvCxnSpPr>
              <a:cxnSpLocks/>
            </p:cNvCxnSpPr>
            <p:nvPr/>
          </p:nvCxnSpPr>
          <p:spPr>
            <a:xfrm rot="16200000">
              <a:off x="1227040" y="1874071"/>
              <a:ext cx="290797" cy="0"/>
            </a:xfrm>
            <a:prstGeom prst="line">
              <a:avLst/>
            </a:prstGeom>
            <a:ln/>
          </p:spPr>
          <p:style>
            <a:lnRef idx="2">
              <a:schemeClr val="accent3"/>
            </a:lnRef>
            <a:fillRef idx="0">
              <a:schemeClr val="accent3"/>
            </a:fillRef>
            <a:effectRef idx="1">
              <a:schemeClr val="accent3"/>
            </a:effectRef>
            <a:fontRef idx="minor">
              <a:schemeClr val="tx1"/>
            </a:fontRef>
          </p:style>
        </p:cxnSp>
      </p:grpSp>
      <mc:AlternateContent xmlns:mc="http://schemas.openxmlformats.org/markup-compatibility/2006" xmlns:a14="http://schemas.microsoft.com/office/drawing/2010/main">
        <mc:Choice Requires="a14">
          <p:sp>
            <p:nvSpPr>
              <p:cNvPr id="55" name="Callout: Line with Accent Bar 54">
                <a:extLst>
                  <a:ext uri="{FF2B5EF4-FFF2-40B4-BE49-F238E27FC236}">
                    <a16:creationId xmlns:a16="http://schemas.microsoft.com/office/drawing/2014/main" id="{8B364A91-C067-45D7-B5AB-6C0934E40520}"/>
                  </a:ext>
                </a:extLst>
              </p:cNvPr>
              <p:cNvSpPr/>
              <p:nvPr/>
            </p:nvSpPr>
            <p:spPr>
              <a:xfrm>
                <a:off x="6009162" y="1965299"/>
                <a:ext cx="3919744" cy="914434"/>
              </a:xfrm>
              <a:prstGeom prst="accentCallout1">
                <a:avLst>
                  <a:gd name="adj1" fmla="val 34542"/>
                  <a:gd name="adj2" fmla="val -4637"/>
                  <a:gd name="adj3" fmla="val 131051"/>
                  <a:gd name="adj4" fmla="val -83753"/>
                </a:avLst>
              </a:prstGeom>
              <a:solidFill>
                <a:schemeClr val="bg1">
                  <a:lumMod val="95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en-US" sz="2400" b="1" kern="0" dirty="0">
                    <a:solidFill>
                      <a:schemeClr val="tx1"/>
                    </a:solidFill>
                  </a:rPr>
                  <a:t>Inductor 0.68 </a:t>
                </a:r>
                <a14:m>
                  <m:oMath xmlns:m="http://schemas.openxmlformats.org/officeDocument/2006/math">
                    <m:r>
                      <a:rPr lang="en-US" altLang="en-US" sz="2400" b="1" i="1" kern="0">
                        <a:solidFill>
                          <a:schemeClr val="tx1"/>
                        </a:solidFill>
                        <a:latin typeface="Cambria Math" panose="02040503050406030204" pitchFamily="18" charset="0"/>
                        <a:ea typeface="Cambria Math" panose="02040503050406030204" pitchFamily="18" charset="0"/>
                      </a:rPr>
                      <m:t>𝝁</m:t>
                    </m:r>
                    <m:r>
                      <a:rPr lang="en-US" altLang="en-US" sz="2400" b="1" i="1" kern="0">
                        <a:solidFill>
                          <a:schemeClr val="tx1"/>
                        </a:solidFill>
                        <a:latin typeface="Cambria Math" panose="02040503050406030204" pitchFamily="18" charset="0"/>
                        <a:ea typeface="Cambria Math" panose="02040503050406030204" pitchFamily="18" charset="0"/>
                      </a:rPr>
                      <m:t>𝑯</m:t>
                    </m:r>
                  </m:oMath>
                </a14:m>
                <a:endParaRPr lang="en-US" altLang="en-US" sz="2400" b="1" kern="0" dirty="0">
                  <a:solidFill>
                    <a:schemeClr val="tx1"/>
                  </a:solidFill>
                </a:endParaRPr>
              </a:p>
              <a:p>
                <a:r>
                  <a:rPr lang="en-US" sz="2400" dirty="0">
                    <a:solidFill>
                      <a:srgbClr val="000000"/>
                    </a:solidFill>
                  </a:rPr>
                  <a:t>6.8 mm * 6.4 mm</a:t>
                </a:r>
                <a:endParaRPr lang="en-US" sz="2400" b="1" dirty="0">
                  <a:solidFill>
                    <a:schemeClr val="tx1"/>
                  </a:solidFill>
                </a:endParaRPr>
              </a:p>
            </p:txBody>
          </p:sp>
        </mc:Choice>
        <mc:Fallback xmlns="">
          <p:sp>
            <p:nvSpPr>
              <p:cNvPr id="55" name="Callout: Line with Accent Bar 54">
                <a:extLst>
                  <a:ext uri="{FF2B5EF4-FFF2-40B4-BE49-F238E27FC236}">
                    <a16:creationId xmlns:a16="http://schemas.microsoft.com/office/drawing/2014/main" id="{8B364A91-C067-45D7-B5AB-6C0934E40520}"/>
                  </a:ext>
                </a:extLst>
              </p:cNvPr>
              <p:cNvSpPr>
                <a:spLocks noRot="1" noChangeAspect="1" noMove="1" noResize="1" noEditPoints="1" noAdjustHandles="1" noChangeArrowheads="1" noChangeShapeType="1" noTextEdit="1"/>
              </p:cNvSpPr>
              <p:nvPr/>
            </p:nvSpPr>
            <p:spPr>
              <a:xfrm>
                <a:off x="6009162" y="1965299"/>
                <a:ext cx="3919744" cy="914434"/>
              </a:xfrm>
              <a:prstGeom prst="accentCallout1">
                <a:avLst>
                  <a:gd name="adj1" fmla="val 34542"/>
                  <a:gd name="adj2" fmla="val -4637"/>
                  <a:gd name="adj3" fmla="val 131051"/>
                  <a:gd name="adj4" fmla="val -83753"/>
                </a:avLst>
              </a:prstGeom>
              <a:blipFill>
                <a:blip r:embed="rId4"/>
                <a:stretch>
                  <a:fillRect/>
                </a:stretch>
              </a:blipFill>
              <a:ln>
                <a:solidFill>
                  <a:srgbClr val="FFC000"/>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6" name="Callout: Line with Accent Bar 55">
                <a:extLst>
                  <a:ext uri="{FF2B5EF4-FFF2-40B4-BE49-F238E27FC236}">
                    <a16:creationId xmlns:a16="http://schemas.microsoft.com/office/drawing/2014/main" id="{DA442557-78DE-477A-A4BC-F8FAE49E698E}"/>
                  </a:ext>
                </a:extLst>
              </p:cNvPr>
              <p:cNvSpPr/>
              <p:nvPr/>
            </p:nvSpPr>
            <p:spPr>
              <a:xfrm>
                <a:off x="6009163" y="3224637"/>
                <a:ext cx="3919742" cy="706762"/>
              </a:xfrm>
              <a:prstGeom prst="accentCallout1">
                <a:avLst>
                  <a:gd name="adj1" fmla="val 34542"/>
                  <a:gd name="adj2" fmla="val -4637"/>
                  <a:gd name="adj3" fmla="val 12849"/>
                  <a:gd name="adj4" fmla="val -58493"/>
                </a:avLst>
              </a:prstGeom>
              <a:solidFill>
                <a:schemeClr val="bg1">
                  <a:lumMod val="95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en-US" sz="2400" b="1" kern="0" dirty="0">
                    <a:solidFill>
                      <a:schemeClr val="tx1"/>
                    </a:solidFill>
                  </a:rPr>
                  <a:t>Input cap</a:t>
                </a:r>
              </a:p>
              <a:p>
                <a:r>
                  <a:rPr lang="en-US" altLang="en-US" sz="2400" b="1" kern="0" dirty="0">
                    <a:solidFill>
                      <a:schemeClr val="tx1"/>
                    </a:solidFill>
                  </a:rPr>
                  <a:t>3 * 10 </a:t>
                </a:r>
                <a14:m>
                  <m:oMath xmlns:m="http://schemas.openxmlformats.org/officeDocument/2006/math">
                    <m:r>
                      <a:rPr lang="en-US" altLang="en-US" sz="2400" b="1" i="1" kern="0">
                        <a:solidFill>
                          <a:schemeClr val="tx1"/>
                        </a:solidFill>
                        <a:latin typeface="Cambria Math" panose="02040503050406030204" pitchFamily="18" charset="0"/>
                        <a:ea typeface="Cambria Math" panose="02040503050406030204" pitchFamily="18" charset="0"/>
                      </a:rPr>
                      <m:t>𝝁</m:t>
                    </m:r>
                    <m:r>
                      <a:rPr lang="en-US" altLang="en-US" sz="2400" b="1" i="1" kern="0">
                        <a:solidFill>
                          <a:schemeClr val="tx1"/>
                        </a:solidFill>
                        <a:latin typeface="Cambria Math" panose="02040503050406030204" pitchFamily="18" charset="0"/>
                        <a:ea typeface="Cambria Math" panose="02040503050406030204" pitchFamily="18" charset="0"/>
                      </a:rPr>
                      <m:t>𝑭</m:t>
                    </m:r>
                  </m:oMath>
                </a14:m>
                <a:r>
                  <a:rPr lang="en-US" altLang="en-US" sz="2400" b="1" kern="0" dirty="0">
                    <a:solidFill>
                      <a:schemeClr val="tx1"/>
                    </a:solidFill>
                  </a:rPr>
                  <a:t> + 0.1 </a:t>
                </a:r>
                <a14:m>
                  <m:oMath xmlns:m="http://schemas.openxmlformats.org/officeDocument/2006/math">
                    <m:r>
                      <a:rPr lang="en-US" altLang="en-US" sz="2400" b="1" i="1" kern="0">
                        <a:solidFill>
                          <a:schemeClr val="tx1"/>
                        </a:solidFill>
                        <a:latin typeface="Cambria Math" panose="02040503050406030204" pitchFamily="18" charset="0"/>
                        <a:ea typeface="Cambria Math" panose="02040503050406030204" pitchFamily="18" charset="0"/>
                      </a:rPr>
                      <m:t>𝝁</m:t>
                    </m:r>
                    <m:r>
                      <a:rPr lang="en-US" altLang="en-US" sz="2400" b="1" i="1" kern="0">
                        <a:solidFill>
                          <a:schemeClr val="tx1"/>
                        </a:solidFill>
                        <a:latin typeface="Cambria Math" panose="02040503050406030204" pitchFamily="18" charset="0"/>
                        <a:ea typeface="Cambria Math" panose="02040503050406030204" pitchFamily="18" charset="0"/>
                      </a:rPr>
                      <m:t>𝑭</m:t>
                    </m:r>
                  </m:oMath>
                </a14:m>
                <a:endParaRPr lang="en-US" altLang="en-US" sz="2400" b="1" kern="0" dirty="0">
                  <a:solidFill>
                    <a:schemeClr val="tx1"/>
                  </a:solidFill>
                </a:endParaRPr>
              </a:p>
            </p:txBody>
          </p:sp>
        </mc:Choice>
        <mc:Fallback xmlns="">
          <p:sp>
            <p:nvSpPr>
              <p:cNvPr id="56" name="Callout: Line with Accent Bar 55">
                <a:extLst>
                  <a:ext uri="{FF2B5EF4-FFF2-40B4-BE49-F238E27FC236}">
                    <a16:creationId xmlns:a16="http://schemas.microsoft.com/office/drawing/2014/main" id="{DA442557-78DE-477A-A4BC-F8FAE49E698E}"/>
                  </a:ext>
                </a:extLst>
              </p:cNvPr>
              <p:cNvSpPr>
                <a:spLocks noRot="1" noChangeAspect="1" noMove="1" noResize="1" noEditPoints="1" noAdjustHandles="1" noChangeArrowheads="1" noChangeShapeType="1" noTextEdit="1"/>
              </p:cNvSpPr>
              <p:nvPr/>
            </p:nvSpPr>
            <p:spPr>
              <a:xfrm>
                <a:off x="6009163" y="3224637"/>
                <a:ext cx="3919742" cy="706762"/>
              </a:xfrm>
              <a:prstGeom prst="accentCallout1">
                <a:avLst>
                  <a:gd name="adj1" fmla="val 34542"/>
                  <a:gd name="adj2" fmla="val -4637"/>
                  <a:gd name="adj3" fmla="val 12849"/>
                  <a:gd name="adj4" fmla="val -58493"/>
                </a:avLst>
              </a:prstGeom>
              <a:blipFill>
                <a:blip r:embed="rId5"/>
                <a:stretch>
                  <a:fillRect t="-12500" b="-25833"/>
                </a:stretch>
              </a:blipFill>
              <a:ln>
                <a:solidFill>
                  <a:srgbClr val="FFC000"/>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7" name="Callout: Line with Accent Bar 56">
                <a:extLst>
                  <a:ext uri="{FF2B5EF4-FFF2-40B4-BE49-F238E27FC236}">
                    <a16:creationId xmlns:a16="http://schemas.microsoft.com/office/drawing/2014/main" id="{A1E77160-2E4C-423C-850A-19CF3FE62824}"/>
                  </a:ext>
                </a:extLst>
              </p:cNvPr>
              <p:cNvSpPr/>
              <p:nvPr/>
            </p:nvSpPr>
            <p:spPr>
              <a:xfrm>
                <a:off x="6007495" y="4432911"/>
                <a:ext cx="3921410" cy="706762"/>
              </a:xfrm>
              <a:prstGeom prst="accentCallout1">
                <a:avLst>
                  <a:gd name="adj1" fmla="val 34542"/>
                  <a:gd name="adj2" fmla="val -4637"/>
                  <a:gd name="adj3" fmla="val -21652"/>
                  <a:gd name="adj4" fmla="val -82870"/>
                </a:avLst>
              </a:prstGeom>
              <a:solidFill>
                <a:schemeClr val="bg1">
                  <a:lumMod val="95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en-US" sz="2400" b="1" kern="0" dirty="0">
                    <a:solidFill>
                      <a:schemeClr val="tx1"/>
                    </a:solidFill>
                  </a:rPr>
                  <a:t>Output cap (SENSE pin)</a:t>
                </a:r>
              </a:p>
              <a:p>
                <a:r>
                  <a:rPr lang="en-US" sz="2400" b="1" dirty="0">
                    <a:solidFill>
                      <a:schemeClr val="tx1"/>
                    </a:solidFill>
                  </a:rPr>
                  <a:t>3 * 22 </a:t>
                </a:r>
                <a14:m>
                  <m:oMath xmlns:m="http://schemas.openxmlformats.org/officeDocument/2006/math">
                    <m:r>
                      <a:rPr lang="en-US" altLang="en-US" sz="2400" b="1" i="1" kern="0">
                        <a:solidFill>
                          <a:schemeClr val="tx1"/>
                        </a:solidFill>
                        <a:latin typeface="Cambria Math" panose="02040503050406030204" pitchFamily="18" charset="0"/>
                        <a:ea typeface="Cambria Math" panose="02040503050406030204" pitchFamily="18" charset="0"/>
                      </a:rPr>
                      <m:t>𝝁</m:t>
                    </m:r>
                    <m:r>
                      <a:rPr lang="en-US" altLang="en-US" sz="2400" b="1" i="1" kern="0">
                        <a:solidFill>
                          <a:schemeClr val="tx1"/>
                        </a:solidFill>
                        <a:latin typeface="Cambria Math" panose="02040503050406030204" pitchFamily="18" charset="0"/>
                        <a:ea typeface="Cambria Math" panose="02040503050406030204" pitchFamily="18" charset="0"/>
                      </a:rPr>
                      <m:t>𝑭</m:t>
                    </m:r>
                  </m:oMath>
                </a14:m>
                <a:endParaRPr lang="en-US" sz="2400" b="1" dirty="0">
                  <a:solidFill>
                    <a:schemeClr val="tx1"/>
                  </a:solidFill>
                </a:endParaRPr>
              </a:p>
            </p:txBody>
          </p:sp>
        </mc:Choice>
        <mc:Fallback xmlns="">
          <p:sp>
            <p:nvSpPr>
              <p:cNvPr id="57" name="Callout: Line with Accent Bar 56">
                <a:extLst>
                  <a:ext uri="{FF2B5EF4-FFF2-40B4-BE49-F238E27FC236}">
                    <a16:creationId xmlns:a16="http://schemas.microsoft.com/office/drawing/2014/main" id="{A1E77160-2E4C-423C-850A-19CF3FE62824}"/>
                  </a:ext>
                </a:extLst>
              </p:cNvPr>
              <p:cNvSpPr>
                <a:spLocks noRot="1" noChangeAspect="1" noMove="1" noResize="1" noEditPoints="1" noAdjustHandles="1" noChangeArrowheads="1" noChangeShapeType="1" noTextEdit="1"/>
              </p:cNvSpPr>
              <p:nvPr/>
            </p:nvSpPr>
            <p:spPr>
              <a:xfrm>
                <a:off x="6007495" y="4432911"/>
                <a:ext cx="3921410" cy="706762"/>
              </a:xfrm>
              <a:prstGeom prst="accentCallout1">
                <a:avLst>
                  <a:gd name="adj1" fmla="val 34542"/>
                  <a:gd name="adj2" fmla="val -4637"/>
                  <a:gd name="adj3" fmla="val -21652"/>
                  <a:gd name="adj4" fmla="val -82870"/>
                </a:avLst>
              </a:prstGeom>
              <a:blipFill>
                <a:blip r:embed="rId6"/>
                <a:stretch>
                  <a:fillRect b="-21918"/>
                </a:stretch>
              </a:blipFill>
              <a:ln>
                <a:solidFill>
                  <a:srgbClr val="FFC000"/>
                </a:solidFill>
              </a:ln>
            </p:spPr>
            <p:txBody>
              <a:bodyPr/>
              <a:lstStyle/>
              <a:p>
                <a:r>
                  <a:rPr lang="en-US">
                    <a:noFill/>
                  </a:rPr>
                  <a:t> </a:t>
                </a:r>
              </a:p>
            </p:txBody>
          </p:sp>
        </mc:Fallback>
      </mc:AlternateContent>
      <p:sp>
        <p:nvSpPr>
          <p:cNvPr id="32" name="TextBox 31">
            <a:extLst>
              <a:ext uri="{FF2B5EF4-FFF2-40B4-BE49-F238E27FC236}">
                <a16:creationId xmlns:a16="http://schemas.microsoft.com/office/drawing/2014/main" id="{7984DF78-33C2-4BFE-ABE7-82960827F432}"/>
              </a:ext>
            </a:extLst>
          </p:cNvPr>
          <p:cNvSpPr txBox="1"/>
          <p:nvPr/>
        </p:nvSpPr>
        <p:spPr>
          <a:xfrm>
            <a:off x="2092835" y="5129931"/>
            <a:ext cx="2570814" cy="553243"/>
          </a:xfrm>
          <a:prstGeom prst="rect">
            <a:avLst/>
          </a:prstGeom>
          <a:solidFill>
            <a:srgbClr val="FFC000"/>
          </a:solidFill>
          <a:ln>
            <a:solidFill>
              <a:srgbClr val="FFC000"/>
            </a:solidFill>
          </a:ln>
        </p:spPr>
        <p:style>
          <a:lnRef idx="2">
            <a:schemeClr val="accent3">
              <a:shade val="50000"/>
            </a:schemeClr>
          </a:lnRef>
          <a:fillRef idx="1">
            <a:schemeClr val="accent3"/>
          </a:fillRef>
          <a:effectRef idx="0">
            <a:schemeClr val="accent3"/>
          </a:effectRef>
          <a:fontRef idx="minor">
            <a:schemeClr val="lt1"/>
          </a:fontRef>
        </p:style>
        <p:txBody>
          <a:bodyPr wrap="square" lIns="182130" tIns="91066" rIns="182130" bIns="91066" rtlCol="0">
            <a:spAutoFit/>
          </a:bodyPr>
          <a:lstStyle/>
          <a:p>
            <a:r>
              <a:rPr lang="en-US" sz="2400" dirty="0">
                <a:solidFill>
                  <a:schemeClr val="tx1"/>
                </a:solidFill>
              </a:rPr>
              <a:t>TPS25850-Q1</a:t>
            </a:r>
          </a:p>
        </p:txBody>
      </p:sp>
      <p:sp>
        <p:nvSpPr>
          <p:cNvPr id="2" name="Title 1"/>
          <p:cNvSpPr>
            <a:spLocks noGrp="1"/>
          </p:cNvSpPr>
          <p:nvPr>
            <p:ph type="title"/>
          </p:nvPr>
        </p:nvSpPr>
        <p:spPr/>
        <p:txBody>
          <a:bodyPr/>
          <a:lstStyle/>
          <a:p>
            <a:r>
              <a:rPr lang="en-US" altLang="zh-CN" dirty="0"/>
              <a:t>2-MHz operation enables smallest solution size</a:t>
            </a:r>
            <a:endParaRPr lang="en-US" dirty="0"/>
          </a:p>
        </p:txBody>
      </p:sp>
      <p:sp>
        <p:nvSpPr>
          <p:cNvPr id="3" name="Slide Number Placeholder 2"/>
          <p:cNvSpPr>
            <a:spLocks noGrp="1"/>
          </p:cNvSpPr>
          <p:nvPr>
            <p:ph type="sldNum" sz="quarter" idx="10"/>
          </p:nvPr>
        </p:nvSpPr>
        <p:spPr>
          <a:xfrm>
            <a:off x="13284732" y="9075208"/>
            <a:ext cx="4267728" cy="309564"/>
          </a:xfrm>
        </p:spPr>
        <p:txBody>
          <a:bodyPr/>
          <a:lstStyle/>
          <a:p>
            <a:pPr defTabSz="1371272" fontAlgn="base">
              <a:spcBef>
                <a:spcPct val="0"/>
              </a:spcBef>
              <a:spcAft>
                <a:spcPct val="0"/>
              </a:spcAft>
              <a:defRPr/>
            </a:pPr>
            <a:fld id="{00C9E872-E0BB-4469-A3CE-4B2AA192E6E7}" type="slidenum">
              <a:rPr lang="en-US" smtClean="0">
                <a:solidFill>
                  <a:srgbClr val="000000"/>
                </a:solidFill>
              </a:rPr>
              <a:pPr defTabSz="1371272" fontAlgn="base">
                <a:spcBef>
                  <a:spcPct val="0"/>
                </a:spcBef>
                <a:spcAft>
                  <a:spcPct val="0"/>
                </a:spcAft>
                <a:defRPr/>
              </a:pPr>
              <a:t>21</a:t>
            </a:fld>
            <a:endParaRPr lang="en-US" dirty="0">
              <a:solidFill>
                <a:srgbClr val="000000"/>
              </a:solidFill>
            </a:endParaRPr>
          </a:p>
        </p:txBody>
      </p:sp>
      <mc:AlternateContent xmlns:mc="http://schemas.openxmlformats.org/markup-compatibility/2006" xmlns:a14="http://schemas.microsoft.com/office/drawing/2010/main">
        <mc:Choice Requires="a14">
          <p:sp>
            <p:nvSpPr>
              <p:cNvPr id="24" name="TextBox 23">
                <a:extLst>
                  <a:ext uri="{FF2B5EF4-FFF2-40B4-BE49-F238E27FC236}">
                    <a16:creationId xmlns:a16="http://schemas.microsoft.com/office/drawing/2014/main" id="{D24AAA08-9B5A-456B-97F3-54551B82BDDA}"/>
                  </a:ext>
                </a:extLst>
              </p:cNvPr>
              <p:cNvSpPr txBox="1"/>
              <p:nvPr/>
            </p:nvSpPr>
            <p:spPr>
              <a:xfrm>
                <a:off x="969126" y="6352171"/>
                <a:ext cx="7020768" cy="892937"/>
              </a:xfrm>
              <a:prstGeom prst="rect">
                <a:avLst/>
              </a:prstGeom>
              <a:noFill/>
            </p:spPr>
            <p:txBody>
              <a:bodyPr wrap="none" lIns="0" tIns="0" rIns="0" bIns="0" rtlCol="0">
                <a:spAutoFit/>
              </a:bodyPr>
              <a:lstStyle/>
              <a:p>
                <a14:m>
                  <m:oMath xmlns:m="http://schemas.openxmlformats.org/officeDocument/2006/math">
                    <m:sSub>
                      <m:sSubPr>
                        <m:ctrlPr>
                          <a:rPr lang="en-US" altLang="zh-CN" i="1">
                            <a:latin typeface="Cambria Math" panose="02040503050406030204" pitchFamily="18" charset="0"/>
                          </a:rPr>
                        </m:ctrlPr>
                      </m:sSubPr>
                      <m:e>
                        <m:r>
                          <a:rPr lang="en-US" altLang="zh-CN" i="1">
                            <a:latin typeface="Cambria Math" panose="02040503050406030204" pitchFamily="18" charset="0"/>
                          </a:rPr>
                          <m:t>𝐿</m:t>
                        </m:r>
                      </m:e>
                      <m:sub>
                        <m:r>
                          <a:rPr lang="en-US" altLang="zh-CN" i="1">
                            <a:latin typeface="Cambria Math" panose="02040503050406030204" pitchFamily="18" charset="0"/>
                          </a:rPr>
                          <m:t>𝑀𝐼𝑁</m:t>
                        </m:r>
                      </m:sub>
                    </m:sSub>
                    <m:r>
                      <a:rPr lang="en-US" altLang="zh-CN" i="1">
                        <a:latin typeface="Cambria Math" panose="02040503050406030204" pitchFamily="18" charset="0"/>
                      </a:rPr>
                      <m:t>=</m:t>
                    </m:r>
                    <m:f>
                      <m:fPr>
                        <m:ctrlPr>
                          <a:rPr lang="en-US" altLang="zh-CN" i="1">
                            <a:latin typeface="Cambria Math" panose="02040503050406030204" pitchFamily="18" charset="0"/>
                          </a:rPr>
                        </m:ctrlPr>
                      </m:fPr>
                      <m:num>
                        <m:sSub>
                          <m:sSubPr>
                            <m:ctrlPr>
                              <a:rPr lang="en-US" altLang="zh-CN" i="1">
                                <a:latin typeface="Cambria Math" panose="02040503050406030204" pitchFamily="18" charset="0"/>
                              </a:rPr>
                            </m:ctrlPr>
                          </m:sSubPr>
                          <m:e>
                            <m:r>
                              <a:rPr lang="en-US" altLang="zh-CN" i="1">
                                <a:latin typeface="Cambria Math" panose="02040503050406030204" pitchFamily="18" charset="0"/>
                              </a:rPr>
                              <m:t>𝑉</m:t>
                            </m:r>
                          </m:e>
                          <m:sub>
                            <m:r>
                              <a:rPr lang="en-US" altLang="zh-CN" i="1">
                                <a:latin typeface="Cambria Math" panose="02040503050406030204" pitchFamily="18" charset="0"/>
                              </a:rPr>
                              <m:t>𝐼𝑁</m:t>
                            </m:r>
                            <m:r>
                              <a:rPr lang="en-US" altLang="zh-CN" i="1">
                                <a:latin typeface="Cambria Math" panose="02040503050406030204" pitchFamily="18" charset="0"/>
                              </a:rPr>
                              <m:t>_</m:t>
                            </m:r>
                            <m:r>
                              <a:rPr lang="en-US" altLang="zh-CN" i="1">
                                <a:latin typeface="Cambria Math" panose="02040503050406030204" pitchFamily="18" charset="0"/>
                              </a:rPr>
                              <m:t>𝑀𝐴𝑋</m:t>
                            </m:r>
                          </m:sub>
                        </m:sSub>
                        <m:r>
                          <a:rPr lang="en-US" altLang="zh-CN"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𝑉</m:t>
                            </m:r>
                          </m:e>
                          <m:sub>
                            <m:r>
                              <a:rPr lang="en-US" altLang="zh-CN" i="1">
                                <a:latin typeface="Cambria Math" panose="02040503050406030204" pitchFamily="18" charset="0"/>
                              </a:rPr>
                              <m:t>𝑂𝑈𝑇</m:t>
                            </m:r>
                          </m:sub>
                        </m:sSub>
                      </m:num>
                      <m:den>
                        <m:sSub>
                          <m:sSubPr>
                            <m:ctrlPr>
                              <a:rPr lang="en-US" altLang="zh-CN" i="1">
                                <a:latin typeface="Cambria Math" panose="02040503050406030204" pitchFamily="18" charset="0"/>
                              </a:rPr>
                            </m:ctrlPr>
                          </m:sSubPr>
                          <m:e>
                            <m:r>
                              <a:rPr lang="en-US" altLang="zh-CN" i="1">
                                <a:latin typeface="Cambria Math" panose="02040503050406030204" pitchFamily="18" charset="0"/>
                              </a:rPr>
                              <m:t>𝐼</m:t>
                            </m:r>
                          </m:e>
                          <m:sub>
                            <m:r>
                              <a:rPr lang="en-US" altLang="zh-CN" i="1">
                                <a:latin typeface="Cambria Math" panose="02040503050406030204" pitchFamily="18" charset="0"/>
                              </a:rPr>
                              <m:t>𝑂𝑈𝑇</m:t>
                            </m:r>
                          </m:sub>
                        </m:sSub>
                        <m:r>
                          <a:rPr lang="en-US" altLang="zh-CN" i="1">
                            <a:latin typeface="Cambria Math" panose="02040503050406030204" pitchFamily="18" charset="0"/>
                            <a:ea typeface="Cambria Math" panose="02040503050406030204" pitchFamily="18" charset="0"/>
                          </a:rPr>
                          <m:t>×</m:t>
                        </m:r>
                        <m:sSub>
                          <m:sSubPr>
                            <m:ctrlPr>
                              <a:rPr lang="en-US" altLang="zh-CN" i="1">
                                <a:latin typeface="Cambria Math" panose="02040503050406030204" pitchFamily="18" charset="0"/>
                                <a:ea typeface="Cambria Math" panose="02040503050406030204" pitchFamily="18" charset="0"/>
                              </a:rPr>
                            </m:ctrlPr>
                          </m:sSubPr>
                          <m:e>
                            <m:r>
                              <a:rPr lang="en-US" altLang="zh-CN" i="1">
                                <a:latin typeface="Cambria Math" panose="02040503050406030204" pitchFamily="18" charset="0"/>
                                <a:ea typeface="Cambria Math" panose="02040503050406030204" pitchFamily="18" charset="0"/>
                              </a:rPr>
                              <m:t>𝐾</m:t>
                            </m:r>
                          </m:e>
                          <m:sub>
                            <m:r>
                              <a:rPr lang="en-US" altLang="zh-CN" i="1">
                                <a:latin typeface="Cambria Math" panose="02040503050406030204" pitchFamily="18" charset="0"/>
                                <a:ea typeface="Cambria Math" panose="02040503050406030204" pitchFamily="18" charset="0"/>
                              </a:rPr>
                              <m:t>𝐼𝑁𝐷</m:t>
                            </m:r>
                          </m:sub>
                        </m:sSub>
                      </m:den>
                    </m:f>
                    <m:r>
                      <a:rPr lang="en-US" altLang="zh-CN" i="1">
                        <a:latin typeface="Cambria Math" panose="02040503050406030204" pitchFamily="18" charset="0"/>
                        <a:ea typeface="Cambria Math" panose="02040503050406030204" pitchFamily="18" charset="0"/>
                      </a:rPr>
                      <m:t>×</m:t>
                    </m:r>
                    <m:f>
                      <m:fPr>
                        <m:ctrlPr>
                          <a:rPr lang="en-US" altLang="zh-CN" i="1">
                            <a:latin typeface="Cambria Math" panose="02040503050406030204" pitchFamily="18" charset="0"/>
                            <a:ea typeface="Cambria Math" panose="02040503050406030204" pitchFamily="18" charset="0"/>
                          </a:rPr>
                        </m:ctrlPr>
                      </m:fPr>
                      <m:num>
                        <m:sSub>
                          <m:sSubPr>
                            <m:ctrlPr>
                              <a:rPr lang="en-US" altLang="zh-CN" i="1">
                                <a:latin typeface="Cambria Math" panose="02040503050406030204" pitchFamily="18" charset="0"/>
                                <a:ea typeface="Cambria Math" panose="02040503050406030204" pitchFamily="18" charset="0"/>
                              </a:rPr>
                            </m:ctrlPr>
                          </m:sSubPr>
                          <m:e>
                            <m:r>
                              <a:rPr lang="en-US" altLang="zh-CN" i="1">
                                <a:latin typeface="Cambria Math" panose="02040503050406030204" pitchFamily="18" charset="0"/>
                                <a:ea typeface="Cambria Math" panose="02040503050406030204" pitchFamily="18" charset="0"/>
                              </a:rPr>
                              <m:t>𝑉</m:t>
                            </m:r>
                          </m:e>
                          <m:sub>
                            <m:r>
                              <a:rPr lang="en-US" altLang="zh-CN" i="1">
                                <a:latin typeface="Cambria Math" panose="02040503050406030204" pitchFamily="18" charset="0"/>
                                <a:ea typeface="Cambria Math" panose="02040503050406030204" pitchFamily="18" charset="0"/>
                              </a:rPr>
                              <m:t>𝑂𝑈𝑇</m:t>
                            </m:r>
                          </m:sub>
                        </m:sSub>
                      </m:num>
                      <m:den>
                        <m:sSub>
                          <m:sSubPr>
                            <m:ctrlPr>
                              <a:rPr lang="en-US" altLang="zh-CN" i="1">
                                <a:latin typeface="Cambria Math" panose="02040503050406030204" pitchFamily="18" charset="0"/>
                                <a:ea typeface="Cambria Math" panose="02040503050406030204" pitchFamily="18" charset="0"/>
                              </a:rPr>
                            </m:ctrlPr>
                          </m:sSubPr>
                          <m:e>
                            <m:r>
                              <a:rPr lang="en-US" altLang="zh-CN" i="1">
                                <a:latin typeface="Cambria Math" panose="02040503050406030204" pitchFamily="18" charset="0"/>
                                <a:ea typeface="Cambria Math" panose="02040503050406030204" pitchFamily="18" charset="0"/>
                              </a:rPr>
                              <m:t>𝑉</m:t>
                            </m:r>
                          </m:e>
                          <m:sub>
                            <m:r>
                              <a:rPr lang="en-US" altLang="zh-CN" i="1">
                                <a:latin typeface="Cambria Math" panose="02040503050406030204" pitchFamily="18" charset="0"/>
                                <a:ea typeface="Cambria Math" panose="02040503050406030204" pitchFamily="18" charset="0"/>
                              </a:rPr>
                              <m:t>𝐼𝑁</m:t>
                            </m:r>
                            <m:r>
                              <a:rPr lang="en-US" altLang="zh-CN" i="1">
                                <a:latin typeface="Cambria Math" panose="02040503050406030204" pitchFamily="18" charset="0"/>
                                <a:ea typeface="Cambria Math" panose="02040503050406030204" pitchFamily="18" charset="0"/>
                              </a:rPr>
                              <m:t>_</m:t>
                            </m:r>
                            <m:r>
                              <a:rPr lang="en-US" altLang="zh-CN" i="1">
                                <a:latin typeface="Cambria Math" panose="02040503050406030204" pitchFamily="18" charset="0"/>
                                <a:ea typeface="Cambria Math" panose="02040503050406030204" pitchFamily="18" charset="0"/>
                              </a:rPr>
                              <m:t>𝑀𝐴𝑋</m:t>
                            </m:r>
                          </m:sub>
                        </m:sSub>
                        <m:r>
                          <a:rPr lang="en-US" altLang="zh-CN" i="1">
                            <a:latin typeface="Cambria Math" panose="02040503050406030204" pitchFamily="18" charset="0"/>
                            <a:ea typeface="Cambria Math" panose="02040503050406030204" pitchFamily="18" charset="0"/>
                          </a:rPr>
                          <m:t>×</m:t>
                        </m:r>
                        <m:sSub>
                          <m:sSubPr>
                            <m:ctrlPr>
                              <a:rPr lang="en-US" altLang="zh-CN" i="1">
                                <a:latin typeface="Cambria Math" panose="02040503050406030204" pitchFamily="18" charset="0"/>
                                <a:ea typeface="Cambria Math" panose="02040503050406030204" pitchFamily="18" charset="0"/>
                              </a:rPr>
                            </m:ctrlPr>
                          </m:sSubPr>
                          <m:e>
                            <m:r>
                              <a:rPr lang="en-US" altLang="zh-CN" i="1">
                                <a:latin typeface="Cambria Math" panose="02040503050406030204" pitchFamily="18" charset="0"/>
                                <a:ea typeface="Cambria Math" panose="02040503050406030204" pitchFamily="18" charset="0"/>
                              </a:rPr>
                              <m:t>𝑓</m:t>
                            </m:r>
                          </m:e>
                          <m:sub>
                            <m:r>
                              <a:rPr lang="en-US" altLang="zh-CN" i="1">
                                <a:latin typeface="Cambria Math" panose="02040503050406030204" pitchFamily="18" charset="0"/>
                                <a:ea typeface="Cambria Math" panose="02040503050406030204" pitchFamily="18" charset="0"/>
                              </a:rPr>
                              <m:t>𝑆𝑊</m:t>
                            </m:r>
                          </m:sub>
                        </m:sSub>
                      </m:den>
                    </m:f>
                  </m:oMath>
                </a14:m>
                <a:r>
                  <a:rPr lang="en-US" dirty="0"/>
                  <a:t> </a:t>
                </a:r>
              </a:p>
            </p:txBody>
          </p:sp>
        </mc:Choice>
        <mc:Fallback xmlns="">
          <p:sp>
            <p:nvSpPr>
              <p:cNvPr id="24" name="TextBox 23">
                <a:extLst>
                  <a:ext uri="{FF2B5EF4-FFF2-40B4-BE49-F238E27FC236}">
                    <a16:creationId xmlns:a16="http://schemas.microsoft.com/office/drawing/2014/main" id="{D24AAA08-9B5A-456B-97F3-54551B82BDDA}"/>
                  </a:ext>
                </a:extLst>
              </p:cNvPr>
              <p:cNvSpPr txBox="1">
                <a:spLocks noRot="1" noChangeAspect="1" noMove="1" noResize="1" noEditPoints="1" noAdjustHandles="1" noChangeArrowheads="1" noChangeShapeType="1" noTextEdit="1"/>
              </p:cNvSpPr>
              <p:nvPr/>
            </p:nvSpPr>
            <p:spPr>
              <a:xfrm>
                <a:off x="969126" y="6352171"/>
                <a:ext cx="7020768" cy="892937"/>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5715944D-60A3-4A6A-8AED-36996582E27A}"/>
                  </a:ext>
                </a:extLst>
              </p:cNvPr>
              <p:cNvSpPr txBox="1"/>
              <p:nvPr/>
            </p:nvSpPr>
            <p:spPr>
              <a:xfrm>
                <a:off x="5188828" y="7581440"/>
                <a:ext cx="3301096"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a:rPr>
                            <m:t>𝐺𝑖𝑣𝑒</m:t>
                          </m:r>
                          <m:r>
                            <a:rPr lang="en-US" i="1">
                              <a:latin typeface="Cambria Math"/>
                            </a:rPr>
                            <m:t> </m:t>
                          </m:r>
                          <m:r>
                            <a:rPr lang="en-US" i="1">
                              <a:latin typeface="Cambria Math" panose="02040503050406030204" pitchFamily="18" charset="0"/>
                            </a:rPr>
                            <m:t>𝐾</m:t>
                          </m:r>
                        </m:e>
                        <m:sub>
                          <m:r>
                            <a:rPr lang="en-US" i="1">
                              <a:latin typeface="Cambria Math" panose="02040503050406030204" pitchFamily="18" charset="0"/>
                            </a:rPr>
                            <m:t>𝐼𝑁𝐷</m:t>
                          </m:r>
                        </m:sub>
                      </m:sSub>
                      <m:r>
                        <a:rPr lang="en-US" i="1">
                          <a:latin typeface="Cambria Math" panose="02040503050406030204" pitchFamily="18" charset="0"/>
                        </a:rPr>
                        <m:t>=0.3</m:t>
                      </m:r>
                    </m:oMath>
                  </m:oMathPara>
                </a14:m>
                <a:endParaRPr lang="en-US" dirty="0"/>
              </a:p>
            </p:txBody>
          </p:sp>
        </mc:Choice>
        <mc:Fallback xmlns="">
          <p:sp>
            <p:nvSpPr>
              <p:cNvPr id="25" name="TextBox 24">
                <a:extLst>
                  <a:ext uri="{FF2B5EF4-FFF2-40B4-BE49-F238E27FC236}">
                    <a16:creationId xmlns:a16="http://schemas.microsoft.com/office/drawing/2014/main" id="{5715944D-60A3-4A6A-8AED-36996582E27A}"/>
                  </a:ext>
                </a:extLst>
              </p:cNvPr>
              <p:cNvSpPr txBox="1">
                <a:spLocks noRot="1" noChangeAspect="1" noMove="1" noResize="1" noEditPoints="1" noAdjustHandles="1" noChangeArrowheads="1" noChangeShapeType="1" noTextEdit="1"/>
              </p:cNvSpPr>
              <p:nvPr/>
            </p:nvSpPr>
            <p:spPr>
              <a:xfrm>
                <a:off x="5188828" y="7581440"/>
                <a:ext cx="3301096" cy="553998"/>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12033AF2-2D18-4FF2-81A8-F0CE8D15FFE4}"/>
                  </a:ext>
                </a:extLst>
              </p:cNvPr>
              <p:cNvSpPr txBox="1"/>
              <p:nvPr/>
            </p:nvSpPr>
            <p:spPr>
              <a:xfrm>
                <a:off x="274098" y="8418887"/>
                <a:ext cx="2032128" cy="55399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ea typeface="Cambria Math" panose="02040503050406030204" pitchFamily="18" charset="0"/>
                        </a:rPr>
                        <m:t>=&gt;</m:t>
                      </m:r>
                    </m:oMath>
                  </m:oMathPara>
                </a14:m>
                <a:endParaRPr lang="en-US" dirty="0"/>
              </a:p>
            </p:txBody>
          </p:sp>
        </mc:Choice>
        <mc:Fallback xmlns="">
          <p:sp>
            <p:nvSpPr>
              <p:cNvPr id="4" name="TextBox 3">
                <a:extLst>
                  <a:ext uri="{FF2B5EF4-FFF2-40B4-BE49-F238E27FC236}">
                    <a16:creationId xmlns:a16="http://schemas.microsoft.com/office/drawing/2014/main" id="{12033AF2-2D18-4FF2-81A8-F0CE8D15FFE4}"/>
                  </a:ext>
                </a:extLst>
              </p:cNvPr>
              <p:cNvSpPr txBox="1">
                <a:spLocks noRot="1" noChangeAspect="1" noMove="1" noResize="1" noEditPoints="1" noAdjustHandles="1" noChangeArrowheads="1" noChangeShapeType="1" noTextEdit="1"/>
              </p:cNvSpPr>
              <p:nvPr/>
            </p:nvSpPr>
            <p:spPr>
              <a:xfrm>
                <a:off x="274098" y="8418887"/>
                <a:ext cx="2032128" cy="553998"/>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979E4673-51F3-4B46-B2AE-DB1122FE822B}"/>
                  </a:ext>
                </a:extLst>
              </p:cNvPr>
              <p:cNvSpPr txBox="1"/>
              <p:nvPr/>
            </p:nvSpPr>
            <p:spPr>
              <a:xfrm>
                <a:off x="862978" y="7556984"/>
                <a:ext cx="3771610"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a:rPr>
                            <m:t>𝑆𝑒𝑡</m:t>
                          </m:r>
                          <m:r>
                            <a:rPr lang="en-US" i="1">
                              <a:latin typeface="Cambria Math"/>
                            </a:rPr>
                            <m:t> </m:t>
                          </m:r>
                          <m:r>
                            <a:rPr lang="en-US" i="1">
                              <a:latin typeface="Cambria Math" panose="02040503050406030204" pitchFamily="18" charset="0"/>
                            </a:rPr>
                            <m:t>𝑓</m:t>
                          </m:r>
                        </m:e>
                        <m:sub>
                          <m:r>
                            <a:rPr lang="en-US" i="1">
                              <a:latin typeface="Cambria Math" panose="02040503050406030204" pitchFamily="18" charset="0"/>
                            </a:rPr>
                            <m:t>𝑆𝑊</m:t>
                          </m:r>
                        </m:sub>
                      </m:sSub>
                      <m:r>
                        <a:rPr lang="en-US" i="1">
                          <a:latin typeface="Cambria Math" panose="02040503050406030204" pitchFamily="18" charset="0"/>
                          <a:ea typeface="Cambria Math" panose="02040503050406030204" pitchFamily="18" charset="0"/>
                        </a:rPr>
                        <m:t>=2.1</m:t>
                      </m:r>
                      <m:r>
                        <a:rPr lang="en-US" i="1">
                          <a:latin typeface="Cambria Math" panose="02040503050406030204" pitchFamily="18" charset="0"/>
                          <a:ea typeface="Cambria Math" panose="02040503050406030204" pitchFamily="18" charset="0"/>
                        </a:rPr>
                        <m:t>𝑀𝐻𝑧</m:t>
                      </m:r>
                    </m:oMath>
                  </m:oMathPara>
                </a14:m>
                <a:endParaRPr lang="en-US" dirty="0">
                  <a:ea typeface="Cambria Math" panose="02040503050406030204" pitchFamily="18" charset="0"/>
                </a:endParaRPr>
              </a:p>
            </p:txBody>
          </p:sp>
        </mc:Choice>
        <mc:Fallback xmlns="">
          <p:sp>
            <p:nvSpPr>
              <p:cNvPr id="6" name="TextBox 5">
                <a:extLst>
                  <a:ext uri="{FF2B5EF4-FFF2-40B4-BE49-F238E27FC236}">
                    <a16:creationId xmlns:a16="http://schemas.microsoft.com/office/drawing/2014/main" id="{979E4673-51F3-4B46-B2AE-DB1122FE822B}"/>
                  </a:ext>
                </a:extLst>
              </p:cNvPr>
              <p:cNvSpPr txBox="1">
                <a:spLocks noRot="1" noChangeAspect="1" noMove="1" noResize="1" noEditPoints="1" noAdjustHandles="1" noChangeArrowheads="1" noChangeShapeType="1" noTextEdit="1"/>
              </p:cNvSpPr>
              <p:nvPr/>
            </p:nvSpPr>
            <p:spPr>
              <a:xfrm>
                <a:off x="862978" y="7556984"/>
                <a:ext cx="3771610" cy="553998"/>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88957823-CF17-419D-9A68-1FA71F4A7F3B}"/>
                  </a:ext>
                </a:extLst>
              </p:cNvPr>
              <p:cNvSpPr txBox="1"/>
              <p:nvPr/>
            </p:nvSpPr>
            <p:spPr>
              <a:xfrm>
                <a:off x="1908609" y="8418886"/>
                <a:ext cx="3248197"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𝐿</m:t>
                          </m:r>
                        </m:e>
                        <m:sub>
                          <m:r>
                            <a:rPr lang="en-US" i="1">
                              <a:latin typeface="Cambria Math" panose="02040503050406030204" pitchFamily="18" charset="0"/>
                            </a:rPr>
                            <m:t>𝑀𝐼𝑁</m:t>
                          </m:r>
                        </m:sub>
                      </m:sSub>
                      <m:r>
                        <a:rPr lang="en-US" i="1">
                          <a:latin typeface="Cambria Math" panose="02040503050406030204" pitchFamily="18" charset="0"/>
                          <a:ea typeface="Cambria Math" panose="02040503050406030204" pitchFamily="18" charset="0"/>
                        </a:rPr>
                        <m:t>=0.68 </m:t>
                      </m:r>
                      <m:r>
                        <a:rPr lang="en-US" i="1">
                          <a:latin typeface="Cambria Math" panose="02040503050406030204" pitchFamily="18" charset="0"/>
                          <a:ea typeface="Cambria Math" panose="02040503050406030204" pitchFamily="18" charset="0"/>
                        </a:rPr>
                        <m:t>𝜇</m:t>
                      </m:r>
                      <m:r>
                        <a:rPr lang="en-US" i="1">
                          <a:latin typeface="Cambria Math" panose="02040503050406030204" pitchFamily="18" charset="0"/>
                          <a:ea typeface="Cambria Math" panose="02040503050406030204" pitchFamily="18" charset="0"/>
                        </a:rPr>
                        <m:t>𝐻</m:t>
                      </m:r>
                    </m:oMath>
                  </m:oMathPara>
                </a14:m>
                <a:endParaRPr lang="en-US" dirty="0"/>
              </a:p>
            </p:txBody>
          </p:sp>
        </mc:Choice>
        <mc:Fallback xmlns="">
          <p:sp>
            <p:nvSpPr>
              <p:cNvPr id="7" name="TextBox 6">
                <a:extLst>
                  <a:ext uri="{FF2B5EF4-FFF2-40B4-BE49-F238E27FC236}">
                    <a16:creationId xmlns:a16="http://schemas.microsoft.com/office/drawing/2014/main" id="{88957823-CF17-419D-9A68-1FA71F4A7F3B}"/>
                  </a:ext>
                </a:extLst>
              </p:cNvPr>
              <p:cNvSpPr txBox="1">
                <a:spLocks noRot="1" noChangeAspect="1" noMove="1" noResize="1" noEditPoints="1" noAdjustHandles="1" noChangeArrowheads="1" noChangeShapeType="1" noTextEdit="1"/>
              </p:cNvSpPr>
              <p:nvPr/>
            </p:nvSpPr>
            <p:spPr>
              <a:xfrm>
                <a:off x="1908609" y="8418886"/>
                <a:ext cx="3248197" cy="553998"/>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35" name="Table 34">
                <a:extLst>
                  <a:ext uri="{FF2B5EF4-FFF2-40B4-BE49-F238E27FC236}">
                    <a16:creationId xmlns:a16="http://schemas.microsoft.com/office/drawing/2014/main" id="{CA89B1E6-AC14-4702-A233-35C94CF7153E}"/>
                  </a:ext>
                </a:extLst>
              </p:cNvPr>
              <p:cNvGraphicFramePr>
                <a:graphicFrameLocks noGrp="1"/>
              </p:cNvGraphicFramePr>
              <p:nvPr/>
            </p:nvGraphicFramePr>
            <p:xfrm>
              <a:off x="10321259" y="1965553"/>
              <a:ext cx="7135610" cy="7028626"/>
            </p:xfrm>
            <a:graphic>
              <a:graphicData uri="http://schemas.openxmlformats.org/drawingml/2006/table">
                <a:tbl>
                  <a:tblPr/>
                  <a:tblGrid>
                    <a:gridCol w="1397636">
                      <a:extLst>
                        <a:ext uri="{9D8B030D-6E8A-4147-A177-3AD203B41FA5}">
                          <a16:colId xmlns:a16="http://schemas.microsoft.com/office/drawing/2014/main" val="3886891294"/>
                        </a:ext>
                      </a:extLst>
                    </a:gridCol>
                    <a:gridCol w="1746886">
                      <a:extLst>
                        <a:ext uri="{9D8B030D-6E8A-4147-A177-3AD203B41FA5}">
                          <a16:colId xmlns:a16="http://schemas.microsoft.com/office/drawing/2014/main" val="3377420322"/>
                        </a:ext>
                      </a:extLst>
                    </a:gridCol>
                    <a:gridCol w="1995544">
                      <a:extLst>
                        <a:ext uri="{9D8B030D-6E8A-4147-A177-3AD203B41FA5}">
                          <a16:colId xmlns:a16="http://schemas.microsoft.com/office/drawing/2014/main" val="4016611216"/>
                        </a:ext>
                      </a:extLst>
                    </a:gridCol>
                    <a:gridCol w="1995544">
                      <a:extLst>
                        <a:ext uri="{9D8B030D-6E8A-4147-A177-3AD203B41FA5}">
                          <a16:colId xmlns:a16="http://schemas.microsoft.com/office/drawing/2014/main" val="3366897371"/>
                        </a:ext>
                      </a:extLst>
                    </a:gridCol>
                  </a:tblGrid>
                  <a:tr h="731510">
                    <a:tc gridSpan="4">
                      <a:txBody>
                        <a:bodyPr/>
                        <a:lstStyle/>
                        <a:p>
                          <a:pPr algn="ctr" fontAlgn="ctr"/>
                          <a:r>
                            <a:rPr lang="en-US" sz="2200" b="1" i="0" u="none" strike="noStrike" dirty="0">
                              <a:solidFill>
                                <a:schemeClr val="bg1"/>
                              </a:solidFill>
                              <a:effectLst/>
                              <a:latin typeface="Calibri"/>
                            </a:rPr>
                            <a:t>2MHz</a:t>
                          </a:r>
                          <a:r>
                            <a:rPr lang="en-US" sz="2200" b="1" i="0" u="none" strike="noStrike" baseline="0" dirty="0">
                              <a:solidFill>
                                <a:schemeClr val="bg1"/>
                              </a:solidFill>
                              <a:effectLst/>
                              <a:latin typeface="Calibri"/>
                            </a:rPr>
                            <a:t> vs 400KHz </a:t>
                          </a:r>
                          <a:r>
                            <a:rPr lang="en-US" sz="2200" b="1" i="0" u="none" strike="noStrike" dirty="0">
                              <a:solidFill>
                                <a:schemeClr val="bg1"/>
                              </a:solidFill>
                              <a:effectLst/>
                              <a:latin typeface="Calibri"/>
                            </a:rPr>
                            <a:t>comparison</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75000"/>
                          </a:schemeClr>
                        </a:solidFill>
                      </a:tcPr>
                    </a:tc>
                    <a:tc hMerge="1">
                      <a:txBody>
                        <a:bodyPr/>
                        <a:lstStyle/>
                        <a:p>
                          <a:pPr algn="ctr" fontAlgn="ctr"/>
                          <a:endParaRPr lang="en-US" sz="1100" b="1" i="0" u="none" strike="noStrike" dirty="0">
                            <a:solidFill>
                              <a:srgbClr val="000000"/>
                            </a:solidFill>
                            <a:effectLst/>
                            <a:latin typeface="Calibri"/>
                          </a:endParaRPr>
                        </a:p>
                      </a:txBody>
                      <a:tcPr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1100" b="0" i="0" u="none" strike="noStrike" dirty="0">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1100" b="0" i="0" u="none" strike="noStrike" dirty="0">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49794">
                    <a:tc gridSpan="2">
                      <a:txBody>
                        <a:bodyPr/>
                        <a:lstStyle/>
                        <a:p>
                          <a:pPr algn="l" fontAlgn="ctr"/>
                          <a:r>
                            <a:rPr lang="en-US" sz="2200" b="1" i="0" u="none" strike="noStrike" dirty="0">
                              <a:solidFill>
                                <a:srgbClr val="000000"/>
                              </a:solidFill>
                              <a:effectLst/>
                              <a:latin typeface="Calibri"/>
                            </a:rPr>
                            <a:t> Device</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hMerge="1">
                      <a:txBody>
                        <a:bodyPr/>
                        <a:lstStyle/>
                        <a:p>
                          <a:pPr algn="l" fontAlgn="ctr"/>
                          <a:endParaRPr lang="en-US" sz="1100" b="1" i="0" u="none" strike="noStrike"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200" b="0" i="0" u="none" strike="noStrike" dirty="0">
                              <a:effectLst/>
                              <a:latin typeface="Calibri"/>
                            </a:rPr>
                            <a:t>TPS25850</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fontAlgn="ctr"/>
                          <a:r>
                            <a:rPr lang="en-US" sz="2200" b="0" i="0" u="none" strike="noStrike" dirty="0">
                              <a:effectLst/>
                              <a:latin typeface="Calibri"/>
                            </a:rPr>
                            <a:t>TPS25858</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675192850"/>
                      </a:ext>
                    </a:extLst>
                  </a:tr>
                  <a:tr h="449794">
                    <a:tc gridSpan="2">
                      <a:txBody>
                        <a:bodyPr/>
                        <a:lstStyle/>
                        <a:p>
                          <a:pPr algn="l" fontAlgn="ctr"/>
                          <a14:m>
                            <m:oMathPara xmlns:m="http://schemas.openxmlformats.org/officeDocument/2006/math">
                              <m:oMathParaPr>
                                <m:jc m:val="left"/>
                              </m:oMathParaPr>
                              <m:oMath xmlns:m="http://schemas.openxmlformats.org/officeDocument/2006/math">
                                <m:sSub>
                                  <m:sSubPr>
                                    <m:ctrlPr>
                                      <a:rPr lang="en-US" sz="2200" i="1" smtClean="0">
                                        <a:latin typeface="Cambria Math" panose="02040503050406030204" pitchFamily="18" charset="0"/>
                                      </a:rPr>
                                    </m:ctrlPr>
                                  </m:sSubPr>
                                  <m:e>
                                    <m:r>
                                      <a:rPr lang="en-US" sz="2200" b="0" i="0" smtClean="0">
                                        <a:latin typeface="Cambria Math"/>
                                      </a:rPr>
                                      <m:t> </m:t>
                                    </m:r>
                                    <m:r>
                                      <a:rPr lang="en-US" sz="2200" b="0" i="1" smtClean="0">
                                        <a:latin typeface="Cambria Math" panose="02040503050406030204" pitchFamily="18" charset="0"/>
                                      </a:rPr>
                                      <m:t>𝑓</m:t>
                                    </m:r>
                                  </m:e>
                                  <m:sub>
                                    <m:r>
                                      <a:rPr lang="en-US" sz="2200" b="0" i="1" smtClean="0">
                                        <a:latin typeface="Cambria Math" panose="02040503050406030204" pitchFamily="18" charset="0"/>
                                      </a:rPr>
                                      <m:t>𝑆𝑊</m:t>
                                    </m:r>
                                  </m:sub>
                                </m:sSub>
                              </m:oMath>
                            </m:oMathPara>
                          </a14:m>
                          <a:endParaRPr lang="en-US" sz="2200" b="1" i="0" u="none" strike="noStrike" dirty="0">
                            <a:solidFill>
                              <a:srgbClr val="000000"/>
                            </a:solidFill>
                            <a:effectLst/>
                            <a:latin typeface="Calibri"/>
                          </a:endParaRP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hMerge="1">
                      <a:txBody>
                        <a:bodyPr/>
                        <a:lstStyle/>
                        <a:p>
                          <a:pPr algn="l" fontAlgn="ctr"/>
                          <a:endParaRPr lang="en-US" sz="1100" b="1" i="0" u="none" strike="noStrike"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200" b="0" i="0" u="none" strike="noStrike" dirty="0">
                              <a:effectLst/>
                              <a:latin typeface="Calibri"/>
                            </a:rPr>
                            <a:t>2.1MHz</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fontAlgn="ctr"/>
                          <a:r>
                            <a:rPr lang="en-US" sz="2200" b="0" i="0" u="none" strike="noStrike" dirty="0">
                              <a:effectLst/>
                              <a:latin typeface="Calibri"/>
                            </a:rPr>
                            <a:t>400KHz</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449794">
                    <a:tc rowSpan="3">
                      <a:txBody>
                        <a:bodyPr/>
                        <a:lstStyle/>
                        <a:p>
                          <a:pPr algn="l" fontAlgn="ctr"/>
                          <a:r>
                            <a:rPr lang="en-US" sz="2200" b="1" i="0" u="none" strike="noStrike" dirty="0">
                              <a:solidFill>
                                <a:srgbClr val="000000"/>
                              </a:solidFill>
                              <a:effectLst/>
                              <a:latin typeface="Calibri"/>
                            </a:rPr>
                            <a:t>BOM</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fontAlgn="ctr"/>
                          <a:r>
                            <a:rPr lang="en-US" sz="2200" b="1" i="0" u="none" strike="noStrike" dirty="0">
                              <a:solidFill>
                                <a:srgbClr val="000000"/>
                              </a:solidFill>
                              <a:effectLst/>
                              <a:latin typeface="Calibri"/>
                            </a:rPr>
                            <a:t> Inductor</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fontAlgn="ctr"/>
                          <a:r>
                            <a:rPr lang="en-US" sz="2200" b="0" i="0" u="none" strike="noStrike" dirty="0">
                              <a:effectLst/>
                              <a:latin typeface="Calibri"/>
                            </a:rPr>
                            <a:t>0.68uH</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fontAlgn="ctr"/>
                          <a:r>
                            <a:rPr lang="en-US" sz="2200" b="0" i="0" u="none" strike="noStrike" dirty="0">
                              <a:effectLst/>
                              <a:latin typeface="Calibri"/>
                            </a:rPr>
                            <a:t>3.3uH</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1349382">
                    <a:tc vMerge="1">
                      <a:txBody>
                        <a:bodyPr/>
                        <a:lstStyle/>
                        <a:p>
                          <a:pPr algn="l" fontAlgn="ctr"/>
                          <a:endParaRPr lang="en-US" sz="1100" b="1" i="0" u="none" strike="noStrike" dirty="0">
                            <a:solidFill>
                              <a:srgbClr val="000000"/>
                            </a:solidFill>
                            <a:effectLst/>
                            <a:latin typeface="Calibri"/>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1" i="0" u="none" strike="noStrike" dirty="0">
                              <a:solidFill>
                                <a:srgbClr val="000000"/>
                              </a:solidFill>
                              <a:effectLst/>
                              <a:latin typeface="Calibri"/>
                            </a:rPr>
                            <a:t> </a:t>
                          </a:r>
                          <a:r>
                            <a:rPr lang="en-US" sz="2200" b="1" i="0" u="none" strike="noStrike" dirty="0" err="1">
                              <a:solidFill>
                                <a:srgbClr val="000000"/>
                              </a:solidFill>
                              <a:effectLst/>
                              <a:latin typeface="Calibri"/>
                            </a:rPr>
                            <a:t>Cout</a:t>
                          </a:r>
                          <a:endParaRPr lang="en-US" sz="2200" b="1" i="0" u="none" strike="noStrike" dirty="0">
                            <a:solidFill>
                              <a:srgbClr val="000000"/>
                            </a:solidFill>
                            <a:effectLst/>
                            <a:latin typeface="Calibri"/>
                          </a:endParaRP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fontAlgn="ctr"/>
                          <a:r>
                            <a:rPr lang="en-US" sz="2200" b="0" i="0" u="none" strike="noStrike" dirty="0">
                              <a:effectLst/>
                              <a:latin typeface="Calibri"/>
                            </a:rPr>
                            <a:t>3*22uF</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fontAlgn="ctr"/>
                          <a:r>
                            <a:rPr lang="en-US" sz="2200" b="0" i="0" u="none" strike="noStrike" dirty="0">
                              <a:effectLst/>
                              <a:latin typeface="Calibri"/>
                            </a:rPr>
                            <a:t>3*47uF or 10uF+10uF+330uF</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899588">
                    <a:tc vMerge="1">
                      <a:txBody>
                        <a:bodyPr/>
                        <a:lstStyle/>
                        <a:p>
                          <a:pPr algn="l" fontAlgn="ctr"/>
                          <a:endParaRPr lang="en-US" sz="1100" b="1" i="0" u="none" strike="noStrike" dirty="0">
                            <a:solidFill>
                              <a:srgbClr val="000000"/>
                            </a:solidFill>
                            <a:effectLst/>
                            <a:latin typeface="Calibri"/>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1" i="0" u="none" strike="noStrike" dirty="0">
                              <a:solidFill>
                                <a:srgbClr val="000000"/>
                              </a:solidFill>
                              <a:effectLst/>
                              <a:latin typeface="Calibri"/>
                            </a:rPr>
                            <a:t> Summary</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75000"/>
                          </a:schemeClr>
                        </a:solidFill>
                      </a:tcPr>
                    </a:tc>
                    <a:tc>
                      <a:txBody>
                        <a:bodyPr/>
                        <a:lstStyle/>
                        <a:p>
                          <a:pPr algn="ctr" fontAlgn="ctr"/>
                          <a:r>
                            <a:rPr lang="en-US" sz="2200" b="0" i="0" u="none" strike="noStrike" dirty="0">
                              <a:effectLst/>
                              <a:latin typeface="Calibri"/>
                            </a:rPr>
                            <a:t>-</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CF0C6"/>
                        </a:solidFill>
                      </a:tcPr>
                    </a:tc>
                    <a:tc>
                      <a:txBody>
                        <a:bodyPr/>
                        <a:lstStyle/>
                        <a:p>
                          <a:pPr algn="ctr" fontAlgn="ctr"/>
                          <a:r>
                            <a:rPr lang="en-US" sz="2200" b="0" i="0" u="none" strike="noStrike" dirty="0">
                              <a:effectLst/>
                              <a:latin typeface="Calibri"/>
                            </a:rPr>
                            <a:t>L</a:t>
                          </a:r>
                          <a:r>
                            <a:rPr lang="en-US" altLang="zh-CN" sz="2200" b="0" i="0" u="none" strike="noStrike" dirty="0">
                              <a:effectLst/>
                              <a:latin typeface="Calibri"/>
                            </a:rPr>
                            <a:t>&amp;</a:t>
                          </a:r>
                          <a:r>
                            <a:rPr lang="en-US" sz="2200" b="0" i="0" u="none" strike="noStrike" dirty="0">
                              <a:effectLst/>
                              <a:latin typeface="Calibri"/>
                            </a:rPr>
                            <a:t> C cost higher</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1C5"/>
                        </a:solidFill>
                      </a:tcPr>
                    </a:tc>
                    <a:extLst>
                      <a:ext uri="{0D108BD9-81ED-4DB2-BD59-A6C34878D82A}">
                        <a16:rowId xmlns:a16="http://schemas.microsoft.com/office/drawing/2014/main" val="10005"/>
                      </a:ext>
                    </a:extLst>
                  </a:tr>
                  <a:tr h="449794">
                    <a:tc rowSpan="5">
                      <a:txBody>
                        <a:bodyPr/>
                        <a:lstStyle/>
                        <a:p>
                          <a:pPr algn="l" fontAlgn="ctr"/>
                          <a:r>
                            <a:rPr lang="en-US" sz="2200" b="1" i="0" u="none" strike="noStrike" dirty="0">
                              <a:solidFill>
                                <a:srgbClr val="000000"/>
                              </a:solidFill>
                              <a:effectLst/>
                              <a:latin typeface="Calibri"/>
                            </a:rPr>
                            <a:t>Solution</a:t>
                          </a:r>
                          <a:endParaRPr lang="en-US" sz="2200" b="1" i="0" u="none" strike="noStrike" baseline="0" dirty="0">
                            <a:solidFill>
                              <a:srgbClr val="000000"/>
                            </a:solidFill>
                            <a:effectLst/>
                            <a:latin typeface="Calibri"/>
                          </a:endParaRPr>
                        </a:p>
                        <a:p>
                          <a:pPr algn="l" fontAlgn="ctr"/>
                          <a:r>
                            <a:rPr lang="en-US" sz="2200" b="1" i="0" u="none" strike="noStrike" baseline="0" dirty="0">
                              <a:solidFill>
                                <a:srgbClr val="000000"/>
                              </a:solidFill>
                              <a:effectLst/>
                              <a:latin typeface="Calibri"/>
                            </a:rPr>
                            <a:t>size</a:t>
                          </a:r>
                          <a:endParaRPr lang="en-US" sz="2200" b="1" i="0" u="none" strike="noStrike" dirty="0">
                            <a:solidFill>
                              <a:srgbClr val="000000"/>
                            </a:solidFill>
                            <a:effectLst/>
                            <a:latin typeface="Calibri"/>
                          </a:endParaRP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fontAlgn="ctr"/>
                          <a:r>
                            <a:rPr lang="en-US" sz="2200" b="1" i="0" u="none" strike="noStrike" dirty="0">
                              <a:solidFill>
                                <a:srgbClr val="000000"/>
                              </a:solidFill>
                              <a:effectLst/>
                              <a:latin typeface="Calibri"/>
                            </a:rPr>
                            <a:t> IC</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marL="0" marR="0" indent="0" algn="ctr" defTabSz="455308" rtl="0" eaLnBrk="1" fontAlgn="ctr" latinLnBrk="0" hangingPunct="1">
                            <a:lnSpc>
                              <a:spcPct val="100000"/>
                            </a:lnSpc>
                            <a:spcBef>
                              <a:spcPts val="0"/>
                            </a:spcBef>
                            <a:spcAft>
                              <a:spcPts val="0"/>
                            </a:spcAft>
                            <a:buClrTx/>
                            <a:buSzTx/>
                            <a:buFontTx/>
                            <a:buNone/>
                            <a:tabLst/>
                            <a:defRPr/>
                          </a:pPr>
                          <a:r>
                            <a:rPr lang="en-US" sz="2200" b="0" i="0" u="none" strike="noStrike" dirty="0">
                              <a:effectLst/>
                              <a:latin typeface="Calibri"/>
                            </a:rPr>
                            <a:t>25mm² </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ctr" defTabSz="455308" rtl="0" eaLnBrk="1" fontAlgn="ctr" latinLnBrk="0" hangingPunct="1">
                            <a:lnSpc>
                              <a:spcPct val="100000"/>
                            </a:lnSpc>
                            <a:spcBef>
                              <a:spcPts val="0"/>
                            </a:spcBef>
                            <a:spcAft>
                              <a:spcPts val="0"/>
                            </a:spcAft>
                            <a:buClrTx/>
                            <a:buSzTx/>
                            <a:buFontTx/>
                            <a:buNone/>
                            <a:tabLst/>
                            <a:defRPr/>
                          </a:pPr>
                          <a:r>
                            <a:rPr lang="en-US" sz="2200" b="0" i="0" u="none" strike="noStrike" dirty="0">
                              <a:effectLst/>
                              <a:latin typeface="Calibri"/>
                            </a:rPr>
                            <a:t>25mm²</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128158157"/>
                      </a:ext>
                    </a:extLst>
                  </a:tr>
                  <a:tr h="449794">
                    <a:tc vMerge="1">
                      <a:txBody>
                        <a:bodyPr/>
                        <a:lstStyle/>
                        <a:p>
                          <a:pPr algn="l" fontAlgn="ctr"/>
                          <a:endParaRPr lang="en-US" sz="1100" b="1" i="0" u="none" strike="noStrike" dirty="0">
                            <a:solidFill>
                              <a:srgbClr val="000000"/>
                            </a:solidFill>
                            <a:effectLst/>
                            <a:latin typeface="Calibri"/>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200" b="1" i="0" u="none" strike="noStrike" dirty="0">
                              <a:solidFill>
                                <a:srgbClr val="000000"/>
                              </a:solidFill>
                              <a:effectLst/>
                              <a:latin typeface="Calibri"/>
                            </a:rPr>
                            <a:t> Inductor</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marL="0" marR="0" indent="0" algn="ctr" defTabSz="455308" rtl="0" eaLnBrk="1" fontAlgn="ctr" latinLnBrk="0" hangingPunct="1">
                            <a:lnSpc>
                              <a:spcPct val="100000"/>
                            </a:lnSpc>
                            <a:spcBef>
                              <a:spcPts val="0"/>
                            </a:spcBef>
                            <a:spcAft>
                              <a:spcPts val="0"/>
                            </a:spcAft>
                            <a:buClrTx/>
                            <a:buSzTx/>
                            <a:buFontTx/>
                            <a:buNone/>
                            <a:tabLst/>
                            <a:defRPr/>
                          </a:pPr>
                          <a:r>
                            <a:rPr lang="en-US" sz="2200" b="0" i="0" u="none" strike="noStrike" dirty="0">
                              <a:effectLst/>
                              <a:latin typeface="Calibri"/>
                            </a:rPr>
                            <a:t>43.5mm²</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ctr" defTabSz="455308" rtl="0" eaLnBrk="1" fontAlgn="ctr" latinLnBrk="0" hangingPunct="1">
                            <a:lnSpc>
                              <a:spcPct val="100000"/>
                            </a:lnSpc>
                            <a:spcBef>
                              <a:spcPts val="0"/>
                            </a:spcBef>
                            <a:spcAft>
                              <a:spcPts val="0"/>
                            </a:spcAft>
                            <a:buClrTx/>
                            <a:buSzTx/>
                            <a:buFontTx/>
                            <a:buNone/>
                            <a:tabLst/>
                            <a:defRPr/>
                          </a:pPr>
                          <a:r>
                            <a:rPr lang="en-US" sz="2200" b="0" i="0" u="none" strike="noStrike" dirty="0">
                              <a:effectLst/>
                              <a:latin typeface="Calibri"/>
                            </a:rPr>
                            <a:t>168.96mm²</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177899656"/>
                      </a:ext>
                    </a:extLst>
                  </a:tr>
                  <a:tr h="449794">
                    <a:tc vMerge="1">
                      <a:txBody>
                        <a:bodyPr/>
                        <a:lstStyle/>
                        <a:p>
                          <a:pPr algn="l" fontAlgn="ctr"/>
                          <a:endParaRPr lang="en-US" sz="1100" b="1" i="0" u="none" strike="noStrike" dirty="0">
                            <a:solidFill>
                              <a:srgbClr val="000000"/>
                            </a:solidFill>
                            <a:effectLst/>
                            <a:latin typeface="Calibri"/>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200" b="1" i="0" u="none" strike="noStrike" dirty="0">
                              <a:solidFill>
                                <a:srgbClr val="000000"/>
                              </a:solidFill>
                              <a:effectLst/>
                              <a:latin typeface="Calibri"/>
                            </a:rPr>
                            <a:t> Capacitors</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marL="0" marR="0" indent="0" algn="ctr" defTabSz="455308" rtl="0" eaLnBrk="1" fontAlgn="ctr" latinLnBrk="0" hangingPunct="1">
                            <a:lnSpc>
                              <a:spcPct val="100000"/>
                            </a:lnSpc>
                            <a:spcBef>
                              <a:spcPts val="0"/>
                            </a:spcBef>
                            <a:spcAft>
                              <a:spcPts val="0"/>
                            </a:spcAft>
                            <a:buClrTx/>
                            <a:buSzTx/>
                            <a:buFontTx/>
                            <a:buNone/>
                            <a:tabLst/>
                            <a:defRPr/>
                          </a:pPr>
                          <a:r>
                            <a:rPr lang="en-US" sz="2200" b="0" i="0" u="none" strike="noStrike" dirty="0">
                              <a:effectLst/>
                              <a:latin typeface="Calibri"/>
                            </a:rPr>
                            <a:t>121.28mm²</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ctr" defTabSz="455308" rtl="0" eaLnBrk="1" fontAlgn="ctr" latinLnBrk="0" hangingPunct="1">
                            <a:lnSpc>
                              <a:spcPct val="100000"/>
                            </a:lnSpc>
                            <a:spcBef>
                              <a:spcPts val="0"/>
                            </a:spcBef>
                            <a:spcAft>
                              <a:spcPts val="0"/>
                            </a:spcAft>
                            <a:buClrTx/>
                            <a:buSzTx/>
                            <a:buFontTx/>
                            <a:buNone/>
                            <a:tabLst/>
                            <a:defRPr/>
                          </a:pPr>
                          <a:r>
                            <a:rPr lang="en-US" sz="2200" b="0" i="0" u="none" strike="noStrike" dirty="0">
                              <a:effectLst/>
                              <a:latin typeface="Calibri"/>
                            </a:rPr>
                            <a:t>152.16mm²</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536319551"/>
                      </a:ext>
                    </a:extLst>
                  </a:tr>
                  <a:tr h="449794">
                    <a:tc vMerge="1">
                      <a:txBody>
                        <a:bodyPr/>
                        <a:lstStyle/>
                        <a:p>
                          <a:pPr algn="l" fontAlgn="ctr"/>
                          <a:endParaRPr lang="en-US" sz="1100" b="1" i="0" u="none" strike="noStrike" dirty="0">
                            <a:solidFill>
                              <a:srgbClr val="000000"/>
                            </a:solidFill>
                            <a:effectLst/>
                            <a:latin typeface="Calibri"/>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200" b="1" i="0" u="none" strike="noStrike" dirty="0">
                              <a:solidFill>
                                <a:srgbClr val="000000"/>
                              </a:solidFill>
                              <a:effectLst/>
                              <a:latin typeface="Calibri"/>
                            </a:rPr>
                            <a:t> Others</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marL="0" marR="0" indent="0" algn="ctr" defTabSz="455308" rtl="0" eaLnBrk="1" fontAlgn="ctr" latinLnBrk="0" hangingPunct="1">
                            <a:lnSpc>
                              <a:spcPct val="100000"/>
                            </a:lnSpc>
                            <a:spcBef>
                              <a:spcPts val="0"/>
                            </a:spcBef>
                            <a:spcAft>
                              <a:spcPts val="0"/>
                            </a:spcAft>
                            <a:buClrTx/>
                            <a:buSzTx/>
                            <a:buFontTx/>
                            <a:buNone/>
                            <a:tabLst/>
                            <a:defRPr/>
                          </a:pPr>
                          <a:endParaRPr lang="en-US" sz="2200" b="0" i="0" u="none" strike="noStrike" dirty="0">
                            <a:effectLst/>
                            <a:latin typeface="Calibri"/>
                          </a:endParaRP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ctr" defTabSz="455308" rtl="0" eaLnBrk="1" fontAlgn="ctr" latinLnBrk="0" hangingPunct="1">
                            <a:lnSpc>
                              <a:spcPct val="100000"/>
                            </a:lnSpc>
                            <a:spcBef>
                              <a:spcPts val="0"/>
                            </a:spcBef>
                            <a:spcAft>
                              <a:spcPts val="0"/>
                            </a:spcAft>
                            <a:buClrTx/>
                            <a:buSzTx/>
                            <a:buFontTx/>
                            <a:buNone/>
                            <a:tabLst/>
                            <a:defRPr/>
                          </a:pPr>
                          <a:endParaRPr lang="en-US" sz="2200" b="0" i="0" u="none" strike="noStrike" dirty="0">
                            <a:effectLst/>
                            <a:latin typeface="Calibri"/>
                          </a:endParaRP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39598023"/>
                      </a:ext>
                    </a:extLst>
                  </a:tr>
                  <a:tr h="899588">
                    <a:tc vMerge="1">
                      <a:txBody>
                        <a:bodyPr/>
                        <a:lstStyle/>
                        <a:p>
                          <a:pPr algn="l" fontAlgn="ctr"/>
                          <a:endParaRPr lang="en-US" sz="1100" b="1" i="0" u="none" strike="noStrike" dirty="0">
                            <a:solidFill>
                              <a:srgbClr val="000000"/>
                            </a:solidFill>
                            <a:effectLst/>
                            <a:latin typeface="Calibri"/>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200" b="1" i="0" u="none" strike="noStrike" dirty="0">
                              <a:solidFill>
                                <a:srgbClr val="000000"/>
                              </a:solidFill>
                              <a:effectLst/>
                              <a:latin typeface="Calibri"/>
                            </a:rPr>
                            <a:t> Total</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75000"/>
                          </a:schemeClr>
                        </a:solidFill>
                      </a:tcPr>
                    </a:tc>
                    <a:tc>
                      <a:txBody>
                        <a:bodyPr/>
                        <a:lstStyle/>
                        <a:p>
                          <a:pPr marL="0" marR="0" indent="0" algn="ctr" defTabSz="455308" rtl="0" eaLnBrk="1" fontAlgn="ctr" latinLnBrk="0" hangingPunct="1">
                            <a:lnSpc>
                              <a:spcPct val="100000"/>
                            </a:lnSpc>
                            <a:spcBef>
                              <a:spcPts val="0"/>
                            </a:spcBef>
                            <a:spcAft>
                              <a:spcPts val="0"/>
                            </a:spcAft>
                            <a:buClrTx/>
                            <a:buSzTx/>
                            <a:buFontTx/>
                            <a:buNone/>
                            <a:tabLst/>
                            <a:defRPr/>
                          </a:pPr>
                          <a:r>
                            <a:rPr lang="en-US" sz="2200" b="0" i="0" u="none" strike="noStrike" dirty="0">
                              <a:effectLst/>
                              <a:latin typeface="Calibri"/>
                            </a:rPr>
                            <a:t>~190mm²</a:t>
                          </a:r>
                        </a:p>
                        <a:p>
                          <a:pPr algn="ctr" fontAlgn="ctr"/>
                          <a:r>
                            <a:rPr lang="en-US" sz="2200" b="0" i="0" u="none" strike="noStrike" dirty="0">
                              <a:effectLst/>
                              <a:latin typeface="Calibri"/>
                            </a:rPr>
                            <a:t> </a:t>
                          </a:r>
                          <a:r>
                            <a:rPr lang="en-US" sz="2200" b="0" i="0" u="none" strike="noStrike" dirty="0">
                              <a:solidFill>
                                <a:schemeClr val="tx1"/>
                              </a:solidFill>
                              <a:effectLst/>
                              <a:latin typeface="Calibri"/>
                            </a:rPr>
                            <a:t>(~45%↓)</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CF0C6"/>
                        </a:solidFill>
                      </a:tcPr>
                    </a:tc>
                    <a:tc>
                      <a:txBody>
                        <a:bodyPr/>
                        <a:lstStyle/>
                        <a:p>
                          <a:pPr algn="ctr" fontAlgn="ctr"/>
                          <a:r>
                            <a:rPr lang="en-US" sz="2200" b="0" i="0" u="none" strike="noStrike" dirty="0">
                              <a:effectLst/>
                              <a:latin typeface="Calibri"/>
                            </a:rPr>
                            <a:t>~346mm²</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1C5"/>
                        </a:solidFill>
                      </a:tcPr>
                    </a:tc>
                    <a:extLst>
                      <a:ext uri="{0D108BD9-81ED-4DB2-BD59-A6C34878D82A}">
                        <a16:rowId xmlns:a16="http://schemas.microsoft.com/office/drawing/2014/main" val="817267829"/>
                      </a:ext>
                    </a:extLst>
                  </a:tr>
                </a:tbl>
              </a:graphicData>
            </a:graphic>
          </p:graphicFrame>
        </mc:Choice>
        <mc:Fallback xmlns="">
          <p:graphicFrame>
            <p:nvGraphicFramePr>
              <p:cNvPr id="35" name="Table 34">
                <a:extLst>
                  <a:ext uri="{FF2B5EF4-FFF2-40B4-BE49-F238E27FC236}">
                    <a16:creationId xmlns:a16="http://schemas.microsoft.com/office/drawing/2014/main" id="{CA89B1E6-AC14-4702-A233-35C94CF7153E}"/>
                  </a:ext>
                </a:extLst>
              </p:cNvPr>
              <p:cNvGraphicFramePr>
                <a:graphicFrameLocks noGrp="1"/>
              </p:cNvGraphicFramePr>
              <p:nvPr/>
            </p:nvGraphicFramePr>
            <p:xfrm>
              <a:off x="10321259" y="1965553"/>
              <a:ext cx="7135610" cy="7028626"/>
            </p:xfrm>
            <a:graphic>
              <a:graphicData uri="http://schemas.openxmlformats.org/drawingml/2006/table">
                <a:tbl>
                  <a:tblPr/>
                  <a:tblGrid>
                    <a:gridCol w="1397636">
                      <a:extLst>
                        <a:ext uri="{9D8B030D-6E8A-4147-A177-3AD203B41FA5}">
                          <a16:colId xmlns:a16="http://schemas.microsoft.com/office/drawing/2014/main" val="3886891294"/>
                        </a:ext>
                      </a:extLst>
                    </a:gridCol>
                    <a:gridCol w="1746886">
                      <a:extLst>
                        <a:ext uri="{9D8B030D-6E8A-4147-A177-3AD203B41FA5}">
                          <a16:colId xmlns:a16="http://schemas.microsoft.com/office/drawing/2014/main" val="3377420322"/>
                        </a:ext>
                      </a:extLst>
                    </a:gridCol>
                    <a:gridCol w="1995544">
                      <a:extLst>
                        <a:ext uri="{9D8B030D-6E8A-4147-A177-3AD203B41FA5}">
                          <a16:colId xmlns:a16="http://schemas.microsoft.com/office/drawing/2014/main" val="4016611216"/>
                        </a:ext>
                      </a:extLst>
                    </a:gridCol>
                    <a:gridCol w="1995544">
                      <a:extLst>
                        <a:ext uri="{9D8B030D-6E8A-4147-A177-3AD203B41FA5}">
                          <a16:colId xmlns:a16="http://schemas.microsoft.com/office/drawing/2014/main" val="3366897371"/>
                        </a:ext>
                      </a:extLst>
                    </a:gridCol>
                  </a:tblGrid>
                  <a:tr h="731510">
                    <a:tc gridSpan="4">
                      <a:txBody>
                        <a:bodyPr/>
                        <a:lstStyle/>
                        <a:p>
                          <a:pPr algn="ctr" fontAlgn="ctr"/>
                          <a:r>
                            <a:rPr lang="en-US" sz="2200" b="1" i="0" u="none" strike="noStrike" dirty="0">
                              <a:solidFill>
                                <a:schemeClr val="bg1"/>
                              </a:solidFill>
                              <a:effectLst/>
                              <a:latin typeface="Calibri"/>
                            </a:rPr>
                            <a:t>2MHz</a:t>
                          </a:r>
                          <a:r>
                            <a:rPr lang="en-US" sz="2200" b="1" i="0" u="none" strike="noStrike" baseline="0" dirty="0">
                              <a:solidFill>
                                <a:schemeClr val="bg1"/>
                              </a:solidFill>
                              <a:effectLst/>
                              <a:latin typeface="Calibri"/>
                            </a:rPr>
                            <a:t> vs 400KHz </a:t>
                          </a:r>
                          <a:r>
                            <a:rPr lang="en-US" sz="2200" b="1" i="0" u="none" strike="noStrike" dirty="0">
                              <a:solidFill>
                                <a:schemeClr val="bg1"/>
                              </a:solidFill>
                              <a:effectLst/>
                              <a:latin typeface="Calibri"/>
                            </a:rPr>
                            <a:t>comparison</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lumMod val="75000"/>
                          </a:schemeClr>
                        </a:solidFill>
                      </a:tcPr>
                    </a:tc>
                    <a:tc hMerge="1">
                      <a:txBody>
                        <a:bodyPr/>
                        <a:lstStyle/>
                        <a:p>
                          <a:pPr algn="ctr" fontAlgn="ctr"/>
                          <a:endParaRPr lang="en-US" sz="1100" b="1" i="0" u="none" strike="noStrike" dirty="0">
                            <a:solidFill>
                              <a:srgbClr val="000000"/>
                            </a:solidFill>
                            <a:effectLst/>
                            <a:latin typeface="Calibri"/>
                          </a:endParaRPr>
                        </a:p>
                      </a:txBody>
                      <a:tcPr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1100" b="0" i="0" u="none" strike="noStrike" dirty="0">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pPr algn="ctr" fontAlgn="ctr"/>
                          <a:endParaRPr lang="en-US" sz="1100" b="0" i="0" u="none" strike="noStrike" dirty="0">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49794">
                    <a:tc gridSpan="2">
                      <a:txBody>
                        <a:bodyPr/>
                        <a:lstStyle/>
                        <a:p>
                          <a:pPr algn="l" fontAlgn="ctr"/>
                          <a:r>
                            <a:rPr lang="en-US" sz="2200" b="1" i="0" u="none" strike="noStrike" dirty="0">
                              <a:solidFill>
                                <a:srgbClr val="000000"/>
                              </a:solidFill>
                              <a:effectLst/>
                              <a:latin typeface="Calibri"/>
                            </a:rPr>
                            <a:t> Device</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hMerge="1">
                      <a:txBody>
                        <a:bodyPr/>
                        <a:lstStyle/>
                        <a:p>
                          <a:pPr algn="l" fontAlgn="ctr"/>
                          <a:endParaRPr lang="en-US" sz="1100" b="1" i="0" u="none" strike="noStrike"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200" b="0" i="0" u="none" strike="noStrike" dirty="0">
                              <a:effectLst/>
                              <a:latin typeface="Calibri"/>
                            </a:rPr>
                            <a:t>TPS25850</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fontAlgn="ctr"/>
                          <a:r>
                            <a:rPr lang="en-US" sz="2200" b="0" i="0" u="none" strike="noStrike" dirty="0">
                              <a:effectLst/>
                              <a:latin typeface="Calibri"/>
                            </a:rPr>
                            <a:t>TPS25858</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675192850"/>
                      </a:ext>
                    </a:extLst>
                  </a:tr>
                  <a:tr h="449794">
                    <a:tc gridSpan="2">
                      <a:txBody>
                        <a:bodyPr/>
                        <a:lstStyle/>
                        <a:p>
                          <a:endParaRPr lang="en-US"/>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12"/>
                          <a:stretch>
                            <a:fillRect l="-194" t="-263514" r="-127326" b="-1209459"/>
                          </a:stretch>
                        </a:blipFill>
                      </a:tcPr>
                    </a:tc>
                    <a:tc hMerge="1">
                      <a:txBody>
                        <a:bodyPr/>
                        <a:lstStyle/>
                        <a:p>
                          <a:pPr algn="l" fontAlgn="ctr"/>
                          <a:endParaRPr lang="en-US" sz="1100" b="1" i="0" u="none" strike="noStrike" dirty="0">
                            <a:solidFill>
                              <a:srgbClr val="000000"/>
                            </a:solidFill>
                            <a:effectLst/>
                            <a:latin typeface="Calibri"/>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2200" b="0" i="0" u="none" strike="noStrike" dirty="0">
                              <a:effectLst/>
                              <a:latin typeface="Calibri"/>
                            </a:rPr>
                            <a:t>2.1MHz</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fontAlgn="ctr"/>
                          <a:r>
                            <a:rPr lang="en-US" sz="2200" b="0" i="0" u="none" strike="noStrike" dirty="0">
                              <a:effectLst/>
                              <a:latin typeface="Calibri"/>
                            </a:rPr>
                            <a:t>400KHz</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449794">
                    <a:tc rowSpan="3">
                      <a:txBody>
                        <a:bodyPr/>
                        <a:lstStyle/>
                        <a:p>
                          <a:pPr algn="l" fontAlgn="ctr"/>
                          <a:r>
                            <a:rPr lang="en-US" sz="2200" b="1" i="0" u="none" strike="noStrike" dirty="0">
                              <a:solidFill>
                                <a:srgbClr val="000000"/>
                              </a:solidFill>
                              <a:effectLst/>
                              <a:latin typeface="Calibri"/>
                            </a:rPr>
                            <a:t>BOM</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fontAlgn="ctr"/>
                          <a:r>
                            <a:rPr lang="en-US" sz="2200" b="1" i="0" u="none" strike="noStrike" dirty="0">
                              <a:solidFill>
                                <a:srgbClr val="000000"/>
                              </a:solidFill>
                              <a:effectLst/>
                              <a:latin typeface="Calibri"/>
                            </a:rPr>
                            <a:t> Inductor</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fontAlgn="ctr"/>
                          <a:r>
                            <a:rPr lang="en-US" sz="2200" b="0" i="0" u="none" strike="noStrike" dirty="0">
                              <a:effectLst/>
                              <a:latin typeface="Calibri"/>
                            </a:rPr>
                            <a:t>0.68uH</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fontAlgn="ctr"/>
                          <a:r>
                            <a:rPr lang="en-US" sz="2200" b="0" i="0" u="none" strike="noStrike" dirty="0">
                              <a:effectLst/>
                              <a:latin typeface="Calibri"/>
                            </a:rPr>
                            <a:t>3.3uH</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3"/>
                      </a:ext>
                    </a:extLst>
                  </a:tr>
                  <a:tr h="1349382">
                    <a:tc vMerge="1">
                      <a:txBody>
                        <a:bodyPr/>
                        <a:lstStyle/>
                        <a:p>
                          <a:pPr algn="l" fontAlgn="ctr"/>
                          <a:endParaRPr lang="en-US" sz="1100" b="1" i="0" u="none" strike="noStrike" dirty="0">
                            <a:solidFill>
                              <a:srgbClr val="000000"/>
                            </a:solidFill>
                            <a:effectLst/>
                            <a:latin typeface="Calibri"/>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1" i="0" u="none" strike="noStrike" dirty="0">
                              <a:solidFill>
                                <a:srgbClr val="000000"/>
                              </a:solidFill>
                              <a:effectLst/>
                              <a:latin typeface="Calibri"/>
                            </a:rPr>
                            <a:t> </a:t>
                          </a:r>
                          <a:r>
                            <a:rPr lang="en-US" sz="2200" b="1" i="0" u="none" strike="noStrike" dirty="0" err="1">
                              <a:solidFill>
                                <a:srgbClr val="000000"/>
                              </a:solidFill>
                              <a:effectLst/>
                              <a:latin typeface="Calibri"/>
                            </a:rPr>
                            <a:t>Cout</a:t>
                          </a:r>
                          <a:endParaRPr lang="en-US" sz="2200" b="1" i="0" u="none" strike="noStrike" dirty="0">
                            <a:solidFill>
                              <a:srgbClr val="000000"/>
                            </a:solidFill>
                            <a:effectLst/>
                            <a:latin typeface="Calibri"/>
                          </a:endParaRP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fontAlgn="ctr"/>
                          <a:r>
                            <a:rPr lang="en-US" sz="2200" b="0" i="0" u="none" strike="noStrike" dirty="0">
                              <a:effectLst/>
                              <a:latin typeface="Calibri"/>
                            </a:rPr>
                            <a:t>3*22uF</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ctr" fontAlgn="ctr"/>
                          <a:r>
                            <a:rPr lang="en-US" sz="2200" b="0" i="0" u="none" strike="noStrike" dirty="0">
                              <a:effectLst/>
                              <a:latin typeface="Calibri"/>
                            </a:rPr>
                            <a:t>3*47uF or 10uF+10uF+330uF</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4"/>
                      </a:ext>
                    </a:extLst>
                  </a:tr>
                  <a:tr h="899588">
                    <a:tc vMerge="1">
                      <a:txBody>
                        <a:bodyPr/>
                        <a:lstStyle/>
                        <a:p>
                          <a:pPr algn="l" fontAlgn="ctr"/>
                          <a:endParaRPr lang="en-US" sz="1100" b="1" i="0" u="none" strike="noStrike" dirty="0">
                            <a:solidFill>
                              <a:srgbClr val="000000"/>
                            </a:solidFill>
                            <a:effectLst/>
                            <a:latin typeface="Calibri"/>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2200" b="1" i="0" u="none" strike="noStrike" dirty="0">
                              <a:solidFill>
                                <a:srgbClr val="000000"/>
                              </a:solidFill>
                              <a:effectLst/>
                              <a:latin typeface="Calibri"/>
                            </a:rPr>
                            <a:t> Summary</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75000"/>
                          </a:schemeClr>
                        </a:solidFill>
                      </a:tcPr>
                    </a:tc>
                    <a:tc>
                      <a:txBody>
                        <a:bodyPr/>
                        <a:lstStyle/>
                        <a:p>
                          <a:pPr algn="ctr" fontAlgn="ctr"/>
                          <a:r>
                            <a:rPr lang="en-US" sz="2200" b="0" i="0" u="none" strike="noStrike" dirty="0">
                              <a:effectLst/>
                              <a:latin typeface="Calibri"/>
                            </a:rPr>
                            <a:t>-</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CF0C6"/>
                        </a:solidFill>
                      </a:tcPr>
                    </a:tc>
                    <a:tc>
                      <a:txBody>
                        <a:bodyPr/>
                        <a:lstStyle/>
                        <a:p>
                          <a:pPr algn="ctr" fontAlgn="ctr"/>
                          <a:r>
                            <a:rPr lang="en-US" sz="2200" b="0" i="0" u="none" strike="noStrike" dirty="0">
                              <a:effectLst/>
                              <a:latin typeface="Calibri"/>
                            </a:rPr>
                            <a:t>L</a:t>
                          </a:r>
                          <a:r>
                            <a:rPr lang="en-US" altLang="zh-CN" sz="2200" b="0" i="0" u="none" strike="noStrike" dirty="0">
                              <a:effectLst/>
                              <a:latin typeface="Calibri"/>
                            </a:rPr>
                            <a:t>&amp;</a:t>
                          </a:r>
                          <a:r>
                            <a:rPr lang="en-US" sz="2200" b="0" i="0" u="none" strike="noStrike" dirty="0">
                              <a:effectLst/>
                              <a:latin typeface="Calibri"/>
                            </a:rPr>
                            <a:t> C cost higher</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1C5"/>
                        </a:solidFill>
                      </a:tcPr>
                    </a:tc>
                    <a:extLst>
                      <a:ext uri="{0D108BD9-81ED-4DB2-BD59-A6C34878D82A}">
                        <a16:rowId xmlns:a16="http://schemas.microsoft.com/office/drawing/2014/main" val="10005"/>
                      </a:ext>
                    </a:extLst>
                  </a:tr>
                  <a:tr h="449794">
                    <a:tc rowSpan="5">
                      <a:txBody>
                        <a:bodyPr/>
                        <a:lstStyle/>
                        <a:p>
                          <a:pPr algn="l" fontAlgn="ctr"/>
                          <a:r>
                            <a:rPr lang="en-US" sz="2200" b="1" i="0" u="none" strike="noStrike" dirty="0">
                              <a:solidFill>
                                <a:srgbClr val="000000"/>
                              </a:solidFill>
                              <a:effectLst/>
                              <a:latin typeface="Calibri"/>
                            </a:rPr>
                            <a:t>Solution</a:t>
                          </a:r>
                          <a:endParaRPr lang="en-US" sz="2200" b="1" i="0" u="none" strike="noStrike" baseline="0" dirty="0">
                            <a:solidFill>
                              <a:srgbClr val="000000"/>
                            </a:solidFill>
                            <a:effectLst/>
                            <a:latin typeface="Calibri"/>
                          </a:endParaRPr>
                        </a:p>
                        <a:p>
                          <a:pPr algn="l" fontAlgn="ctr"/>
                          <a:r>
                            <a:rPr lang="en-US" sz="2200" b="1" i="0" u="none" strike="noStrike" baseline="0" dirty="0">
                              <a:solidFill>
                                <a:srgbClr val="000000"/>
                              </a:solidFill>
                              <a:effectLst/>
                              <a:latin typeface="Calibri"/>
                            </a:rPr>
                            <a:t>size</a:t>
                          </a:r>
                          <a:endParaRPr lang="en-US" sz="2200" b="1" i="0" u="none" strike="noStrike" dirty="0">
                            <a:solidFill>
                              <a:srgbClr val="000000"/>
                            </a:solidFill>
                            <a:effectLst/>
                            <a:latin typeface="Calibri"/>
                          </a:endParaRP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l" fontAlgn="ctr"/>
                          <a:r>
                            <a:rPr lang="en-US" sz="2200" b="1" i="0" u="none" strike="noStrike" dirty="0">
                              <a:solidFill>
                                <a:srgbClr val="000000"/>
                              </a:solidFill>
                              <a:effectLst/>
                              <a:latin typeface="Calibri"/>
                            </a:rPr>
                            <a:t> IC</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marL="0" marR="0" indent="0" algn="ctr" defTabSz="455308" rtl="0" eaLnBrk="1" fontAlgn="ctr" latinLnBrk="0" hangingPunct="1">
                            <a:lnSpc>
                              <a:spcPct val="100000"/>
                            </a:lnSpc>
                            <a:spcBef>
                              <a:spcPts val="0"/>
                            </a:spcBef>
                            <a:spcAft>
                              <a:spcPts val="0"/>
                            </a:spcAft>
                            <a:buClrTx/>
                            <a:buSzTx/>
                            <a:buFontTx/>
                            <a:buNone/>
                            <a:tabLst/>
                            <a:defRPr/>
                          </a:pPr>
                          <a:r>
                            <a:rPr lang="en-US" sz="2200" b="0" i="0" u="none" strike="noStrike" dirty="0">
                              <a:effectLst/>
                              <a:latin typeface="Calibri"/>
                            </a:rPr>
                            <a:t>25mm² </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ctr" defTabSz="455308" rtl="0" eaLnBrk="1" fontAlgn="ctr" latinLnBrk="0" hangingPunct="1">
                            <a:lnSpc>
                              <a:spcPct val="100000"/>
                            </a:lnSpc>
                            <a:spcBef>
                              <a:spcPts val="0"/>
                            </a:spcBef>
                            <a:spcAft>
                              <a:spcPts val="0"/>
                            </a:spcAft>
                            <a:buClrTx/>
                            <a:buSzTx/>
                            <a:buFontTx/>
                            <a:buNone/>
                            <a:tabLst/>
                            <a:defRPr/>
                          </a:pPr>
                          <a:r>
                            <a:rPr lang="en-US" sz="2200" b="0" i="0" u="none" strike="noStrike" dirty="0">
                              <a:effectLst/>
                              <a:latin typeface="Calibri"/>
                            </a:rPr>
                            <a:t>25mm²</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128158157"/>
                      </a:ext>
                    </a:extLst>
                  </a:tr>
                  <a:tr h="449794">
                    <a:tc vMerge="1">
                      <a:txBody>
                        <a:bodyPr/>
                        <a:lstStyle/>
                        <a:p>
                          <a:pPr algn="l" fontAlgn="ctr"/>
                          <a:endParaRPr lang="en-US" sz="1100" b="1" i="0" u="none" strike="noStrike" dirty="0">
                            <a:solidFill>
                              <a:srgbClr val="000000"/>
                            </a:solidFill>
                            <a:effectLst/>
                            <a:latin typeface="Calibri"/>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200" b="1" i="0" u="none" strike="noStrike" dirty="0">
                              <a:solidFill>
                                <a:srgbClr val="000000"/>
                              </a:solidFill>
                              <a:effectLst/>
                              <a:latin typeface="Calibri"/>
                            </a:rPr>
                            <a:t> Inductor</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marL="0" marR="0" indent="0" algn="ctr" defTabSz="455308" rtl="0" eaLnBrk="1" fontAlgn="ctr" latinLnBrk="0" hangingPunct="1">
                            <a:lnSpc>
                              <a:spcPct val="100000"/>
                            </a:lnSpc>
                            <a:spcBef>
                              <a:spcPts val="0"/>
                            </a:spcBef>
                            <a:spcAft>
                              <a:spcPts val="0"/>
                            </a:spcAft>
                            <a:buClrTx/>
                            <a:buSzTx/>
                            <a:buFontTx/>
                            <a:buNone/>
                            <a:tabLst/>
                            <a:defRPr/>
                          </a:pPr>
                          <a:r>
                            <a:rPr lang="en-US" sz="2200" b="0" i="0" u="none" strike="noStrike" dirty="0">
                              <a:effectLst/>
                              <a:latin typeface="Calibri"/>
                            </a:rPr>
                            <a:t>43.5mm²</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ctr" defTabSz="455308" rtl="0" eaLnBrk="1" fontAlgn="ctr" latinLnBrk="0" hangingPunct="1">
                            <a:lnSpc>
                              <a:spcPct val="100000"/>
                            </a:lnSpc>
                            <a:spcBef>
                              <a:spcPts val="0"/>
                            </a:spcBef>
                            <a:spcAft>
                              <a:spcPts val="0"/>
                            </a:spcAft>
                            <a:buClrTx/>
                            <a:buSzTx/>
                            <a:buFontTx/>
                            <a:buNone/>
                            <a:tabLst/>
                            <a:defRPr/>
                          </a:pPr>
                          <a:r>
                            <a:rPr lang="en-US" sz="2200" b="0" i="0" u="none" strike="noStrike" dirty="0">
                              <a:effectLst/>
                              <a:latin typeface="Calibri"/>
                            </a:rPr>
                            <a:t>168.96mm²</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177899656"/>
                      </a:ext>
                    </a:extLst>
                  </a:tr>
                  <a:tr h="449794">
                    <a:tc vMerge="1">
                      <a:txBody>
                        <a:bodyPr/>
                        <a:lstStyle/>
                        <a:p>
                          <a:pPr algn="l" fontAlgn="ctr"/>
                          <a:endParaRPr lang="en-US" sz="1100" b="1" i="0" u="none" strike="noStrike" dirty="0">
                            <a:solidFill>
                              <a:srgbClr val="000000"/>
                            </a:solidFill>
                            <a:effectLst/>
                            <a:latin typeface="Calibri"/>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200" b="1" i="0" u="none" strike="noStrike" dirty="0">
                              <a:solidFill>
                                <a:srgbClr val="000000"/>
                              </a:solidFill>
                              <a:effectLst/>
                              <a:latin typeface="Calibri"/>
                            </a:rPr>
                            <a:t> Capacitors</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marL="0" marR="0" indent="0" algn="ctr" defTabSz="455308" rtl="0" eaLnBrk="1" fontAlgn="ctr" latinLnBrk="0" hangingPunct="1">
                            <a:lnSpc>
                              <a:spcPct val="100000"/>
                            </a:lnSpc>
                            <a:spcBef>
                              <a:spcPts val="0"/>
                            </a:spcBef>
                            <a:spcAft>
                              <a:spcPts val="0"/>
                            </a:spcAft>
                            <a:buClrTx/>
                            <a:buSzTx/>
                            <a:buFontTx/>
                            <a:buNone/>
                            <a:tabLst/>
                            <a:defRPr/>
                          </a:pPr>
                          <a:r>
                            <a:rPr lang="en-US" sz="2200" b="0" i="0" u="none" strike="noStrike" dirty="0">
                              <a:effectLst/>
                              <a:latin typeface="Calibri"/>
                            </a:rPr>
                            <a:t>121.28mm²</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ctr" defTabSz="455308" rtl="0" eaLnBrk="1" fontAlgn="ctr" latinLnBrk="0" hangingPunct="1">
                            <a:lnSpc>
                              <a:spcPct val="100000"/>
                            </a:lnSpc>
                            <a:spcBef>
                              <a:spcPts val="0"/>
                            </a:spcBef>
                            <a:spcAft>
                              <a:spcPts val="0"/>
                            </a:spcAft>
                            <a:buClrTx/>
                            <a:buSzTx/>
                            <a:buFontTx/>
                            <a:buNone/>
                            <a:tabLst/>
                            <a:defRPr/>
                          </a:pPr>
                          <a:r>
                            <a:rPr lang="en-US" sz="2200" b="0" i="0" u="none" strike="noStrike" dirty="0">
                              <a:effectLst/>
                              <a:latin typeface="Calibri"/>
                            </a:rPr>
                            <a:t>152.16mm²</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536319551"/>
                      </a:ext>
                    </a:extLst>
                  </a:tr>
                  <a:tr h="449794">
                    <a:tc vMerge="1">
                      <a:txBody>
                        <a:bodyPr/>
                        <a:lstStyle/>
                        <a:p>
                          <a:pPr algn="l" fontAlgn="ctr"/>
                          <a:endParaRPr lang="en-US" sz="1100" b="1" i="0" u="none" strike="noStrike" dirty="0">
                            <a:solidFill>
                              <a:srgbClr val="000000"/>
                            </a:solidFill>
                            <a:effectLst/>
                            <a:latin typeface="Calibri"/>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200" b="1" i="0" u="none" strike="noStrike" dirty="0">
                              <a:solidFill>
                                <a:srgbClr val="000000"/>
                              </a:solidFill>
                              <a:effectLst/>
                              <a:latin typeface="Calibri"/>
                            </a:rPr>
                            <a:t> Others</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marL="0" marR="0" indent="0" algn="ctr" defTabSz="455308" rtl="0" eaLnBrk="1" fontAlgn="ctr" latinLnBrk="0" hangingPunct="1">
                            <a:lnSpc>
                              <a:spcPct val="100000"/>
                            </a:lnSpc>
                            <a:spcBef>
                              <a:spcPts val="0"/>
                            </a:spcBef>
                            <a:spcAft>
                              <a:spcPts val="0"/>
                            </a:spcAft>
                            <a:buClrTx/>
                            <a:buSzTx/>
                            <a:buFontTx/>
                            <a:buNone/>
                            <a:tabLst/>
                            <a:defRPr/>
                          </a:pPr>
                          <a:endParaRPr lang="en-US" sz="2200" b="0" i="0" u="none" strike="noStrike" dirty="0">
                            <a:effectLst/>
                            <a:latin typeface="Calibri"/>
                          </a:endParaRP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0" marR="0" indent="0" algn="ctr" defTabSz="455308" rtl="0" eaLnBrk="1" fontAlgn="ctr" latinLnBrk="0" hangingPunct="1">
                            <a:lnSpc>
                              <a:spcPct val="100000"/>
                            </a:lnSpc>
                            <a:spcBef>
                              <a:spcPts val="0"/>
                            </a:spcBef>
                            <a:spcAft>
                              <a:spcPts val="0"/>
                            </a:spcAft>
                            <a:buClrTx/>
                            <a:buSzTx/>
                            <a:buFontTx/>
                            <a:buNone/>
                            <a:tabLst/>
                            <a:defRPr/>
                          </a:pPr>
                          <a:endParaRPr lang="en-US" sz="2200" b="0" i="0" u="none" strike="noStrike" dirty="0">
                            <a:effectLst/>
                            <a:latin typeface="Calibri"/>
                          </a:endParaRP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139598023"/>
                      </a:ext>
                    </a:extLst>
                  </a:tr>
                  <a:tr h="899588">
                    <a:tc vMerge="1">
                      <a:txBody>
                        <a:bodyPr/>
                        <a:lstStyle/>
                        <a:p>
                          <a:pPr algn="l" fontAlgn="ctr"/>
                          <a:endParaRPr lang="en-US" sz="1100" b="1" i="0" u="none" strike="noStrike" dirty="0">
                            <a:solidFill>
                              <a:srgbClr val="000000"/>
                            </a:solidFill>
                            <a:effectLst/>
                            <a:latin typeface="Calibri"/>
                          </a:endParaRP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2200" b="1" i="0" u="none" strike="noStrike" dirty="0">
                              <a:solidFill>
                                <a:srgbClr val="000000"/>
                              </a:solidFill>
                              <a:effectLst/>
                              <a:latin typeface="Calibri"/>
                            </a:rPr>
                            <a:t> Total</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75000"/>
                          </a:schemeClr>
                        </a:solidFill>
                      </a:tcPr>
                    </a:tc>
                    <a:tc>
                      <a:txBody>
                        <a:bodyPr/>
                        <a:lstStyle/>
                        <a:p>
                          <a:pPr marL="0" marR="0" indent="0" algn="ctr" defTabSz="455308" rtl="0" eaLnBrk="1" fontAlgn="ctr" latinLnBrk="0" hangingPunct="1">
                            <a:lnSpc>
                              <a:spcPct val="100000"/>
                            </a:lnSpc>
                            <a:spcBef>
                              <a:spcPts val="0"/>
                            </a:spcBef>
                            <a:spcAft>
                              <a:spcPts val="0"/>
                            </a:spcAft>
                            <a:buClrTx/>
                            <a:buSzTx/>
                            <a:buFontTx/>
                            <a:buNone/>
                            <a:tabLst/>
                            <a:defRPr/>
                          </a:pPr>
                          <a:r>
                            <a:rPr lang="en-US" sz="2200" b="0" i="0" u="none" strike="noStrike" dirty="0">
                              <a:effectLst/>
                              <a:latin typeface="Calibri"/>
                            </a:rPr>
                            <a:t>~190mm²</a:t>
                          </a:r>
                        </a:p>
                        <a:p>
                          <a:pPr algn="ctr" fontAlgn="ctr"/>
                          <a:r>
                            <a:rPr lang="en-US" sz="2200" b="0" i="0" u="none" strike="noStrike" dirty="0">
                              <a:effectLst/>
                              <a:latin typeface="Calibri"/>
                            </a:rPr>
                            <a:t> </a:t>
                          </a:r>
                          <a:r>
                            <a:rPr lang="en-US" sz="2200" b="0" i="0" u="none" strike="noStrike" dirty="0">
                              <a:solidFill>
                                <a:schemeClr val="tx1"/>
                              </a:solidFill>
                              <a:effectLst/>
                              <a:latin typeface="Calibri"/>
                            </a:rPr>
                            <a:t>(~45%↓)</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CF0C6"/>
                        </a:solidFill>
                      </a:tcPr>
                    </a:tc>
                    <a:tc>
                      <a:txBody>
                        <a:bodyPr/>
                        <a:lstStyle/>
                        <a:p>
                          <a:pPr algn="ctr" fontAlgn="ctr"/>
                          <a:r>
                            <a:rPr lang="en-US" sz="2200" b="0" i="0" u="none" strike="noStrike" dirty="0">
                              <a:effectLst/>
                              <a:latin typeface="Calibri"/>
                            </a:rPr>
                            <a:t>~346mm²</a:t>
                          </a:r>
                        </a:p>
                      </a:txBody>
                      <a:tcPr marL="182880" marR="1828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1C5"/>
                        </a:solidFill>
                      </a:tcPr>
                    </a:tc>
                    <a:extLst>
                      <a:ext uri="{0D108BD9-81ED-4DB2-BD59-A6C34878D82A}">
                        <a16:rowId xmlns:a16="http://schemas.microsoft.com/office/drawing/2014/main" val="817267829"/>
                      </a:ext>
                    </a:extLst>
                  </a:tr>
                </a:tbl>
              </a:graphicData>
            </a:graphic>
          </p:graphicFrame>
        </mc:Fallback>
      </mc:AlternateContent>
    </p:spTree>
    <p:extLst>
      <p:ext uri="{BB962C8B-B14F-4D97-AF65-F5344CB8AC3E}">
        <p14:creationId xmlns:p14="http://schemas.microsoft.com/office/powerpoint/2010/main" val="7340570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Group 66"/>
          <p:cNvGrpSpPr/>
          <p:nvPr/>
        </p:nvGrpSpPr>
        <p:grpSpPr>
          <a:xfrm>
            <a:off x="-19052" y="19048"/>
            <a:ext cx="3944420" cy="10306052"/>
            <a:chOff x="-9526" y="9524"/>
            <a:chExt cx="1972210" cy="5153026"/>
          </a:xfrm>
        </p:grpSpPr>
        <p:sp>
          <p:nvSpPr>
            <p:cNvPr id="11" name="Rectangle 10"/>
            <p:cNvSpPr/>
            <p:nvPr/>
          </p:nvSpPr>
          <p:spPr>
            <a:xfrm>
              <a:off x="-9526" y="9524"/>
              <a:ext cx="1483618"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2400">
                <a:solidFill>
                  <a:srgbClr val="FFFFFF"/>
                </a:solidFill>
                <a:latin typeface="Arial"/>
              </a:endParaRPr>
            </a:p>
          </p:txBody>
        </p:sp>
        <p:sp>
          <p:nvSpPr>
            <p:cNvPr id="12" name="Isosceles Triangle 11"/>
            <p:cNvSpPr/>
            <p:nvPr/>
          </p:nvSpPr>
          <p:spPr>
            <a:xfrm rot="5400000">
              <a:off x="1204037" y="1441629"/>
              <a:ext cx="1019175" cy="498118"/>
            </a:xfrm>
            <a:prstGeom prst="triangle">
              <a:avLst>
                <a:gd name="adj" fmla="val 418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a:solidFill>
                  <a:srgbClr val="FFFFFF"/>
                </a:solidFill>
                <a:latin typeface="Arial"/>
              </a:endParaRPr>
            </a:p>
          </p:txBody>
        </p:sp>
        <p:cxnSp>
          <p:nvCxnSpPr>
            <p:cNvPr id="15" name="Straight Connector 14"/>
            <p:cNvCxnSpPr>
              <a:stCxn id="12" idx="4"/>
            </p:cNvCxnSpPr>
            <p:nvPr/>
          </p:nvCxnSpPr>
          <p:spPr>
            <a:xfrm>
              <a:off x="1464566" y="2200276"/>
              <a:ext cx="9525" cy="2962274"/>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2" idx="2"/>
              <a:endCxn id="12" idx="0"/>
            </p:cNvCxnSpPr>
            <p:nvPr/>
          </p:nvCxnSpPr>
          <p:spPr>
            <a:xfrm>
              <a:off x="1464566" y="1181101"/>
              <a:ext cx="498118" cy="426729"/>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2" idx="0"/>
              <a:endCxn id="12" idx="4"/>
            </p:cNvCxnSpPr>
            <p:nvPr/>
          </p:nvCxnSpPr>
          <p:spPr>
            <a:xfrm flipH="1">
              <a:off x="1464566" y="1607830"/>
              <a:ext cx="498118" cy="592446"/>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endCxn id="12" idx="2"/>
            </p:cNvCxnSpPr>
            <p:nvPr/>
          </p:nvCxnSpPr>
          <p:spPr>
            <a:xfrm flipH="1">
              <a:off x="1464566" y="19050"/>
              <a:ext cx="9526" cy="1162051"/>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58036" y="1348085"/>
              <a:ext cx="1092607" cy="323166"/>
            </a:xfrm>
            <a:prstGeom prst="rect">
              <a:avLst/>
            </a:prstGeom>
            <a:noFill/>
          </p:spPr>
          <p:txBody>
            <a:bodyPr wrap="none" rtlCol="0">
              <a:spAutoFit/>
            </a:bodyPr>
            <a:lstStyle/>
            <a:p>
              <a:pPr defTabSz="1828800">
                <a:defRPr/>
              </a:pPr>
              <a:r>
                <a:rPr lang="en-US" altLang="zh-CN" b="1" dirty="0">
                  <a:solidFill>
                    <a:srgbClr val="FFFFFF"/>
                  </a:solidFill>
                  <a:latin typeface="Arial"/>
                </a:rPr>
                <a:t>Contents</a:t>
              </a:r>
              <a:endParaRPr lang="en-US" b="1" dirty="0">
                <a:solidFill>
                  <a:srgbClr val="FFFFFF"/>
                </a:solidFill>
                <a:latin typeface="Arial"/>
              </a:endParaRPr>
            </a:p>
          </p:txBody>
        </p:sp>
      </p:grpSp>
      <p:sp>
        <p:nvSpPr>
          <p:cNvPr id="63" name="Rectangle 62"/>
          <p:cNvSpPr/>
          <p:nvPr/>
        </p:nvSpPr>
        <p:spPr>
          <a:xfrm>
            <a:off x="6563988" y="1995747"/>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bg1">
                  <a:lumMod val="65000"/>
                </a:schemeClr>
              </a:solidFill>
              <a:latin typeface="Arial"/>
            </a:endParaRPr>
          </a:p>
        </p:txBody>
      </p:sp>
      <p:sp>
        <p:nvSpPr>
          <p:cNvPr id="64" name="Rectangle 63"/>
          <p:cNvSpPr/>
          <p:nvPr/>
        </p:nvSpPr>
        <p:spPr>
          <a:xfrm>
            <a:off x="6563988" y="3415609"/>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bg1">
                  <a:lumMod val="65000"/>
                </a:schemeClr>
              </a:solidFill>
              <a:latin typeface="Arial"/>
            </a:endParaRPr>
          </a:p>
        </p:txBody>
      </p:sp>
      <p:sp>
        <p:nvSpPr>
          <p:cNvPr id="65" name="Rectangle 64"/>
          <p:cNvSpPr/>
          <p:nvPr/>
        </p:nvSpPr>
        <p:spPr>
          <a:xfrm>
            <a:off x="6563988" y="4835471"/>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bg1">
                  <a:lumMod val="65000"/>
                </a:schemeClr>
              </a:solidFill>
              <a:latin typeface="Arial"/>
            </a:endParaRPr>
          </a:p>
        </p:txBody>
      </p:sp>
      <p:sp>
        <p:nvSpPr>
          <p:cNvPr id="66" name="Rectangle 65"/>
          <p:cNvSpPr/>
          <p:nvPr/>
        </p:nvSpPr>
        <p:spPr>
          <a:xfrm>
            <a:off x="6563988" y="6255333"/>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bg1">
                  <a:lumMod val="65000"/>
                </a:schemeClr>
              </a:solidFill>
              <a:latin typeface="Arial"/>
            </a:endParaRPr>
          </a:p>
        </p:txBody>
      </p:sp>
      <p:grpSp>
        <p:nvGrpSpPr>
          <p:cNvPr id="10" name="Group 9">
            <a:extLst>
              <a:ext uri="{FF2B5EF4-FFF2-40B4-BE49-F238E27FC236}">
                <a16:creationId xmlns:a16="http://schemas.microsoft.com/office/drawing/2014/main" id="{966337ED-899D-4CDB-825E-01DDEDF69525}"/>
              </a:ext>
            </a:extLst>
          </p:cNvPr>
          <p:cNvGrpSpPr/>
          <p:nvPr/>
        </p:nvGrpSpPr>
        <p:grpSpPr>
          <a:xfrm>
            <a:off x="5171372" y="3740253"/>
            <a:ext cx="5575356" cy="862012"/>
            <a:chOff x="2585686" y="1870126"/>
            <a:chExt cx="2787678" cy="431006"/>
          </a:xfrm>
        </p:grpSpPr>
        <p:sp>
          <p:nvSpPr>
            <p:cNvPr id="56" name="Rectangle 55"/>
            <p:cNvSpPr/>
            <p:nvPr/>
          </p:nvSpPr>
          <p:spPr>
            <a:xfrm>
              <a:off x="3436776" y="1916352"/>
              <a:ext cx="1936588" cy="292388"/>
            </a:xfrm>
            <a:prstGeom prst="rect">
              <a:avLst/>
            </a:prstGeom>
          </p:spPr>
          <p:txBody>
            <a:bodyPr wrap="none">
              <a:spAutoFit/>
            </a:bodyPr>
            <a:lstStyle/>
            <a:p>
              <a:pPr defTabSz="1828800"/>
              <a:r>
                <a:rPr lang="en-US" sz="3200" b="1" dirty="0">
                  <a:solidFill>
                    <a:schemeClr val="bg1">
                      <a:lumMod val="65000"/>
                    </a:schemeClr>
                  </a:solidFill>
                </a:rPr>
                <a:t>Small solution size</a:t>
              </a:r>
            </a:p>
          </p:txBody>
        </p:sp>
        <p:sp>
          <p:nvSpPr>
            <p:cNvPr id="70" name="Rounded Rectangle 69"/>
            <p:cNvSpPr/>
            <p:nvPr/>
          </p:nvSpPr>
          <p:spPr>
            <a:xfrm>
              <a:off x="2585686" y="1870126"/>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03</a:t>
              </a:r>
              <a:endParaRPr lang="en-US" sz="2800" b="1" dirty="0">
                <a:solidFill>
                  <a:srgbClr val="FFFFFF"/>
                </a:solidFill>
                <a:latin typeface="Arial"/>
              </a:endParaRPr>
            </a:p>
          </p:txBody>
        </p:sp>
      </p:grpSp>
      <p:grpSp>
        <p:nvGrpSpPr>
          <p:cNvPr id="13" name="Group 12">
            <a:extLst>
              <a:ext uri="{FF2B5EF4-FFF2-40B4-BE49-F238E27FC236}">
                <a16:creationId xmlns:a16="http://schemas.microsoft.com/office/drawing/2014/main" id="{1A3E7CA5-B177-4F02-A9C2-22D1B57AB234}"/>
              </a:ext>
            </a:extLst>
          </p:cNvPr>
          <p:cNvGrpSpPr/>
          <p:nvPr/>
        </p:nvGrpSpPr>
        <p:grpSpPr>
          <a:xfrm>
            <a:off x="5171373" y="5160115"/>
            <a:ext cx="10608784" cy="862012"/>
            <a:chOff x="2585686" y="2580057"/>
            <a:chExt cx="5304392" cy="431006"/>
          </a:xfrm>
        </p:grpSpPr>
        <p:sp>
          <p:nvSpPr>
            <p:cNvPr id="57" name="Rectangle 56"/>
            <p:cNvSpPr/>
            <p:nvPr/>
          </p:nvSpPr>
          <p:spPr>
            <a:xfrm>
              <a:off x="3438378" y="2626283"/>
              <a:ext cx="4451700" cy="292388"/>
            </a:xfrm>
            <a:prstGeom prst="rect">
              <a:avLst/>
            </a:prstGeom>
          </p:spPr>
          <p:txBody>
            <a:bodyPr wrap="none">
              <a:spAutoFit/>
            </a:bodyPr>
            <a:lstStyle/>
            <a:p>
              <a:pPr defTabSz="1828800"/>
              <a:r>
                <a:rPr lang="en-US" sz="3200" b="1" dirty="0"/>
                <a:t>Compatibility for different charging schemes</a:t>
              </a:r>
            </a:p>
          </p:txBody>
        </p:sp>
        <p:sp>
          <p:nvSpPr>
            <p:cNvPr id="71" name="Rounded Rectangle 70"/>
            <p:cNvSpPr/>
            <p:nvPr/>
          </p:nvSpPr>
          <p:spPr>
            <a:xfrm>
              <a:off x="2585686" y="2580057"/>
              <a:ext cx="431006" cy="431006"/>
            </a:xfrm>
            <a:prstGeom prst="roundRect">
              <a:avLst/>
            </a:prstGeom>
            <a:solidFill>
              <a:schemeClr val="accent3"/>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04</a:t>
              </a:r>
              <a:endParaRPr lang="en-US" sz="2800" b="1" dirty="0">
                <a:solidFill>
                  <a:srgbClr val="FFFFFF"/>
                </a:solidFill>
                <a:latin typeface="Arial"/>
              </a:endParaRPr>
            </a:p>
          </p:txBody>
        </p:sp>
      </p:grpSp>
      <p:sp>
        <p:nvSpPr>
          <p:cNvPr id="29" name="Rectangle 28">
            <a:extLst>
              <a:ext uri="{FF2B5EF4-FFF2-40B4-BE49-F238E27FC236}">
                <a16:creationId xmlns:a16="http://schemas.microsoft.com/office/drawing/2014/main" id="{D5557DD7-FF5F-41D8-BC7A-5E3FED045732}"/>
              </a:ext>
            </a:extLst>
          </p:cNvPr>
          <p:cNvSpPr/>
          <p:nvPr/>
        </p:nvSpPr>
        <p:spPr>
          <a:xfrm>
            <a:off x="6563988" y="7675195"/>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bg1">
                  <a:lumMod val="65000"/>
                </a:schemeClr>
              </a:solidFill>
              <a:latin typeface="Arial"/>
            </a:endParaRPr>
          </a:p>
        </p:txBody>
      </p:sp>
      <p:grpSp>
        <p:nvGrpSpPr>
          <p:cNvPr id="39" name="Group 38">
            <a:extLst>
              <a:ext uri="{FF2B5EF4-FFF2-40B4-BE49-F238E27FC236}">
                <a16:creationId xmlns:a16="http://schemas.microsoft.com/office/drawing/2014/main" id="{85E72681-C56C-4C0C-ABE3-A62EE9B141C7}"/>
              </a:ext>
            </a:extLst>
          </p:cNvPr>
          <p:cNvGrpSpPr/>
          <p:nvPr/>
        </p:nvGrpSpPr>
        <p:grpSpPr>
          <a:xfrm>
            <a:off x="5171373" y="746758"/>
            <a:ext cx="10343982" cy="862012"/>
            <a:chOff x="2585686" y="373379"/>
            <a:chExt cx="5171991" cy="431006"/>
          </a:xfrm>
        </p:grpSpPr>
        <p:sp>
          <p:nvSpPr>
            <p:cNvPr id="40" name="Rounded Rectangle 47">
              <a:extLst>
                <a:ext uri="{FF2B5EF4-FFF2-40B4-BE49-F238E27FC236}">
                  <a16:creationId xmlns:a16="http://schemas.microsoft.com/office/drawing/2014/main" id="{C31AA315-2A7A-4651-AF2E-295051B5E8DE}"/>
                </a:ext>
              </a:extLst>
            </p:cNvPr>
            <p:cNvSpPr/>
            <p:nvPr/>
          </p:nvSpPr>
          <p:spPr>
            <a:xfrm>
              <a:off x="2585686" y="373379"/>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01</a:t>
              </a:r>
              <a:endParaRPr lang="en-US" sz="2800" b="1" dirty="0">
                <a:solidFill>
                  <a:srgbClr val="FFFFFF"/>
                </a:solidFill>
                <a:latin typeface="Arial"/>
              </a:endParaRPr>
            </a:p>
          </p:txBody>
        </p:sp>
        <p:sp>
          <p:nvSpPr>
            <p:cNvPr id="41" name="Rectangle 40">
              <a:extLst>
                <a:ext uri="{FF2B5EF4-FFF2-40B4-BE49-F238E27FC236}">
                  <a16:creationId xmlns:a16="http://schemas.microsoft.com/office/drawing/2014/main" id="{9CEE6389-FE83-4776-8429-4962DE9C6C8D}"/>
                </a:ext>
              </a:extLst>
            </p:cNvPr>
            <p:cNvSpPr/>
            <p:nvPr/>
          </p:nvSpPr>
          <p:spPr>
            <a:xfrm>
              <a:off x="3436776" y="424937"/>
              <a:ext cx="4320901" cy="292388"/>
            </a:xfrm>
            <a:prstGeom prst="rect">
              <a:avLst/>
            </a:prstGeom>
          </p:spPr>
          <p:txBody>
            <a:bodyPr wrap="square">
              <a:spAutoFit/>
            </a:bodyPr>
            <a:lstStyle/>
            <a:p>
              <a:pPr defTabSz="1828800"/>
              <a:r>
                <a:rPr lang="en-US" altLang="zh-CN" sz="3200" b="1" dirty="0">
                  <a:solidFill>
                    <a:schemeClr val="bg1">
                      <a:lumMod val="65000"/>
                    </a:schemeClr>
                  </a:solidFill>
                </a:rPr>
                <a:t>Automotive USB design challenge</a:t>
              </a:r>
            </a:p>
          </p:txBody>
        </p:sp>
      </p:grpSp>
      <p:grpSp>
        <p:nvGrpSpPr>
          <p:cNvPr id="42" name="Group 41">
            <a:extLst>
              <a:ext uri="{FF2B5EF4-FFF2-40B4-BE49-F238E27FC236}">
                <a16:creationId xmlns:a16="http://schemas.microsoft.com/office/drawing/2014/main" id="{71893E0E-46FF-4D6B-96E7-50F20A362038}"/>
              </a:ext>
            </a:extLst>
          </p:cNvPr>
          <p:cNvGrpSpPr/>
          <p:nvPr/>
        </p:nvGrpSpPr>
        <p:grpSpPr>
          <a:xfrm>
            <a:off x="5171372" y="2320390"/>
            <a:ext cx="12498064" cy="862012"/>
            <a:chOff x="2585686" y="1160195"/>
            <a:chExt cx="6249032" cy="431006"/>
          </a:xfrm>
        </p:grpSpPr>
        <p:sp>
          <p:nvSpPr>
            <p:cNvPr id="43" name="Rectangle 42">
              <a:extLst>
                <a:ext uri="{FF2B5EF4-FFF2-40B4-BE49-F238E27FC236}">
                  <a16:creationId xmlns:a16="http://schemas.microsoft.com/office/drawing/2014/main" id="{97B528CD-9716-483F-AA52-9FAB1330E47B}"/>
                </a:ext>
              </a:extLst>
            </p:cNvPr>
            <p:cNvSpPr/>
            <p:nvPr/>
          </p:nvSpPr>
          <p:spPr>
            <a:xfrm>
              <a:off x="3436776" y="1206421"/>
              <a:ext cx="5397942" cy="292388"/>
            </a:xfrm>
            <a:prstGeom prst="rect">
              <a:avLst/>
            </a:prstGeom>
          </p:spPr>
          <p:txBody>
            <a:bodyPr wrap="square">
              <a:spAutoFit/>
            </a:bodyPr>
            <a:lstStyle/>
            <a:p>
              <a:pPr defTabSz="1828800"/>
              <a:r>
                <a:rPr lang="en-US" sz="3200" b="1" dirty="0">
                  <a:solidFill>
                    <a:schemeClr val="bg1">
                      <a:lumMod val="65000"/>
                    </a:schemeClr>
                  </a:solidFill>
                </a:rPr>
                <a:t>Excellent thermal confronting warm environment</a:t>
              </a:r>
            </a:p>
          </p:txBody>
        </p:sp>
        <p:sp>
          <p:nvSpPr>
            <p:cNvPr id="44" name="Rounded Rectangle 68">
              <a:extLst>
                <a:ext uri="{FF2B5EF4-FFF2-40B4-BE49-F238E27FC236}">
                  <a16:creationId xmlns:a16="http://schemas.microsoft.com/office/drawing/2014/main" id="{5DEEF38C-8E30-4E42-A8E7-43B3576ACEB0}"/>
                </a:ext>
              </a:extLst>
            </p:cNvPr>
            <p:cNvSpPr/>
            <p:nvPr/>
          </p:nvSpPr>
          <p:spPr>
            <a:xfrm>
              <a:off x="2585686" y="1160195"/>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altLang="zh-CN" sz="2800" b="1" dirty="0">
                  <a:solidFill>
                    <a:srgbClr val="FFFFFF"/>
                  </a:solidFill>
                  <a:latin typeface="Arial"/>
                </a:rPr>
                <a:t>02</a:t>
              </a:r>
              <a:endParaRPr lang="en-US" sz="2800" b="1" dirty="0">
                <a:solidFill>
                  <a:srgbClr val="FFFFFF"/>
                </a:solidFill>
                <a:latin typeface="Arial"/>
              </a:endParaRPr>
            </a:p>
          </p:txBody>
        </p:sp>
      </p:grpSp>
      <p:grpSp>
        <p:nvGrpSpPr>
          <p:cNvPr id="49" name="Group 48">
            <a:extLst>
              <a:ext uri="{FF2B5EF4-FFF2-40B4-BE49-F238E27FC236}">
                <a16:creationId xmlns:a16="http://schemas.microsoft.com/office/drawing/2014/main" id="{BC2CBAC4-0E55-42E5-8F9F-1566FA79D216}"/>
              </a:ext>
            </a:extLst>
          </p:cNvPr>
          <p:cNvGrpSpPr/>
          <p:nvPr/>
        </p:nvGrpSpPr>
        <p:grpSpPr>
          <a:xfrm>
            <a:off x="5171373" y="6579977"/>
            <a:ext cx="5142546" cy="862012"/>
            <a:chOff x="2585686" y="3289988"/>
            <a:chExt cx="2571273" cy="431006"/>
          </a:xfrm>
        </p:grpSpPr>
        <p:sp>
          <p:nvSpPr>
            <p:cNvPr id="50" name="Rectangle 49">
              <a:extLst>
                <a:ext uri="{FF2B5EF4-FFF2-40B4-BE49-F238E27FC236}">
                  <a16:creationId xmlns:a16="http://schemas.microsoft.com/office/drawing/2014/main" id="{805544E9-8C89-4F09-8BD2-DE99C35D106F}"/>
                </a:ext>
              </a:extLst>
            </p:cNvPr>
            <p:cNvSpPr/>
            <p:nvPr/>
          </p:nvSpPr>
          <p:spPr>
            <a:xfrm>
              <a:off x="3436776" y="3336214"/>
              <a:ext cx="1720183" cy="292388"/>
            </a:xfrm>
            <a:prstGeom prst="rect">
              <a:avLst/>
            </a:prstGeom>
          </p:spPr>
          <p:txBody>
            <a:bodyPr wrap="none">
              <a:spAutoFit/>
            </a:bodyPr>
            <a:lstStyle/>
            <a:p>
              <a:pPr defTabSz="1828800"/>
              <a:r>
                <a:rPr lang="en-US" sz="3200" b="1" dirty="0">
                  <a:solidFill>
                    <a:schemeClr val="bg1">
                      <a:lumMod val="65000"/>
                    </a:schemeClr>
                  </a:solidFill>
                </a:rPr>
                <a:t>EMI optimization</a:t>
              </a:r>
            </a:p>
          </p:txBody>
        </p:sp>
        <p:sp>
          <p:nvSpPr>
            <p:cNvPr id="51" name="Rounded Rectangle 71">
              <a:extLst>
                <a:ext uri="{FF2B5EF4-FFF2-40B4-BE49-F238E27FC236}">
                  <a16:creationId xmlns:a16="http://schemas.microsoft.com/office/drawing/2014/main" id="{F66E568B-B518-4284-9B9B-4E98281335F6}"/>
                </a:ext>
              </a:extLst>
            </p:cNvPr>
            <p:cNvSpPr/>
            <p:nvPr/>
          </p:nvSpPr>
          <p:spPr>
            <a:xfrm>
              <a:off x="2585686" y="3289988"/>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05</a:t>
              </a:r>
              <a:endParaRPr lang="en-US" sz="2800" b="1" dirty="0">
                <a:solidFill>
                  <a:srgbClr val="FFFFFF"/>
                </a:solidFill>
                <a:latin typeface="Arial"/>
              </a:endParaRPr>
            </a:p>
          </p:txBody>
        </p:sp>
      </p:grpSp>
      <p:grpSp>
        <p:nvGrpSpPr>
          <p:cNvPr id="52" name="Group 51">
            <a:extLst>
              <a:ext uri="{FF2B5EF4-FFF2-40B4-BE49-F238E27FC236}">
                <a16:creationId xmlns:a16="http://schemas.microsoft.com/office/drawing/2014/main" id="{526D5DC5-6DE2-4686-8D59-84C2EF4A1815}"/>
              </a:ext>
            </a:extLst>
          </p:cNvPr>
          <p:cNvGrpSpPr/>
          <p:nvPr/>
        </p:nvGrpSpPr>
        <p:grpSpPr>
          <a:xfrm>
            <a:off x="5174577" y="7999834"/>
            <a:ext cx="10195212" cy="862012"/>
            <a:chOff x="2587288" y="3999917"/>
            <a:chExt cx="5097606" cy="431006"/>
          </a:xfrm>
        </p:grpSpPr>
        <p:sp>
          <p:nvSpPr>
            <p:cNvPr id="53" name="Rectangle 52">
              <a:extLst>
                <a:ext uri="{FF2B5EF4-FFF2-40B4-BE49-F238E27FC236}">
                  <a16:creationId xmlns:a16="http://schemas.microsoft.com/office/drawing/2014/main" id="{4EDF689C-015A-46B9-98B4-C5EE1355FEEC}"/>
                </a:ext>
              </a:extLst>
            </p:cNvPr>
            <p:cNvSpPr/>
            <p:nvPr/>
          </p:nvSpPr>
          <p:spPr>
            <a:xfrm>
              <a:off x="3438378" y="4030754"/>
              <a:ext cx="4246516" cy="292388"/>
            </a:xfrm>
            <a:prstGeom prst="rect">
              <a:avLst/>
            </a:prstGeom>
          </p:spPr>
          <p:txBody>
            <a:bodyPr wrap="none">
              <a:spAutoFit/>
            </a:bodyPr>
            <a:lstStyle/>
            <a:p>
              <a:pPr defTabSz="1828800"/>
              <a:r>
                <a:rPr lang="en-US" sz="3200" b="1" dirty="0">
                  <a:solidFill>
                    <a:schemeClr val="bg1">
                      <a:lumMod val="65000"/>
                    </a:schemeClr>
                  </a:solidFill>
                </a:rPr>
                <a:t>How to choose: automotive USB products </a:t>
              </a:r>
            </a:p>
          </p:txBody>
        </p:sp>
        <p:sp>
          <p:nvSpPr>
            <p:cNvPr id="59" name="Rounded Rectangle 71">
              <a:extLst>
                <a:ext uri="{FF2B5EF4-FFF2-40B4-BE49-F238E27FC236}">
                  <a16:creationId xmlns:a16="http://schemas.microsoft.com/office/drawing/2014/main" id="{C3184750-19F4-4618-AE8F-0735336A6041}"/>
                </a:ext>
              </a:extLst>
            </p:cNvPr>
            <p:cNvSpPr/>
            <p:nvPr/>
          </p:nvSpPr>
          <p:spPr>
            <a:xfrm>
              <a:off x="2587288" y="3999917"/>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06</a:t>
              </a:r>
              <a:endParaRPr lang="en-US" sz="2800" b="1" dirty="0">
                <a:solidFill>
                  <a:srgbClr val="FFFFFF"/>
                </a:solidFill>
                <a:latin typeface="Arial"/>
              </a:endParaRPr>
            </a:p>
          </p:txBody>
        </p:sp>
      </p:grpSp>
    </p:spTree>
    <p:extLst>
      <p:ext uri="{BB962C8B-B14F-4D97-AF65-F5344CB8AC3E}">
        <p14:creationId xmlns:p14="http://schemas.microsoft.com/office/powerpoint/2010/main" val="755717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9052" y="19048"/>
            <a:ext cx="2967236" cy="10287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2400">
              <a:solidFill>
                <a:srgbClr val="FFFFFF"/>
              </a:solidFill>
              <a:latin typeface="Arial"/>
            </a:endParaRPr>
          </a:p>
        </p:txBody>
      </p:sp>
      <p:sp>
        <p:nvSpPr>
          <p:cNvPr id="12" name="Isosceles Triangle 11"/>
          <p:cNvSpPr/>
          <p:nvPr/>
        </p:nvSpPr>
        <p:spPr>
          <a:xfrm rot="5400000">
            <a:off x="2408075" y="2883258"/>
            <a:ext cx="2038350" cy="996236"/>
          </a:xfrm>
          <a:prstGeom prst="triangle">
            <a:avLst>
              <a:gd name="adj" fmla="val 418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a:solidFill>
                <a:srgbClr val="FFFFFF"/>
              </a:solidFill>
              <a:latin typeface="Arial"/>
            </a:endParaRPr>
          </a:p>
        </p:txBody>
      </p:sp>
      <p:cxnSp>
        <p:nvCxnSpPr>
          <p:cNvPr id="15" name="Straight Connector 14"/>
          <p:cNvCxnSpPr>
            <a:stCxn id="12" idx="4"/>
          </p:cNvCxnSpPr>
          <p:nvPr/>
        </p:nvCxnSpPr>
        <p:spPr>
          <a:xfrm>
            <a:off x="2929133" y="4400552"/>
            <a:ext cx="19050" cy="5924548"/>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2" idx="2"/>
            <a:endCxn id="12" idx="0"/>
          </p:cNvCxnSpPr>
          <p:nvPr/>
        </p:nvCxnSpPr>
        <p:spPr>
          <a:xfrm>
            <a:off x="2929132" y="2362203"/>
            <a:ext cx="996236" cy="853458"/>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2" idx="0"/>
            <a:endCxn id="12" idx="4"/>
          </p:cNvCxnSpPr>
          <p:nvPr/>
        </p:nvCxnSpPr>
        <p:spPr>
          <a:xfrm flipH="1">
            <a:off x="2929132" y="3215660"/>
            <a:ext cx="996236" cy="1184892"/>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endCxn id="12" idx="2"/>
          </p:cNvCxnSpPr>
          <p:nvPr/>
        </p:nvCxnSpPr>
        <p:spPr>
          <a:xfrm flipH="1">
            <a:off x="2929132" y="38101"/>
            <a:ext cx="19052" cy="2324102"/>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737E98B6-453B-4D51-A414-5E06F0E09795}"/>
              </a:ext>
            </a:extLst>
          </p:cNvPr>
          <p:cNvGrpSpPr/>
          <p:nvPr/>
        </p:nvGrpSpPr>
        <p:grpSpPr>
          <a:xfrm>
            <a:off x="516925" y="495645"/>
            <a:ext cx="1895282" cy="3447528"/>
            <a:chOff x="258462" y="247822"/>
            <a:chExt cx="947641" cy="1723764"/>
          </a:xfrm>
        </p:grpSpPr>
        <p:sp>
          <p:nvSpPr>
            <p:cNvPr id="27" name="TextBox 26"/>
            <p:cNvSpPr txBox="1"/>
            <p:nvPr/>
          </p:nvSpPr>
          <p:spPr>
            <a:xfrm>
              <a:off x="258462" y="1371421"/>
              <a:ext cx="947641" cy="600165"/>
            </a:xfrm>
            <a:prstGeom prst="rect">
              <a:avLst/>
            </a:prstGeom>
            <a:noFill/>
          </p:spPr>
          <p:txBody>
            <a:bodyPr wrap="square" rtlCol="0">
              <a:spAutoFit/>
            </a:bodyPr>
            <a:lstStyle/>
            <a:p>
              <a:pPr defTabSz="1828800"/>
              <a:r>
                <a:rPr lang="en-US" altLang="zh-CN" sz="1800" b="1" dirty="0">
                  <a:solidFill>
                    <a:srgbClr val="FFFFFF"/>
                  </a:solidFill>
                </a:rPr>
                <a:t>Compatibility</a:t>
              </a:r>
            </a:p>
            <a:p>
              <a:pPr defTabSz="1828800"/>
              <a:r>
                <a:rPr lang="en-US" altLang="zh-CN" sz="1800" b="1" dirty="0">
                  <a:solidFill>
                    <a:srgbClr val="FFFFFF"/>
                  </a:solidFill>
                </a:rPr>
                <a:t>for different charging schemes</a:t>
              </a:r>
            </a:p>
          </p:txBody>
        </p:sp>
        <p:sp>
          <p:nvSpPr>
            <p:cNvPr id="28" name="Rounded Rectangle 47">
              <a:extLst>
                <a:ext uri="{FF2B5EF4-FFF2-40B4-BE49-F238E27FC236}">
                  <a16:creationId xmlns:a16="http://schemas.microsoft.com/office/drawing/2014/main" id="{F9B2E62C-F826-4DAD-93A3-143C39351256}"/>
                </a:ext>
              </a:extLst>
            </p:cNvPr>
            <p:cNvSpPr/>
            <p:nvPr/>
          </p:nvSpPr>
          <p:spPr>
            <a:xfrm>
              <a:off x="300956" y="247822"/>
              <a:ext cx="874523" cy="874523"/>
            </a:xfrm>
            <a:prstGeom prst="roundRect">
              <a:avLst/>
            </a:prstGeom>
            <a:solidFill>
              <a:schemeClr val="accent3"/>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altLang="zh-CN" sz="8000" b="1" dirty="0">
                  <a:solidFill>
                    <a:srgbClr val="FFFFFF"/>
                  </a:solidFill>
                  <a:latin typeface="Arial"/>
                </a:rPr>
                <a:t>04</a:t>
              </a:r>
              <a:endParaRPr lang="en-US" sz="8000" b="1" dirty="0">
                <a:solidFill>
                  <a:srgbClr val="FFFFFF"/>
                </a:solidFill>
                <a:latin typeface="Arial"/>
              </a:endParaRPr>
            </a:p>
          </p:txBody>
        </p:sp>
      </p:grpSp>
      <p:grpSp>
        <p:nvGrpSpPr>
          <p:cNvPr id="4" name="Group 3">
            <a:extLst>
              <a:ext uri="{FF2B5EF4-FFF2-40B4-BE49-F238E27FC236}">
                <a16:creationId xmlns:a16="http://schemas.microsoft.com/office/drawing/2014/main" id="{89B4413D-2BCA-4196-842A-82745738CCF5}"/>
              </a:ext>
            </a:extLst>
          </p:cNvPr>
          <p:cNvGrpSpPr/>
          <p:nvPr/>
        </p:nvGrpSpPr>
        <p:grpSpPr>
          <a:xfrm>
            <a:off x="5171373" y="1500191"/>
            <a:ext cx="10343982" cy="862012"/>
            <a:chOff x="2585686" y="389412"/>
            <a:chExt cx="5171991" cy="431006"/>
          </a:xfrm>
        </p:grpSpPr>
        <p:sp>
          <p:nvSpPr>
            <p:cNvPr id="33" name="Rounded Rectangle 47">
              <a:extLst>
                <a:ext uri="{FF2B5EF4-FFF2-40B4-BE49-F238E27FC236}">
                  <a16:creationId xmlns:a16="http://schemas.microsoft.com/office/drawing/2014/main" id="{443C0B55-9EA9-4DF5-8F65-1EA6AA49A5FB}"/>
                </a:ext>
              </a:extLst>
            </p:cNvPr>
            <p:cNvSpPr/>
            <p:nvPr/>
          </p:nvSpPr>
          <p:spPr>
            <a:xfrm>
              <a:off x="2585686" y="389412"/>
              <a:ext cx="431006" cy="431006"/>
            </a:xfrm>
            <a:prstGeom prst="roundRect">
              <a:avLst/>
            </a:prstGeom>
            <a:solidFill>
              <a:schemeClr val="accent5">
                <a:lumMod val="75000"/>
              </a:schemeClr>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altLang="zh-CN" sz="2800" b="1" dirty="0">
                  <a:solidFill>
                    <a:srgbClr val="FFFFFF"/>
                  </a:solidFill>
                  <a:latin typeface="Arial"/>
                </a:rPr>
                <a:t>a.</a:t>
              </a:r>
              <a:endParaRPr lang="en-US" sz="2800" b="1" dirty="0">
                <a:solidFill>
                  <a:srgbClr val="FFFFFF"/>
                </a:solidFill>
                <a:latin typeface="Arial"/>
              </a:endParaRPr>
            </a:p>
          </p:txBody>
        </p:sp>
        <p:sp>
          <p:nvSpPr>
            <p:cNvPr id="34" name="Rectangle 33">
              <a:extLst>
                <a:ext uri="{FF2B5EF4-FFF2-40B4-BE49-F238E27FC236}">
                  <a16:creationId xmlns:a16="http://schemas.microsoft.com/office/drawing/2014/main" id="{5A25A27B-729A-4EFD-85D4-FB17C56F5262}"/>
                </a:ext>
              </a:extLst>
            </p:cNvPr>
            <p:cNvSpPr/>
            <p:nvPr/>
          </p:nvSpPr>
          <p:spPr>
            <a:xfrm>
              <a:off x="3436776" y="435638"/>
              <a:ext cx="4320901" cy="292388"/>
            </a:xfrm>
            <a:prstGeom prst="rect">
              <a:avLst/>
            </a:prstGeom>
          </p:spPr>
          <p:txBody>
            <a:bodyPr wrap="square">
              <a:spAutoFit/>
            </a:bodyPr>
            <a:lstStyle/>
            <a:p>
              <a:pPr defTabSz="1828800"/>
              <a:r>
                <a:rPr lang="en-US" altLang="zh-CN" sz="3200" b="1" dirty="0"/>
                <a:t>USB BC1.2 overview</a:t>
              </a:r>
            </a:p>
          </p:txBody>
        </p:sp>
      </p:grpSp>
      <p:sp>
        <p:nvSpPr>
          <p:cNvPr id="35" name="Rectangle 34">
            <a:extLst>
              <a:ext uri="{FF2B5EF4-FFF2-40B4-BE49-F238E27FC236}">
                <a16:creationId xmlns:a16="http://schemas.microsoft.com/office/drawing/2014/main" id="{5B7CE66D-F896-47A1-A0CE-189FCD826944}"/>
              </a:ext>
            </a:extLst>
          </p:cNvPr>
          <p:cNvSpPr/>
          <p:nvPr/>
        </p:nvSpPr>
        <p:spPr>
          <a:xfrm>
            <a:off x="6563988" y="3175973"/>
            <a:ext cx="8146268" cy="91438"/>
          </a:xfrm>
          <a:prstGeom prst="rect">
            <a:avLst/>
          </a:prstGeom>
          <a:gradFill flip="none" rotWithShape="1">
            <a:gsLst>
              <a:gs pos="0">
                <a:schemeClr val="accent3">
                  <a:lumMod val="60000"/>
                  <a:lumOff val="40000"/>
                  <a:alpha val="0"/>
                </a:schemeClr>
              </a:gs>
              <a:gs pos="50000">
                <a:schemeClr val="accent5">
                  <a:lumMod val="75000"/>
                </a:schemeClr>
              </a:gs>
              <a:gs pos="100000">
                <a:schemeClr val="accent3">
                  <a:lumMod val="60000"/>
                  <a:lumOff val="4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3200">
              <a:solidFill>
                <a:schemeClr val="tx1"/>
              </a:solidFill>
              <a:latin typeface="Arial"/>
            </a:endParaRPr>
          </a:p>
        </p:txBody>
      </p:sp>
      <p:sp>
        <p:nvSpPr>
          <p:cNvPr id="36" name="Rectangle 35">
            <a:extLst>
              <a:ext uri="{FF2B5EF4-FFF2-40B4-BE49-F238E27FC236}">
                <a16:creationId xmlns:a16="http://schemas.microsoft.com/office/drawing/2014/main" id="{C295182C-D117-4CD9-BDFD-DB300561EBDC}"/>
              </a:ext>
            </a:extLst>
          </p:cNvPr>
          <p:cNvSpPr/>
          <p:nvPr/>
        </p:nvSpPr>
        <p:spPr>
          <a:xfrm>
            <a:off x="6563988" y="5756963"/>
            <a:ext cx="8146268" cy="91438"/>
          </a:xfrm>
          <a:prstGeom prst="rect">
            <a:avLst/>
          </a:prstGeom>
          <a:gradFill flip="none" rotWithShape="1">
            <a:gsLst>
              <a:gs pos="0">
                <a:schemeClr val="accent3">
                  <a:lumMod val="60000"/>
                  <a:lumOff val="40000"/>
                  <a:alpha val="0"/>
                </a:schemeClr>
              </a:gs>
              <a:gs pos="50000">
                <a:schemeClr val="accent5">
                  <a:lumMod val="75000"/>
                </a:schemeClr>
              </a:gs>
              <a:gs pos="100000">
                <a:schemeClr val="accent3">
                  <a:lumMod val="60000"/>
                  <a:lumOff val="4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tx1"/>
              </a:solidFill>
              <a:latin typeface="Arial"/>
            </a:endParaRPr>
          </a:p>
        </p:txBody>
      </p:sp>
      <p:grpSp>
        <p:nvGrpSpPr>
          <p:cNvPr id="3" name="Group 2">
            <a:extLst>
              <a:ext uri="{FF2B5EF4-FFF2-40B4-BE49-F238E27FC236}">
                <a16:creationId xmlns:a16="http://schemas.microsoft.com/office/drawing/2014/main" id="{324838C1-5828-4123-B34C-0F078E18C325}"/>
              </a:ext>
            </a:extLst>
          </p:cNvPr>
          <p:cNvGrpSpPr/>
          <p:nvPr/>
        </p:nvGrpSpPr>
        <p:grpSpPr>
          <a:xfrm>
            <a:off x="5171372" y="4081180"/>
            <a:ext cx="10846180" cy="862012"/>
            <a:chOff x="2585686" y="1160195"/>
            <a:chExt cx="5423090" cy="431006"/>
          </a:xfrm>
        </p:grpSpPr>
        <p:sp>
          <p:nvSpPr>
            <p:cNvPr id="40" name="Rectangle 39">
              <a:extLst>
                <a:ext uri="{FF2B5EF4-FFF2-40B4-BE49-F238E27FC236}">
                  <a16:creationId xmlns:a16="http://schemas.microsoft.com/office/drawing/2014/main" id="{ED2EE075-DF7A-4831-AAB0-8D439797C021}"/>
                </a:ext>
              </a:extLst>
            </p:cNvPr>
            <p:cNvSpPr/>
            <p:nvPr/>
          </p:nvSpPr>
          <p:spPr>
            <a:xfrm>
              <a:off x="3436776" y="1206421"/>
              <a:ext cx="4572000" cy="292388"/>
            </a:xfrm>
            <a:prstGeom prst="rect">
              <a:avLst/>
            </a:prstGeom>
          </p:spPr>
          <p:txBody>
            <a:bodyPr>
              <a:spAutoFit/>
            </a:bodyPr>
            <a:lstStyle/>
            <a:p>
              <a:pPr defTabSz="1828800"/>
              <a:r>
                <a:rPr lang="en-US" sz="3200" b="1" dirty="0"/>
                <a:t>Apple® /Samsung® charging</a:t>
              </a:r>
            </a:p>
          </p:txBody>
        </p:sp>
        <p:sp>
          <p:nvSpPr>
            <p:cNvPr id="41" name="Rounded Rectangle 68">
              <a:extLst>
                <a:ext uri="{FF2B5EF4-FFF2-40B4-BE49-F238E27FC236}">
                  <a16:creationId xmlns:a16="http://schemas.microsoft.com/office/drawing/2014/main" id="{5D9F7D06-A7B0-455B-BC19-3619F0007A98}"/>
                </a:ext>
              </a:extLst>
            </p:cNvPr>
            <p:cNvSpPr/>
            <p:nvPr/>
          </p:nvSpPr>
          <p:spPr>
            <a:xfrm>
              <a:off x="2585686" y="1160195"/>
              <a:ext cx="431006" cy="431006"/>
            </a:xfrm>
            <a:prstGeom prst="roundRect">
              <a:avLst/>
            </a:prstGeom>
            <a:solidFill>
              <a:schemeClr val="accent5">
                <a:lumMod val="75000"/>
              </a:schemeClr>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altLang="zh-CN" sz="2800" b="1" dirty="0">
                  <a:solidFill>
                    <a:srgbClr val="FFFFFF"/>
                  </a:solidFill>
                  <a:latin typeface="Arial"/>
                </a:rPr>
                <a:t>b.</a:t>
              </a:r>
              <a:endParaRPr lang="en-US" sz="2800" b="1" dirty="0">
                <a:solidFill>
                  <a:srgbClr val="FFFFFF"/>
                </a:solidFill>
                <a:latin typeface="Arial"/>
              </a:endParaRPr>
            </a:p>
          </p:txBody>
        </p:sp>
      </p:grpSp>
      <p:grpSp>
        <p:nvGrpSpPr>
          <p:cNvPr id="7" name="Group 6">
            <a:extLst>
              <a:ext uri="{FF2B5EF4-FFF2-40B4-BE49-F238E27FC236}">
                <a16:creationId xmlns:a16="http://schemas.microsoft.com/office/drawing/2014/main" id="{1DB9B0E2-1D83-4296-B610-F5D5FBFB0F22}"/>
              </a:ext>
            </a:extLst>
          </p:cNvPr>
          <p:cNvGrpSpPr/>
          <p:nvPr/>
        </p:nvGrpSpPr>
        <p:grpSpPr>
          <a:xfrm>
            <a:off x="5171372" y="6662167"/>
            <a:ext cx="6463420" cy="862012"/>
            <a:chOff x="2585686" y="1870126"/>
            <a:chExt cx="3231710" cy="431006"/>
          </a:xfrm>
        </p:grpSpPr>
        <p:sp>
          <p:nvSpPr>
            <p:cNvPr id="43" name="Rectangle 42">
              <a:extLst>
                <a:ext uri="{FF2B5EF4-FFF2-40B4-BE49-F238E27FC236}">
                  <a16:creationId xmlns:a16="http://schemas.microsoft.com/office/drawing/2014/main" id="{2547D746-1D2D-4050-B9AD-7FBAC42CD36A}"/>
                </a:ext>
              </a:extLst>
            </p:cNvPr>
            <p:cNvSpPr/>
            <p:nvPr/>
          </p:nvSpPr>
          <p:spPr>
            <a:xfrm>
              <a:off x="3436776" y="1916352"/>
              <a:ext cx="2380620" cy="292388"/>
            </a:xfrm>
            <a:prstGeom prst="rect">
              <a:avLst/>
            </a:prstGeom>
          </p:spPr>
          <p:txBody>
            <a:bodyPr wrap="none">
              <a:spAutoFit/>
            </a:bodyPr>
            <a:lstStyle/>
            <a:p>
              <a:pPr defTabSz="1828800"/>
              <a:r>
                <a:rPr lang="en-US" sz="3200" b="1" dirty="0"/>
                <a:t>USB Type-C</a:t>
              </a:r>
              <a:r>
                <a:rPr lang="en-US" sz="3200" b="1" baseline="30000" dirty="0"/>
                <a:t>TM</a:t>
              </a:r>
              <a:r>
                <a:rPr lang="en-US" sz="3200" b="1" dirty="0"/>
                <a:t> charging</a:t>
              </a:r>
            </a:p>
          </p:txBody>
        </p:sp>
        <p:sp>
          <p:nvSpPr>
            <p:cNvPr id="44" name="Rounded Rectangle 69">
              <a:extLst>
                <a:ext uri="{FF2B5EF4-FFF2-40B4-BE49-F238E27FC236}">
                  <a16:creationId xmlns:a16="http://schemas.microsoft.com/office/drawing/2014/main" id="{152C394C-F611-4134-A003-0FF37D16BEE0}"/>
                </a:ext>
              </a:extLst>
            </p:cNvPr>
            <p:cNvSpPr/>
            <p:nvPr/>
          </p:nvSpPr>
          <p:spPr>
            <a:xfrm>
              <a:off x="2585686" y="1870126"/>
              <a:ext cx="431006" cy="431006"/>
            </a:xfrm>
            <a:prstGeom prst="roundRect">
              <a:avLst/>
            </a:prstGeom>
            <a:solidFill>
              <a:schemeClr val="accent5">
                <a:lumMod val="75000"/>
              </a:schemeClr>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sz="2800" b="1" dirty="0">
                  <a:solidFill>
                    <a:srgbClr val="FFFFFF"/>
                  </a:solidFill>
                  <a:latin typeface="Arial"/>
                </a:rPr>
                <a:t>c.</a:t>
              </a:r>
            </a:p>
          </p:txBody>
        </p:sp>
      </p:grpSp>
    </p:spTree>
    <p:extLst>
      <p:ext uri="{BB962C8B-B14F-4D97-AF65-F5344CB8AC3E}">
        <p14:creationId xmlns:p14="http://schemas.microsoft.com/office/powerpoint/2010/main" val="2400524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p:txBody>
          <a:bodyPr/>
          <a:lstStyle/>
          <a:p>
            <a:pPr eaLnBrk="1" hangingPunct="1"/>
            <a:r>
              <a:rPr lang="en-US" altLang="zh-CN" dirty="0">
                <a:ea typeface="宋体" charset="-122"/>
              </a:rPr>
              <a:t>USB battery charging 1.2</a:t>
            </a:r>
          </a:p>
        </p:txBody>
      </p:sp>
      <p:sp>
        <p:nvSpPr>
          <p:cNvPr id="21506" name="Content Placeholder 2"/>
          <p:cNvSpPr>
            <a:spLocks noGrp="1"/>
          </p:cNvSpPr>
          <p:nvPr>
            <p:ph idx="1"/>
          </p:nvPr>
        </p:nvSpPr>
        <p:spPr>
          <a:xfrm>
            <a:off x="666753" y="1309689"/>
            <a:ext cx="16935450" cy="1643062"/>
          </a:xfrm>
        </p:spPr>
        <p:txBody>
          <a:bodyPr/>
          <a:lstStyle/>
          <a:p>
            <a:pPr marL="0" lvl="1" indent="0">
              <a:buNone/>
            </a:pPr>
            <a:r>
              <a:rPr lang="en-US" altLang="zh-CN" sz="2800" dirty="0">
                <a:ea typeface="宋体" charset="-122"/>
              </a:rPr>
              <a:t>BC 1.2 defines the type of charger, handshaking, allowable current draws, and PD decision-making flowchart that defines the interaction between PD and host charger.</a:t>
            </a:r>
          </a:p>
        </p:txBody>
      </p:sp>
      <p:graphicFrame>
        <p:nvGraphicFramePr>
          <p:cNvPr id="4" name="Table 3"/>
          <p:cNvGraphicFramePr>
            <a:graphicFrameLocks noGrp="1"/>
          </p:cNvGraphicFramePr>
          <p:nvPr>
            <p:extLst>
              <p:ext uri="{D42A27DB-BD31-4B8C-83A1-F6EECF244321}">
                <p14:modId xmlns:p14="http://schemas.microsoft.com/office/powerpoint/2010/main" val="3869361543"/>
              </p:ext>
            </p:extLst>
          </p:nvPr>
        </p:nvGraphicFramePr>
        <p:xfrm>
          <a:off x="539750" y="2788446"/>
          <a:ext cx="17138472" cy="6247020"/>
        </p:xfrm>
        <a:graphic>
          <a:graphicData uri="http://schemas.openxmlformats.org/drawingml/2006/table">
            <a:tbl>
              <a:tblPr firstRow="1" bandRow="1">
                <a:tableStyleId>{2D5ABB26-0587-4C30-8999-92F81FD0307C}</a:tableStyleId>
              </a:tblPr>
              <a:tblGrid>
                <a:gridCol w="3744690">
                  <a:extLst>
                    <a:ext uri="{9D8B030D-6E8A-4147-A177-3AD203B41FA5}">
                      <a16:colId xmlns:a16="http://schemas.microsoft.com/office/drawing/2014/main" val="20000"/>
                    </a:ext>
                  </a:extLst>
                </a:gridCol>
                <a:gridCol w="3082836">
                  <a:extLst>
                    <a:ext uri="{9D8B030D-6E8A-4147-A177-3AD203B41FA5}">
                      <a16:colId xmlns:a16="http://schemas.microsoft.com/office/drawing/2014/main" val="20001"/>
                    </a:ext>
                  </a:extLst>
                </a:gridCol>
                <a:gridCol w="3535680">
                  <a:extLst>
                    <a:ext uri="{9D8B030D-6E8A-4147-A177-3AD203B41FA5}">
                      <a16:colId xmlns:a16="http://schemas.microsoft.com/office/drawing/2014/main" val="20002"/>
                    </a:ext>
                  </a:extLst>
                </a:gridCol>
                <a:gridCol w="6775266">
                  <a:extLst>
                    <a:ext uri="{9D8B030D-6E8A-4147-A177-3AD203B41FA5}">
                      <a16:colId xmlns:a16="http://schemas.microsoft.com/office/drawing/2014/main" val="20003"/>
                    </a:ext>
                  </a:extLst>
                </a:gridCol>
              </a:tblGrid>
              <a:tr h="1009754">
                <a:tc>
                  <a:txBody>
                    <a:bodyPr/>
                    <a:lstStyle/>
                    <a:p>
                      <a:r>
                        <a:rPr lang="en-US" sz="2800" dirty="0"/>
                        <a:t>BC1.2 Port</a:t>
                      </a:r>
                      <a:r>
                        <a:rPr lang="en-US" sz="2800" baseline="0" dirty="0"/>
                        <a:t> Type</a:t>
                      </a:r>
                      <a:endParaRPr lang="en-US" sz="2800" dirty="0"/>
                    </a:p>
                  </a:txBody>
                  <a:tcPr marL="182880" marR="18288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2800" dirty="0"/>
                        <a:t>Definition</a:t>
                      </a:r>
                    </a:p>
                  </a:txBody>
                  <a:tcPr marL="182880" marR="18288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2800" dirty="0"/>
                        <a:t>5V Current Capability</a:t>
                      </a:r>
                    </a:p>
                  </a:txBody>
                  <a:tcPr marL="182880" marR="18288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r>
                        <a:rPr lang="en-US" sz="2800" dirty="0"/>
                        <a:t>Comments</a:t>
                      </a:r>
                    </a:p>
                  </a:txBody>
                  <a:tcPr marL="182880" marR="18288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0000"/>
                  </a:ext>
                </a:extLst>
              </a:tr>
              <a:tr h="2057400">
                <a:tc>
                  <a:txBody>
                    <a:bodyPr/>
                    <a:lstStyle/>
                    <a:p>
                      <a:r>
                        <a:rPr lang="en-US" sz="2800" i="1" dirty="0">
                          <a:solidFill>
                            <a:schemeClr val="tx1"/>
                          </a:solidFill>
                        </a:rPr>
                        <a:t>Standard</a:t>
                      </a:r>
                      <a:r>
                        <a:rPr lang="en-US" sz="2800" i="1" baseline="0" dirty="0">
                          <a:solidFill>
                            <a:schemeClr val="tx1"/>
                          </a:solidFill>
                        </a:rPr>
                        <a:t> Downstream Port (SDP)</a:t>
                      </a:r>
                      <a:endParaRPr lang="en-US" sz="2800" i="1" dirty="0">
                        <a:solidFill>
                          <a:schemeClr val="tx1"/>
                        </a:solidFill>
                      </a:endParaRPr>
                    </a:p>
                  </a:txBody>
                  <a:tcPr marL="182880" marR="18288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r>
                        <a:rPr lang="en-US" sz="1800" dirty="0"/>
                        <a:t>Compliant</a:t>
                      </a:r>
                      <a:r>
                        <a:rPr lang="en-US" sz="1800" baseline="0" dirty="0"/>
                        <a:t> USB 2.0 port. No special charging capability</a:t>
                      </a:r>
                      <a:endParaRPr lang="en-US" sz="1800" dirty="0"/>
                    </a:p>
                  </a:txBody>
                  <a:tcPr marL="182880" marR="18288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100 mA until authenticated</a:t>
                      </a:r>
                      <a:r>
                        <a:rPr lang="en-US" sz="1800" baseline="0" dirty="0"/>
                        <a:t> by USB controller, then 500 mA. (USB port controller handles this authentication – NOT the USB power switch.)</a:t>
                      </a:r>
                      <a:endParaRPr lang="en-US" sz="1800" dirty="0"/>
                    </a:p>
                  </a:txBody>
                  <a:tcPr marL="182880" marR="18288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aseline="0" dirty="0"/>
                        <a:t>Most USB 2.0 ports provide 1A or more, but there is no absolute way for a USB2.0 client to know this. Most  devices just assume the power is there and draw what they need.</a:t>
                      </a:r>
                      <a:endParaRPr lang="en-US" sz="1600" dirty="0"/>
                    </a:p>
                  </a:txBody>
                  <a:tcPr marL="182880" marR="18288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442506">
                <a:tc>
                  <a:txBody>
                    <a:bodyPr/>
                    <a:lstStyle/>
                    <a:p>
                      <a:r>
                        <a:rPr lang="en-US" sz="2800" i="1" dirty="0">
                          <a:solidFill>
                            <a:schemeClr val="tx1"/>
                          </a:solidFill>
                        </a:rPr>
                        <a:t>Dedicated Charging Port (DCP)</a:t>
                      </a:r>
                    </a:p>
                  </a:txBody>
                  <a:tcPr marL="182880" marR="18288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r>
                        <a:rPr lang="en-US" sz="1800" dirty="0"/>
                        <a:t>Wall wart charger. No data communication</a:t>
                      </a:r>
                      <a:r>
                        <a:rPr lang="en-US" sz="1800" baseline="0" dirty="0"/>
                        <a:t> capability</a:t>
                      </a:r>
                      <a:endParaRPr lang="en-US" sz="1800" dirty="0"/>
                    </a:p>
                  </a:txBody>
                  <a:tcPr marL="182880" marR="18288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Up to 1.5 A current</a:t>
                      </a:r>
                    </a:p>
                  </a:txBody>
                  <a:tcPr marL="182880" marR="18288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Wall wart</a:t>
                      </a:r>
                      <a:r>
                        <a:rPr lang="en-US" sz="1600" baseline="0" dirty="0"/>
                        <a:t> chargers don’t have a USB data transceiver or controller, but will need a small amount of handshaking, as defined by the BC1.2 standard, to let the client know “for sure” up to 1.5A of current is available.</a:t>
                      </a:r>
                      <a:endParaRPr lang="en-US" sz="1600" dirty="0"/>
                    </a:p>
                  </a:txBody>
                  <a:tcPr marL="182880" marR="18288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737360">
                <a:tc>
                  <a:txBody>
                    <a:bodyPr/>
                    <a:lstStyle/>
                    <a:p>
                      <a:r>
                        <a:rPr lang="en-US" sz="2800" i="1" dirty="0">
                          <a:solidFill>
                            <a:schemeClr val="tx1"/>
                          </a:solidFill>
                        </a:rPr>
                        <a:t>Charging Downstream</a:t>
                      </a:r>
                      <a:r>
                        <a:rPr lang="en-US" sz="2800" i="1" baseline="0" dirty="0">
                          <a:solidFill>
                            <a:schemeClr val="tx1"/>
                          </a:solidFill>
                        </a:rPr>
                        <a:t> Port (CDP)</a:t>
                      </a:r>
                      <a:endParaRPr lang="en-US" sz="2800" i="1" dirty="0">
                        <a:solidFill>
                          <a:schemeClr val="tx1"/>
                        </a:solidFill>
                      </a:endParaRPr>
                    </a:p>
                  </a:txBody>
                  <a:tcPr marL="182880" marR="18288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r>
                        <a:rPr lang="en-US" sz="1800" dirty="0"/>
                        <a:t>A USB 2.0 compliant port with intelligent</a:t>
                      </a:r>
                      <a:r>
                        <a:rPr lang="en-US" sz="1800" baseline="0" dirty="0"/>
                        <a:t> charging capability</a:t>
                      </a:r>
                      <a:endParaRPr lang="en-US" sz="1800" dirty="0"/>
                    </a:p>
                  </a:txBody>
                  <a:tcPr marL="182880" marR="18288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Up to 500 mA</a:t>
                      </a:r>
                      <a:r>
                        <a:rPr lang="en-US" sz="1800" baseline="0" dirty="0"/>
                        <a:t> current if authenticated as SDP or u</a:t>
                      </a:r>
                      <a:r>
                        <a:rPr lang="en-US" sz="1800" dirty="0"/>
                        <a:t>p to 1.5 A current if authenticated as CDP.</a:t>
                      </a:r>
                    </a:p>
                  </a:txBody>
                  <a:tcPr marL="182880" marR="18288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CDPs can vary the amount of current</a:t>
                      </a:r>
                      <a:r>
                        <a:rPr lang="en-US" sz="1600" baseline="0" dirty="0"/>
                        <a:t> available based on their power. For example, a notebook PC may limit power draw to 500mA on battery power (by responding to the PD as a SDP) – or allow 1.5A of draw when the AC adapter is present (by authenticating as a CDP). Data communications is allowed following the handshake as a CDP.</a:t>
                      </a:r>
                      <a:endParaRPr lang="en-US" sz="1600" dirty="0"/>
                    </a:p>
                  </a:txBody>
                  <a:tcPr marL="182880" marR="182880" marT="68580" marB="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5819658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00678" name="Picture 6"/>
          <p:cNvPicPr>
            <a:picLocks noChangeAspect="1" noChangeArrowheads="1"/>
          </p:cNvPicPr>
          <p:nvPr/>
        </p:nvPicPr>
        <p:blipFill>
          <a:blip r:embed="rId2" cstate="print"/>
          <a:srcRect/>
          <a:stretch>
            <a:fillRect/>
          </a:stretch>
        </p:blipFill>
        <p:spPr bwMode="auto">
          <a:xfrm>
            <a:off x="12033130" y="6147926"/>
            <a:ext cx="5422432" cy="3240000"/>
          </a:xfrm>
          <a:prstGeom prst="rect">
            <a:avLst/>
          </a:prstGeom>
          <a:noFill/>
          <a:ln w="9525">
            <a:noFill/>
            <a:miter lim="800000"/>
            <a:headEnd/>
            <a:tailEnd/>
          </a:ln>
        </p:spPr>
      </p:pic>
      <p:pic>
        <p:nvPicPr>
          <p:cNvPr id="6300679" name="Picture 7"/>
          <p:cNvPicPr>
            <a:picLocks noChangeAspect="1" noChangeArrowheads="1"/>
          </p:cNvPicPr>
          <p:nvPr/>
        </p:nvPicPr>
        <p:blipFill>
          <a:blip r:embed="rId3" cstate="print"/>
          <a:srcRect/>
          <a:stretch>
            <a:fillRect/>
          </a:stretch>
        </p:blipFill>
        <p:spPr bwMode="auto">
          <a:xfrm>
            <a:off x="11430043" y="1860058"/>
            <a:ext cx="5748386" cy="3564000"/>
          </a:xfrm>
          <a:prstGeom prst="rect">
            <a:avLst/>
          </a:prstGeom>
          <a:noFill/>
          <a:ln w="9525">
            <a:noFill/>
            <a:miter lim="800000"/>
            <a:headEnd/>
            <a:tailEnd/>
          </a:ln>
        </p:spPr>
      </p:pic>
      <p:pic>
        <p:nvPicPr>
          <p:cNvPr id="6300680" name="Picture 8"/>
          <p:cNvPicPr>
            <a:picLocks noChangeAspect="1" noChangeArrowheads="1"/>
          </p:cNvPicPr>
          <p:nvPr/>
        </p:nvPicPr>
        <p:blipFill>
          <a:blip r:embed="rId4" cstate="print"/>
          <a:srcRect/>
          <a:stretch>
            <a:fillRect/>
          </a:stretch>
        </p:blipFill>
        <p:spPr bwMode="auto">
          <a:xfrm>
            <a:off x="999665" y="1884316"/>
            <a:ext cx="5775702" cy="3564000"/>
          </a:xfrm>
          <a:prstGeom prst="rect">
            <a:avLst/>
          </a:prstGeom>
          <a:noFill/>
          <a:ln w="9525">
            <a:noFill/>
            <a:miter lim="800000"/>
            <a:headEnd/>
            <a:tailEnd/>
          </a:ln>
        </p:spPr>
      </p:pic>
      <p:pic>
        <p:nvPicPr>
          <p:cNvPr id="6300681" name="Picture 9"/>
          <p:cNvPicPr>
            <a:picLocks noChangeAspect="1" noChangeArrowheads="1"/>
          </p:cNvPicPr>
          <p:nvPr/>
        </p:nvPicPr>
        <p:blipFill>
          <a:blip r:embed="rId5" cstate="print"/>
          <a:srcRect/>
          <a:stretch>
            <a:fillRect/>
          </a:stretch>
        </p:blipFill>
        <p:spPr bwMode="auto">
          <a:xfrm>
            <a:off x="785963" y="6097948"/>
            <a:ext cx="5654750" cy="3240000"/>
          </a:xfrm>
          <a:prstGeom prst="rect">
            <a:avLst/>
          </a:prstGeom>
          <a:noFill/>
          <a:ln w="9525">
            <a:noFill/>
            <a:miter lim="800000"/>
            <a:headEnd/>
            <a:tailEnd/>
          </a:ln>
        </p:spPr>
      </p:pic>
      <p:cxnSp>
        <p:nvCxnSpPr>
          <p:cNvPr id="13" name="Straight Connector 12"/>
          <p:cNvCxnSpPr/>
          <p:nvPr/>
        </p:nvCxnSpPr>
        <p:spPr bwMode="auto">
          <a:xfrm>
            <a:off x="819153" y="5559850"/>
            <a:ext cx="17125950" cy="0"/>
          </a:xfrm>
          <a:prstGeom prst="line">
            <a:avLst/>
          </a:prstGeom>
          <a:solidFill>
            <a:schemeClr val="accent1"/>
          </a:solidFill>
          <a:ln w="44450" cap="flat" cmpd="sng" algn="ctr">
            <a:gradFill flip="none" rotWithShape="1">
              <a:gsLst>
                <a:gs pos="0">
                  <a:schemeClr val="bg1"/>
                </a:gs>
                <a:gs pos="50000">
                  <a:srgbClr val="00B0F0"/>
                </a:gs>
                <a:gs pos="100000">
                  <a:schemeClr val="bg1"/>
                </a:gs>
              </a:gsLst>
              <a:lin ang="0" scaled="1"/>
              <a:tileRect/>
            </a:gradFill>
            <a:prstDash val="solid"/>
            <a:round/>
            <a:headEnd type="none" w="med" len="med"/>
            <a:tailEnd type="none" w="med" len="med"/>
          </a:ln>
          <a:effectLst/>
        </p:spPr>
      </p:cxnSp>
      <p:cxnSp>
        <p:nvCxnSpPr>
          <p:cNvPr id="15" name="Straight Connector 14"/>
          <p:cNvCxnSpPr/>
          <p:nvPr/>
        </p:nvCxnSpPr>
        <p:spPr bwMode="auto">
          <a:xfrm>
            <a:off x="9207796" y="1786273"/>
            <a:ext cx="69556" cy="7472030"/>
          </a:xfrm>
          <a:prstGeom prst="line">
            <a:avLst/>
          </a:prstGeom>
          <a:solidFill>
            <a:schemeClr val="accent1"/>
          </a:solidFill>
          <a:ln w="38100" cap="flat" cmpd="sng" algn="ctr">
            <a:gradFill>
              <a:gsLst>
                <a:gs pos="0">
                  <a:schemeClr val="bg1"/>
                </a:gs>
                <a:gs pos="95722">
                  <a:schemeClr val="bg1"/>
                </a:gs>
                <a:gs pos="54000">
                  <a:srgbClr val="00B0F0"/>
                </a:gs>
              </a:gsLst>
              <a:lin ang="5400000" scaled="1"/>
            </a:gradFill>
            <a:prstDash val="solid"/>
            <a:round/>
            <a:headEnd type="none" w="med" len="med"/>
            <a:tailEnd type="none" w="med" len="med"/>
          </a:ln>
          <a:effectLst/>
        </p:spPr>
      </p:cxnSp>
      <p:sp>
        <p:nvSpPr>
          <p:cNvPr id="16" name="Title 1"/>
          <p:cNvSpPr>
            <a:spLocks noGrp="1"/>
          </p:cNvSpPr>
          <p:nvPr>
            <p:ph type="title"/>
          </p:nvPr>
        </p:nvSpPr>
        <p:spPr>
          <a:xfrm>
            <a:off x="361950" y="1"/>
            <a:ext cx="16916400" cy="1783558"/>
          </a:xfrm>
        </p:spPr>
        <p:txBody>
          <a:bodyPr/>
          <a:lstStyle/>
          <a:p>
            <a:r>
              <a:rPr lang="en-US" sz="5600" dirty="0"/>
              <a:t>Different charging schemes</a:t>
            </a:r>
          </a:p>
        </p:txBody>
      </p:sp>
      <p:pic>
        <p:nvPicPr>
          <p:cNvPr id="22" name="Picture 9" descr="IMG_0511.jpg"/>
          <p:cNvPicPr>
            <a:picLocks noChangeAspect="1"/>
          </p:cNvPicPr>
          <p:nvPr/>
        </p:nvPicPr>
        <p:blipFill>
          <a:blip r:embed="rId6" cstate="print">
            <a:extLst>
              <a:ext uri="{28A0092B-C50C-407E-A947-70E740481C1C}">
                <a14:useLocalDpi xmlns:a14="http://schemas.microsoft.com/office/drawing/2010/main"/>
              </a:ext>
            </a:extLst>
          </a:blip>
          <a:srcRect t="-5521"/>
          <a:stretch>
            <a:fillRect/>
          </a:stretch>
        </p:blipFill>
        <p:spPr bwMode="auto">
          <a:xfrm>
            <a:off x="9330887" y="5545492"/>
            <a:ext cx="2596734" cy="1620000"/>
          </a:xfrm>
          <a:prstGeom prst="rect">
            <a:avLst/>
          </a:prstGeom>
          <a:noFill/>
          <a:ln w="9525">
            <a:noFill/>
            <a:miter lim="800000"/>
            <a:headEnd/>
            <a:tailEnd/>
          </a:ln>
        </p:spPr>
      </p:pic>
      <p:pic>
        <p:nvPicPr>
          <p:cNvPr id="6300682" name="Picture 10"/>
          <p:cNvPicPr>
            <a:picLocks noChangeAspect="1" noChangeArrowheads="1"/>
          </p:cNvPicPr>
          <p:nvPr/>
        </p:nvPicPr>
        <p:blipFill>
          <a:blip r:embed="rId7" cstate="print"/>
          <a:srcRect/>
          <a:stretch>
            <a:fillRect/>
          </a:stretch>
        </p:blipFill>
        <p:spPr bwMode="auto">
          <a:xfrm>
            <a:off x="9277406" y="3814816"/>
            <a:ext cx="2193856" cy="1620000"/>
          </a:xfrm>
          <a:prstGeom prst="rect">
            <a:avLst/>
          </a:prstGeom>
          <a:noFill/>
          <a:ln w="9525">
            <a:noFill/>
            <a:miter lim="800000"/>
            <a:headEnd/>
            <a:tailEnd/>
          </a:ln>
        </p:spPr>
      </p:pic>
      <p:pic>
        <p:nvPicPr>
          <p:cNvPr id="6300683" name="Picture 11"/>
          <p:cNvPicPr>
            <a:picLocks noChangeAspect="1" noChangeArrowheads="1"/>
          </p:cNvPicPr>
          <p:nvPr/>
        </p:nvPicPr>
        <p:blipFill>
          <a:blip r:embed="rId8" cstate="print"/>
          <a:srcRect/>
          <a:stretch>
            <a:fillRect/>
          </a:stretch>
        </p:blipFill>
        <p:spPr bwMode="auto">
          <a:xfrm>
            <a:off x="6983463" y="3593368"/>
            <a:ext cx="1764706" cy="1620000"/>
          </a:xfrm>
          <a:prstGeom prst="rect">
            <a:avLst/>
          </a:prstGeom>
          <a:noFill/>
          <a:ln w="9525">
            <a:noFill/>
            <a:miter lim="800000"/>
            <a:headEnd/>
            <a:tailEnd/>
          </a:ln>
        </p:spPr>
      </p:pic>
      <p:pic>
        <p:nvPicPr>
          <p:cNvPr id="6300684" name="Picture 12"/>
          <p:cNvPicPr>
            <a:picLocks noChangeAspect="1" noChangeArrowheads="1"/>
          </p:cNvPicPr>
          <p:nvPr/>
        </p:nvPicPr>
        <p:blipFill>
          <a:blip r:embed="rId9" cstate="print"/>
          <a:srcRect/>
          <a:stretch>
            <a:fillRect/>
          </a:stretch>
        </p:blipFill>
        <p:spPr bwMode="auto">
          <a:xfrm>
            <a:off x="6414320" y="5645392"/>
            <a:ext cx="2741176" cy="1350000"/>
          </a:xfrm>
          <a:prstGeom prst="rect">
            <a:avLst/>
          </a:prstGeom>
          <a:noFill/>
          <a:ln w="9525">
            <a:noFill/>
            <a:miter lim="800000"/>
            <a:headEnd/>
            <a:tailEnd/>
          </a:ln>
        </p:spPr>
      </p:pic>
      <p:sp>
        <p:nvSpPr>
          <p:cNvPr id="17" name="TextBox 16"/>
          <p:cNvSpPr txBox="1"/>
          <p:nvPr/>
        </p:nvSpPr>
        <p:spPr bwMode="auto">
          <a:xfrm>
            <a:off x="7103690" y="2026744"/>
            <a:ext cx="2209878" cy="1323439"/>
          </a:xfrm>
          <a:prstGeom prst="rect">
            <a:avLst/>
          </a:prstGeom>
          <a:noFill/>
          <a:ln w="9525" algn="ctr">
            <a:noFill/>
            <a:miter lim="800000"/>
            <a:headEnd/>
            <a:tailEnd/>
          </a:ln>
        </p:spPr>
        <p:txBody>
          <a:bodyPr wrap="square" rtlCol="0">
            <a:spAutoFit/>
          </a:bodyPr>
          <a:lstStyle/>
          <a:p>
            <a:pPr>
              <a:spcBef>
                <a:spcPct val="50000"/>
              </a:spcBef>
            </a:pPr>
            <a:r>
              <a:rPr lang="en-US" sz="4000" dirty="0">
                <a:latin typeface="Neuropol"/>
              </a:rPr>
              <a:t>Apple ® iPhone®</a:t>
            </a:r>
          </a:p>
        </p:txBody>
      </p:sp>
      <p:sp>
        <p:nvSpPr>
          <p:cNvPr id="18" name="TextBox 17"/>
          <p:cNvSpPr txBox="1"/>
          <p:nvPr/>
        </p:nvSpPr>
        <p:spPr bwMode="auto">
          <a:xfrm>
            <a:off x="6759165" y="7657983"/>
            <a:ext cx="2209878" cy="769441"/>
          </a:xfrm>
          <a:prstGeom prst="rect">
            <a:avLst/>
          </a:prstGeom>
          <a:noFill/>
          <a:ln w="9525" algn="ctr">
            <a:noFill/>
            <a:miter lim="800000"/>
            <a:headEnd/>
            <a:tailEnd/>
          </a:ln>
        </p:spPr>
        <p:txBody>
          <a:bodyPr wrap="square" rtlCol="0">
            <a:spAutoFit/>
          </a:bodyPr>
          <a:lstStyle/>
          <a:p>
            <a:pPr>
              <a:spcBef>
                <a:spcPct val="50000"/>
              </a:spcBef>
            </a:pPr>
            <a:r>
              <a:rPr lang="en-US" sz="4400" dirty="0">
                <a:latin typeface="Neuropol"/>
              </a:rPr>
              <a:t>BC 1.2</a:t>
            </a:r>
          </a:p>
        </p:txBody>
      </p:sp>
      <p:sp>
        <p:nvSpPr>
          <p:cNvPr id="19" name="TextBox 18"/>
          <p:cNvSpPr txBox="1"/>
          <p:nvPr/>
        </p:nvSpPr>
        <p:spPr bwMode="auto">
          <a:xfrm>
            <a:off x="9709638" y="7739525"/>
            <a:ext cx="2782178" cy="769441"/>
          </a:xfrm>
          <a:prstGeom prst="rect">
            <a:avLst/>
          </a:prstGeom>
          <a:noFill/>
          <a:ln w="9525" algn="ctr">
            <a:noFill/>
            <a:miter lim="800000"/>
            <a:headEnd/>
            <a:tailEnd/>
          </a:ln>
        </p:spPr>
        <p:txBody>
          <a:bodyPr wrap="square" rtlCol="0">
            <a:spAutoFit/>
          </a:bodyPr>
          <a:lstStyle/>
          <a:p>
            <a:pPr>
              <a:spcBef>
                <a:spcPct val="50000"/>
              </a:spcBef>
            </a:pPr>
            <a:r>
              <a:rPr lang="en-US" sz="4400" dirty="0">
                <a:latin typeface="Neuropol"/>
              </a:rPr>
              <a:t>Samsung®</a:t>
            </a:r>
          </a:p>
        </p:txBody>
      </p:sp>
      <p:sp>
        <p:nvSpPr>
          <p:cNvPr id="3" name="Rectangle 2"/>
          <p:cNvSpPr/>
          <p:nvPr/>
        </p:nvSpPr>
        <p:spPr>
          <a:xfrm>
            <a:off x="11885416" y="3382352"/>
            <a:ext cx="902116" cy="422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rPr>
              <a:t>2.7V</a:t>
            </a:r>
          </a:p>
        </p:txBody>
      </p:sp>
      <p:sp>
        <p:nvSpPr>
          <p:cNvPr id="4" name="Rectangle 3">
            <a:extLst>
              <a:ext uri="{FF2B5EF4-FFF2-40B4-BE49-F238E27FC236}">
                <a16:creationId xmlns:a16="http://schemas.microsoft.com/office/drawing/2014/main" id="{8E641A9C-7896-4C04-9315-75F97D0F29A2}"/>
              </a:ext>
            </a:extLst>
          </p:cNvPr>
          <p:cNvSpPr/>
          <p:nvPr/>
        </p:nvSpPr>
        <p:spPr>
          <a:xfrm>
            <a:off x="9438326" y="1947064"/>
            <a:ext cx="2076925" cy="1200329"/>
          </a:xfrm>
          <a:prstGeom prst="rect">
            <a:avLst/>
          </a:prstGeom>
        </p:spPr>
        <p:txBody>
          <a:bodyPr wrap="square">
            <a:spAutoFit/>
          </a:bodyPr>
          <a:lstStyle/>
          <a:p>
            <a:r>
              <a:rPr lang="en-US" dirty="0"/>
              <a:t>Apple ® iPad®</a:t>
            </a:r>
          </a:p>
        </p:txBody>
      </p:sp>
    </p:spTree>
    <p:extLst>
      <p:ext uri="{BB962C8B-B14F-4D97-AF65-F5344CB8AC3E}">
        <p14:creationId xmlns:p14="http://schemas.microsoft.com/office/powerpoint/2010/main" val="14074987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2"/>
          <p:cNvSpPr txBox="1">
            <a:spLocks/>
          </p:cNvSpPr>
          <p:nvPr/>
        </p:nvSpPr>
        <p:spPr bwMode="auto">
          <a:xfrm>
            <a:off x="463550" y="214331"/>
            <a:ext cx="16916400" cy="1221582"/>
          </a:xfrm>
          <a:prstGeom prst="rect">
            <a:avLst/>
          </a:prstGeom>
          <a:noFill/>
          <a:ln w="9525">
            <a:noFill/>
            <a:miter lim="800000"/>
            <a:headEnd/>
            <a:tailEnd/>
          </a:ln>
        </p:spPr>
        <p:txBody>
          <a:bodyPr vert="horz" wrap="square" lIns="152152" tIns="76070" rIns="152152" bIns="76070" numCol="1" anchor="ctr" anchorCtr="0" compatLnSpc="1">
            <a:prstTxWarp prst="textNoShape">
              <a:avLst/>
            </a:prstTxWarp>
          </a:bodyPr>
          <a:lstStyle>
            <a:lvl1pPr algn="l" rtl="0" eaLnBrk="0" fontAlgn="base" hangingPunct="0">
              <a:lnSpc>
                <a:spcPct val="85000"/>
              </a:lnSpc>
              <a:spcBef>
                <a:spcPct val="0"/>
              </a:spcBef>
              <a:spcAft>
                <a:spcPct val="0"/>
              </a:spcAft>
              <a:defRPr sz="3600" b="1">
                <a:solidFill>
                  <a:schemeClr val="tx2"/>
                </a:solidFill>
                <a:latin typeface="+mj-lt"/>
                <a:ea typeface="+mj-ea"/>
                <a:cs typeface="+mj-cs"/>
              </a:defRPr>
            </a:lvl1pPr>
            <a:lvl2pPr algn="l" rtl="0" eaLnBrk="0" fontAlgn="base" hangingPunct="0">
              <a:lnSpc>
                <a:spcPct val="85000"/>
              </a:lnSpc>
              <a:spcBef>
                <a:spcPct val="0"/>
              </a:spcBef>
              <a:spcAft>
                <a:spcPct val="0"/>
              </a:spcAft>
              <a:defRPr sz="3600" b="1">
                <a:solidFill>
                  <a:schemeClr val="tx2"/>
                </a:solidFill>
                <a:latin typeface="Arial" charset="0"/>
              </a:defRPr>
            </a:lvl2pPr>
            <a:lvl3pPr algn="l" rtl="0" eaLnBrk="0" fontAlgn="base" hangingPunct="0">
              <a:lnSpc>
                <a:spcPct val="85000"/>
              </a:lnSpc>
              <a:spcBef>
                <a:spcPct val="0"/>
              </a:spcBef>
              <a:spcAft>
                <a:spcPct val="0"/>
              </a:spcAft>
              <a:defRPr sz="3600" b="1">
                <a:solidFill>
                  <a:schemeClr val="tx2"/>
                </a:solidFill>
                <a:latin typeface="Arial" charset="0"/>
              </a:defRPr>
            </a:lvl3pPr>
            <a:lvl4pPr algn="l" rtl="0" eaLnBrk="0" fontAlgn="base" hangingPunct="0">
              <a:lnSpc>
                <a:spcPct val="85000"/>
              </a:lnSpc>
              <a:spcBef>
                <a:spcPct val="0"/>
              </a:spcBef>
              <a:spcAft>
                <a:spcPct val="0"/>
              </a:spcAft>
              <a:defRPr sz="3600" b="1">
                <a:solidFill>
                  <a:schemeClr val="tx2"/>
                </a:solidFill>
                <a:latin typeface="Arial" charset="0"/>
              </a:defRPr>
            </a:lvl4pPr>
            <a:lvl5pPr algn="l" rtl="0" eaLnBrk="0" fontAlgn="base" hangingPunct="0">
              <a:lnSpc>
                <a:spcPct val="85000"/>
              </a:lnSpc>
              <a:spcBef>
                <a:spcPct val="0"/>
              </a:spcBef>
              <a:spcAft>
                <a:spcPct val="0"/>
              </a:spcAft>
              <a:defRPr sz="3600" b="1">
                <a:solidFill>
                  <a:schemeClr val="tx2"/>
                </a:solidFill>
                <a:latin typeface="Arial" charset="0"/>
              </a:defRPr>
            </a:lvl5pPr>
            <a:lvl6pPr marL="506430" algn="l" rtl="0" fontAlgn="base">
              <a:lnSpc>
                <a:spcPct val="85000"/>
              </a:lnSpc>
              <a:spcBef>
                <a:spcPct val="0"/>
              </a:spcBef>
              <a:spcAft>
                <a:spcPct val="0"/>
              </a:spcAft>
              <a:defRPr sz="3600" b="1">
                <a:solidFill>
                  <a:srgbClr val="FF0000"/>
                </a:solidFill>
                <a:latin typeface="Arial" charset="0"/>
              </a:defRPr>
            </a:lvl6pPr>
            <a:lvl7pPr marL="1012859" algn="l" rtl="0" fontAlgn="base">
              <a:lnSpc>
                <a:spcPct val="85000"/>
              </a:lnSpc>
              <a:spcBef>
                <a:spcPct val="0"/>
              </a:spcBef>
              <a:spcAft>
                <a:spcPct val="0"/>
              </a:spcAft>
              <a:defRPr sz="3600" b="1">
                <a:solidFill>
                  <a:srgbClr val="FF0000"/>
                </a:solidFill>
                <a:latin typeface="Arial" charset="0"/>
              </a:defRPr>
            </a:lvl7pPr>
            <a:lvl8pPr marL="1519283" algn="l" rtl="0" fontAlgn="base">
              <a:lnSpc>
                <a:spcPct val="85000"/>
              </a:lnSpc>
              <a:spcBef>
                <a:spcPct val="0"/>
              </a:spcBef>
              <a:spcAft>
                <a:spcPct val="0"/>
              </a:spcAft>
              <a:defRPr sz="3600" b="1">
                <a:solidFill>
                  <a:srgbClr val="FF0000"/>
                </a:solidFill>
                <a:latin typeface="Arial" charset="0"/>
              </a:defRPr>
            </a:lvl8pPr>
            <a:lvl9pPr marL="2025704" algn="l" rtl="0" fontAlgn="base">
              <a:lnSpc>
                <a:spcPct val="85000"/>
              </a:lnSpc>
              <a:spcBef>
                <a:spcPct val="0"/>
              </a:spcBef>
              <a:spcAft>
                <a:spcPct val="0"/>
              </a:spcAft>
              <a:defRPr sz="3600" b="1">
                <a:solidFill>
                  <a:srgbClr val="FF0000"/>
                </a:solidFill>
                <a:latin typeface="Arial" charset="0"/>
              </a:defRPr>
            </a:lvl9pPr>
          </a:lstStyle>
          <a:p>
            <a:pPr>
              <a:spcBef>
                <a:spcPts val="600"/>
              </a:spcBef>
            </a:pPr>
            <a:r>
              <a:rPr lang="en-US" sz="4800" dirty="0"/>
              <a:t>USB Type-C channel configuration</a:t>
            </a:r>
            <a:br>
              <a:rPr lang="en-US" sz="4200" kern="0" dirty="0"/>
            </a:br>
            <a:r>
              <a:rPr lang="en-US" b="0" kern="0" dirty="0">
                <a:solidFill>
                  <a:schemeClr val="tx1"/>
                </a:solidFill>
              </a:rPr>
              <a:t>Simple way to accommodate flippable, symmetrical &amp; reversible cable</a:t>
            </a:r>
          </a:p>
        </p:txBody>
      </p:sp>
      <p:sp>
        <p:nvSpPr>
          <p:cNvPr id="82" name="TextBox 81"/>
          <p:cNvSpPr txBox="1"/>
          <p:nvPr/>
        </p:nvSpPr>
        <p:spPr>
          <a:xfrm>
            <a:off x="9775171" y="1725205"/>
            <a:ext cx="8366612" cy="7301971"/>
          </a:xfrm>
          <a:prstGeom prst="rect">
            <a:avLst/>
          </a:prstGeom>
          <a:noFill/>
        </p:spPr>
        <p:txBody>
          <a:bodyPr wrap="square" lIns="182856" tIns="91426" rIns="182856" bIns="91426" rtlCol="0">
            <a:spAutoFit/>
          </a:bodyPr>
          <a:lstStyle/>
          <a:p>
            <a:pPr>
              <a:spcAft>
                <a:spcPts val="902"/>
              </a:spcAft>
            </a:pPr>
            <a:r>
              <a:rPr lang="en-US" sz="2200" b="1" dirty="0"/>
              <a:t>Simple resistor divider network between host and device</a:t>
            </a:r>
          </a:p>
          <a:p>
            <a:pPr marL="429254" indent="-429254">
              <a:buFont typeface="Arial" panose="020B0604020202020204" pitchFamily="34" charset="0"/>
              <a:buChar char="•"/>
            </a:pPr>
            <a:r>
              <a:rPr lang="en-US" sz="2200" dirty="0"/>
              <a:t>DFP pulls up the CC pin with </a:t>
            </a:r>
            <a:r>
              <a:rPr lang="en-US" sz="2200" dirty="0" err="1"/>
              <a:t>Rp</a:t>
            </a:r>
            <a:endParaRPr lang="en-US" sz="2200" dirty="0"/>
          </a:p>
          <a:p>
            <a:pPr marL="429254" indent="-429254">
              <a:buFont typeface="Arial" panose="020B0604020202020204" pitchFamily="34" charset="0"/>
              <a:buChar char="•"/>
            </a:pPr>
            <a:r>
              <a:rPr lang="en-US" sz="2200" dirty="0"/>
              <a:t>UFP pulls down the CC pin with Rd</a:t>
            </a:r>
          </a:p>
          <a:p>
            <a:pPr marL="429254" indent="-429254">
              <a:buFont typeface="Arial" panose="020B0604020202020204" pitchFamily="34" charset="0"/>
              <a:buChar char="•"/>
            </a:pPr>
            <a:r>
              <a:rPr lang="en-US" sz="2200" dirty="0"/>
              <a:t>DRD/P alternates between DFP and UFP</a:t>
            </a:r>
          </a:p>
          <a:p>
            <a:pPr>
              <a:spcBef>
                <a:spcPts val="600"/>
              </a:spcBef>
            </a:pPr>
            <a:r>
              <a:rPr lang="en-US" sz="2200" b="1" dirty="0"/>
              <a:t>One CC wire in the cable</a:t>
            </a:r>
          </a:p>
          <a:p>
            <a:pPr marL="429254" indent="-429254">
              <a:buFont typeface="Arial" panose="020B0604020202020204" pitchFamily="34" charset="0"/>
              <a:buChar char="•"/>
            </a:pPr>
            <a:r>
              <a:rPr lang="en-US" sz="2200" dirty="0"/>
              <a:t>DFP(UFP) can detect attachment of UFP (DFP) if active CC line has a Rd (</a:t>
            </a:r>
            <a:r>
              <a:rPr lang="en-US" sz="2200" dirty="0" err="1"/>
              <a:t>Rp</a:t>
            </a:r>
            <a:r>
              <a:rPr lang="en-US" sz="2200" dirty="0"/>
              <a:t>) on the other side</a:t>
            </a:r>
          </a:p>
          <a:p>
            <a:pPr marL="429254" indent="-429254">
              <a:buFont typeface="Arial" panose="020B0604020202020204" pitchFamily="34" charset="0"/>
              <a:buChar char="•"/>
            </a:pPr>
            <a:r>
              <a:rPr lang="en-US" sz="2200" dirty="0"/>
              <a:t>DFP/UFP can detect plug orientation by monitoring which CC line is active</a:t>
            </a:r>
          </a:p>
          <a:p>
            <a:pPr marL="429254" indent="-429254">
              <a:buFont typeface="Arial" panose="020B0604020202020204" pitchFamily="34" charset="0"/>
              <a:buChar char="•"/>
            </a:pPr>
            <a:r>
              <a:rPr lang="en-US" sz="2200" dirty="0"/>
              <a:t>DFP uses different </a:t>
            </a:r>
            <a:r>
              <a:rPr lang="en-US" sz="2200" dirty="0" err="1"/>
              <a:t>Rp</a:t>
            </a:r>
            <a:r>
              <a:rPr lang="en-US" sz="2200" dirty="0"/>
              <a:t> (or current source) values to advertise its current provider capability. USB default, 1.5A or 3A</a:t>
            </a:r>
          </a:p>
          <a:p>
            <a:pPr>
              <a:spcBef>
                <a:spcPts val="600"/>
              </a:spcBef>
            </a:pPr>
            <a:r>
              <a:rPr lang="en-US" sz="2200" b="1" dirty="0"/>
              <a:t>Data and power roles</a:t>
            </a:r>
          </a:p>
          <a:p>
            <a:pPr marL="429254" indent="-429254">
              <a:buFont typeface="Arial" panose="020B0604020202020204" pitchFamily="34" charset="0"/>
              <a:buChar char="•"/>
            </a:pPr>
            <a:r>
              <a:rPr lang="en-US" sz="2200" dirty="0"/>
              <a:t>By default DFP (host) is a power source and UFP (device) is a power sink </a:t>
            </a:r>
          </a:p>
          <a:p>
            <a:pPr marL="429254" indent="-429254">
              <a:buFont typeface="Arial" panose="020B0604020202020204" pitchFamily="34" charset="0"/>
              <a:buChar char="•"/>
            </a:pPr>
            <a:r>
              <a:rPr lang="en-US" sz="2200" dirty="0"/>
              <a:t>USB PD can be used to change these roles</a:t>
            </a:r>
          </a:p>
          <a:p>
            <a:pPr>
              <a:spcBef>
                <a:spcPts val="600"/>
              </a:spcBef>
            </a:pPr>
            <a:r>
              <a:rPr lang="en-US" sz="2200" b="1" dirty="0"/>
              <a:t>VCONN power</a:t>
            </a:r>
          </a:p>
          <a:p>
            <a:pPr marL="429254" indent="-429254">
              <a:buFont typeface="Arial" panose="020B0604020202020204" pitchFamily="34" charset="0"/>
              <a:buChar char="•"/>
            </a:pPr>
            <a:r>
              <a:rPr lang="en-US" sz="2200" dirty="0"/>
              <a:t>DFP provides VCONN power (1W minimum) at the unused CC pin for electronics inside cable</a:t>
            </a:r>
          </a:p>
          <a:p>
            <a:pPr marL="429254" indent="-429254">
              <a:buFont typeface="Arial" panose="020B0604020202020204" pitchFamily="34" charset="0"/>
              <a:buChar char="•"/>
            </a:pPr>
            <a:r>
              <a:rPr lang="en-US" sz="2200" dirty="0"/>
              <a:t>Cable installs pull-down resistor Ra to request VCONN power</a:t>
            </a:r>
          </a:p>
        </p:txBody>
      </p:sp>
      <p:sp>
        <p:nvSpPr>
          <p:cNvPr id="2" name="Rectangle 2"/>
          <p:cNvSpPr>
            <a:spLocks noChangeArrowheads="1"/>
          </p:cNvSpPr>
          <p:nvPr/>
        </p:nvSpPr>
        <p:spPr bwMode="auto">
          <a:xfrm>
            <a:off x="0" y="-623349"/>
            <a:ext cx="277471" cy="12466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37362" tIns="68680" rIns="137362" bIns="68680" numCol="1" anchor="ctr" anchorCtr="0" compatLnSpc="1">
            <a:prstTxWarp prst="textNoShape">
              <a:avLst/>
            </a:prstTxWarp>
            <a:spAutoFit/>
          </a:bodyPr>
          <a:lstStyle/>
          <a:p>
            <a:endParaRPr lang="en-US" sz="7200"/>
          </a:p>
        </p:txBody>
      </p:sp>
      <p:sp>
        <p:nvSpPr>
          <p:cNvPr id="5" name="Rectangle 4"/>
          <p:cNvSpPr/>
          <p:nvPr/>
        </p:nvSpPr>
        <p:spPr>
          <a:xfrm>
            <a:off x="350309" y="5904069"/>
            <a:ext cx="6809854" cy="1831473"/>
          </a:xfrm>
          <a:prstGeom prst="rect">
            <a:avLst/>
          </a:prstGeom>
        </p:spPr>
        <p:txBody>
          <a:bodyPr wrap="square" lIns="137362" tIns="68680" rIns="137362" bIns="68680">
            <a:spAutoFit/>
          </a:bodyPr>
          <a:lstStyle/>
          <a:p>
            <a:r>
              <a:rPr lang="en-US" sz="2200" b="1" dirty="0"/>
              <a:t>Type-C Data roles:</a:t>
            </a:r>
          </a:p>
          <a:p>
            <a:pPr marL="429254" indent="-429254">
              <a:buFont typeface="Arial" panose="020B0604020202020204" pitchFamily="34" charset="0"/>
              <a:buChar char="•"/>
            </a:pPr>
            <a:r>
              <a:rPr lang="en-US" sz="2200" dirty="0"/>
              <a:t>Downstream facing Port (</a:t>
            </a:r>
            <a:r>
              <a:rPr lang="en-US" sz="2200" b="1" dirty="0"/>
              <a:t>DFP</a:t>
            </a:r>
            <a:r>
              <a:rPr lang="en-US" sz="2200" dirty="0"/>
              <a:t>) - Host</a:t>
            </a:r>
          </a:p>
          <a:p>
            <a:pPr marL="429254" indent="-429254">
              <a:buFont typeface="Arial" panose="020B0604020202020204" pitchFamily="34" charset="0"/>
              <a:buChar char="•"/>
            </a:pPr>
            <a:r>
              <a:rPr lang="en-US" sz="2200" dirty="0"/>
              <a:t>Upstream facing Port (</a:t>
            </a:r>
            <a:r>
              <a:rPr lang="en-US" sz="2200" b="1" dirty="0"/>
              <a:t>UFP</a:t>
            </a:r>
            <a:r>
              <a:rPr lang="en-US" sz="2200" dirty="0"/>
              <a:t>) - Device</a:t>
            </a:r>
          </a:p>
          <a:p>
            <a:pPr marL="429254" indent="-429254">
              <a:buFont typeface="Arial" panose="020B0604020202020204" pitchFamily="34" charset="0"/>
              <a:buChar char="•"/>
            </a:pPr>
            <a:r>
              <a:rPr lang="en-US" sz="2200" dirty="0"/>
              <a:t>Dual-role port (dual-role data </a:t>
            </a:r>
            <a:r>
              <a:rPr lang="en-US" sz="2200" b="1" dirty="0"/>
              <a:t>DRD</a:t>
            </a:r>
            <a:r>
              <a:rPr lang="en-US" sz="2200" dirty="0"/>
              <a:t> and dual-role power </a:t>
            </a:r>
            <a:r>
              <a:rPr lang="en-US" sz="2200" b="1" dirty="0"/>
              <a:t>DRP</a:t>
            </a:r>
            <a:r>
              <a:rPr lang="en-US" sz="2200" dirty="0"/>
              <a:t>) switch between DFP and UFP</a:t>
            </a:r>
          </a:p>
        </p:txBody>
      </p:sp>
      <p:sp>
        <p:nvSpPr>
          <p:cNvPr id="6" name="Rectangle 5"/>
          <p:cNvSpPr/>
          <p:nvPr/>
        </p:nvSpPr>
        <p:spPr>
          <a:xfrm>
            <a:off x="375148" y="7832073"/>
            <a:ext cx="6314406" cy="1492918"/>
          </a:xfrm>
          <a:prstGeom prst="rect">
            <a:avLst/>
          </a:prstGeom>
        </p:spPr>
        <p:txBody>
          <a:bodyPr wrap="square" lIns="137362" tIns="68680" rIns="137362" bIns="68680">
            <a:spAutoFit/>
          </a:bodyPr>
          <a:lstStyle/>
          <a:p>
            <a:r>
              <a:rPr lang="en-US" sz="2200" b="1" dirty="0"/>
              <a:t>Type-C power roles:</a:t>
            </a:r>
          </a:p>
          <a:p>
            <a:pPr marL="429254" indent="-429254">
              <a:buFont typeface="Arial" panose="020B0604020202020204" pitchFamily="34" charset="0"/>
              <a:buChar char="•"/>
            </a:pPr>
            <a:r>
              <a:rPr lang="en-US" sz="2200" b="1" dirty="0"/>
              <a:t>Source</a:t>
            </a:r>
            <a:r>
              <a:rPr lang="en-US" sz="2200" dirty="0"/>
              <a:t> - a provider of power when connected</a:t>
            </a:r>
          </a:p>
          <a:p>
            <a:pPr marL="429254" indent="-429254">
              <a:buFont typeface="Arial" panose="020B0604020202020204" pitchFamily="34" charset="0"/>
              <a:buChar char="•"/>
            </a:pPr>
            <a:r>
              <a:rPr lang="en-US" sz="2200" b="1" dirty="0"/>
              <a:t>Sink</a:t>
            </a:r>
            <a:r>
              <a:rPr lang="en-US" sz="2200" dirty="0"/>
              <a:t> - a consumer of power when connected</a:t>
            </a:r>
          </a:p>
        </p:txBody>
      </p:sp>
      <p:pic>
        <p:nvPicPr>
          <p:cNvPr id="23" name="Picture 4"/>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463550" y="1735606"/>
            <a:ext cx="9040694" cy="2818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4" name="Straight Arrow Connector 23"/>
          <p:cNvCxnSpPr/>
          <p:nvPr/>
        </p:nvCxnSpPr>
        <p:spPr>
          <a:xfrm flipH="1" flipV="1">
            <a:off x="4861611" y="2824244"/>
            <a:ext cx="122284" cy="23236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3804823" y="5177041"/>
            <a:ext cx="2366844" cy="692699"/>
          </a:xfrm>
          <a:prstGeom prst="rect">
            <a:avLst/>
          </a:prstGeom>
          <a:noFill/>
          <a:ln>
            <a:solidFill>
              <a:srgbClr val="FF0000"/>
            </a:solidFill>
          </a:ln>
        </p:spPr>
        <p:txBody>
          <a:bodyPr wrap="square" lIns="137362" tIns="68680" rIns="137362" bIns="68680" rtlCol="0">
            <a:spAutoFit/>
          </a:bodyPr>
          <a:lstStyle/>
          <a:p>
            <a:r>
              <a:rPr lang="en-US" sz="1800" b="1" dirty="0">
                <a:solidFill>
                  <a:srgbClr val="0070C0"/>
                </a:solidFill>
              </a:rPr>
              <a:t>Note only one CC wire through cable</a:t>
            </a:r>
          </a:p>
        </p:txBody>
      </p:sp>
      <p:sp>
        <p:nvSpPr>
          <p:cNvPr id="26" name="TextBox 25"/>
          <p:cNvSpPr txBox="1"/>
          <p:nvPr/>
        </p:nvSpPr>
        <p:spPr>
          <a:xfrm>
            <a:off x="1760063" y="4766029"/>
            <a:ext cx="2001188" cy="969698"/>
          </a:xfrm>
          <a:prstGeom prst="rect">
            <a:avLst/>
          </a:prstGeom>
          <a:noFill/>
          <a:ln>
            <a:noFill/>
          </a:ln>
        </p:spPr>
        <p:txBody>
          <a:bodyPr wrap="square" lIns="137362" tIns="68680" rIns="137362" bIns="68680" rtlCol="0">
            <a:spAutoFit/>
          </a:bodyPr>
          <a:lstStyle/>
          <a:p>
            <a:r>
              <a:rPr lang="en-US" sz="1800" dirty="0"/>
              <a:t>DFP monitors for connection and orientation</a:t>
            </a:r>
          </a:p>
        </p:txBody>
      </p:sp>
      <p:grpSp>
        <p:nvGrpSpPr>
          <p:cNvPr id="28" name="Group 27"/>
          <p:cNvGrpSpPr/>
          <p:nvPr/>
        </p:nvGrpSpPr>
        <p:grpSpPr>
          <a:xfrm>
            <a:off x="2457107" y="2702229"/>
            <a:ext cx="324072" cy="2035854"/>
            <a:chOff x="1528549" y="2005640"/>
            <a:chExt cx="215513" cy="1357236"/>
          </a:xfrm>
        </p:grpSpPr>
        <p:cxnSp>
          <p:nvCxnSpPr>
            <p:cNvPr id="29" name="Straight Arrow Connector 28"/>
            <p:cNvCxnSpPr/>
            <p:nvPr/>
          </p:nvCxnSpPr>
          <p:spPr>
            <a:xfrm flipH="1" flipV="1">
              <a:off x="1542196" y="2005640"/>
              <a:ext cx="201866" cy="135723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flipV="1">
              <a:off x="1528549" y="2669670"/>
              <a:ext cx="201866" cy="69320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31" name="TextBox 30"/>
          <p:cNvSpPr txBox="1"/>
          <p:nvPr/>
        </p:nvSpPr>
        <p:spPr>
          <a:xfrm>
            <a:off x="6442594" y="4823381"/>
            <a:ext cx="2839482" cy="969698"/>
          </a:xfrm>
          <a:prstGeom prst="rect">
            <a:avLst/>
          </a:prstGeom>
          <a:noFill/>
          <a:ln>
            <a:noFill/>
          </a:ln>
        </p:spPr>
        <p:txBody>
          <a:bodyPr wrap="square" lIns="137362" tIns="68680" rIns="137362" bIns="68680" rtlCol="0">
            <a:spAutoFit/>
          </a:bodyPr>
          <a:lstStyle/>
          <a:p>
            <a:r>
              <a:rPr lang="en-US" sz="1800" dirty="0"/>
              <a:t>UFP monitors for connection, orientation, and current</a:t>
            </a:r>
          </a:p>
        </p:txBody>
      </p:sp>
      <p:grpSp>
        <p:nvGrpSpPr>
          <p:cNvPr id="32" name="Group 31"/>
          <p:cNvGrpSpPr/>
          <p:nvPr/>
        </p:nvGrpSpPr>
        <p:grpSpPr>
          <a:xfrm>
            <a:off x="7160163" y="2702229"/>
            <a:ext cx="324072" cy="2035854"/>
            <a:chOff x="4656162" y="2002930"/>
            <a:chExt cx="215513" cy="1357236"/>
          </a:xfrm>
        </p:grpSpPr>
        <p:cxnSp>
          <p:nvCxnSpPr>
            <p:cNvPr id="33" name="Straight Arrow Connector 32"/>
            <p:cNvCxnSpPr/>
            <p:nvPr/>
          </p:nvCxnSpPr>
          <p:spPr>
            <a:xfrm flipV="1">
              <a:off x="4669809" y="2002930"/>
              <a:ext cx="201866" cy="135723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flipV="1">
              <a:off x="4656162" y="2666960"/>
              <a:ext cx="201866" cy="693206"/>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981741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93A6A834-CC4A-4943-952A-D55BFAADAD59}" type="slidenum">
              <a:rPr lang="en-US" smtClean="0"/>
              <a:pPr/>
              <a:t>27</a:t>
            </a:fld>
            <a:endParaRPr lang="en-US"/>
          </a:p>
        </p:txBody>
      </p:sp>
      <p:sp>
        <p:nvSpPr>
          <p:cNvPr id="6" name="TextBox 5"/>
          <p:cNvSpPr txBox="1"/>
          <p:nvPr/>
        </p:nvSpPr>
        <p:spPr>
          <a:xfrm>
            <a:off x="2016443" y="2474852"/>
            <a:ext cx="8755358" cy="923301"/>
          </a:xfrm>
          <a:prstGeom prst="rect">
            <a:avLst/>
          </a:prstGeom>
          <a:noFill/>
        </p:spPr>
        <p:txBody>
          <a:bodyPr wrap="square" lIns="182856" tIns="91426" rIns="182856" bIns="91426" rtlCol="0">
            <a:spAutoFit/>
          </a:bodyPr>
          <a:lstStyle/>
          <a:p>
            <a:r>
              <a:rPr lang="en-US" sz="2400" b="1" dirty="0"/>
              <a:t>USB Type-C can be used to deliver power via a number of different protocols:</a:t>
            </a:r>
          </a:p>
        </p:txBody>
      </p:sp>
      <p:graphicFrame>
        <p:nvGraphicFramePr>
          <p:cNvPr id="7" name="Table 6"/>
          <p:cNvGraphicFramePr>
            <a:graphicFrameLocks noGrp="1"/>
          </p:cNvGraphicFramePr>
          <p:nvPr/>
        </p:nvGraphicFramePr>
        <p:xfrm>
          <a:off x="731562" y="3599076"/>
          <a:ext cx="10066940" cy="4773604"/>
        </p:xfrm>
        <a:graphic>
          <a:graphicData uri="http://schemas.openxmlformats.org/drawingml/2006/table">
            <a:tbl>
              <a:tblPr firstRow="1" bandRow="1">
                <a:tableStyleId>{6E25E649-3F16-4E02-A733-19D2CDBF48F0}</a:tableStyleId>
              </a:tblPr>
              <a:tblGrid>
                <a:gridCol w="2108616">
                  <a:extLst>
                    <a:ext uri="{9D8B030D-6E8A-4147-A177-3AD203B41FA5}">
                      <a16:colId xmlns:a16="http://schemas.microsoft.com/office/drawing/2014/main" val="20000"/>
                    </a:ext>
                  </a:extLst>
                </a:gridCol>
                <a:gridCol w="4217232">
                  <a:extLst>
                    <a:ext uri="{9D8B030D-6E8A-4147-A177-3AD203B41FA5}">
                      <a16:colId xmlns:a16="http://schemas.microsoft.com/office/drawing/2014/main" val="20001"/>
                    </a:ext>
                  </a:extLst>
                </a:gridCol>
                <a:gridCol w="1836536">
                  <a:extLst>
                    <a:ext uri="{9D8B030D-6E8A-4147-A177-3AD203B41FA5}">
                      <a16:colId xmlns:a16="http://schemas.microsoft.com/office/drawing/2014/main" val="20002"/>
                    </a:ext>
                  </a:extLst>
                </a:gridCol>
                <a:gridCol w="1904556">
                  <a:extLst>
                    <a:ext uri="{9D8B030D-6E8A-4147-A177-3AD203B41FA5}">
                      <a16:colId xmlns:a16="http://schemas.microsoft.com/office/drawing/2014/main" val="20003"/>
                    </a:ext>
                  </a:extLst>
                </a:gridCol>
              </a:tblGrid>
              <a:tr h="731520">
                <a:tc>
                  <a:txBody>
                    <a:bodyPr/>
                    <a:lstStyle/>
                    <a:p>
                      <a:r>
                        <a:rPr lang="en-US" sz="1800" dirty="0"/>
                        <a:t>Precedence</a:t>
                      </a:r>
                    </a:p>
                  </a:txBody>
                  <a:tcPr marL="182880" marR="182880" marT="91440" marB="91440" anchor="ctr"/>
                </a:tc>
                <a:tc>
                  <a:txBody>
                    <a:bodyPr/>
                    <a:lstStyle/>
                    <a:p>
                      <a:r>
                        <a:rPr lang="en-US" sz="1800" dirty="0"/>
                        <a:t>Mode of Operation</a:t>
                      </a:r>
                    </a:p>
                  </a:txBody>
                  <a:tcPr marL="182880" marR="182880" marT="91440" marB="91440" anchor="ctr"/>
                </a:tc>
                <a:tc>
                  <a:txBody>
                    <a:bodyPr/>
                    <a:lstStyle/>
                    <a:p>
                      <a:pPr algn="ctr"/>
                      <a:r>
                        <a:rPr lang="en-US" sz="1800" dirty="0"/>
                        <a:t>Nominal Voltage</a:t>
                      </a:r>
                    </a:p>
                  </a:txBody>
                  <a:tcPr marL="182880" marR="182880" marT="91440" marB="91440" anchor="ctr"/>
                </a:tc>
                <a:tc>
                  <a:txBody>
                    <a:bodyPr/>
                    <a:lstStyle/>
                    <a:p>
                      <a:pPr algn="ctr"/>
                      <a:r>
                        <a:rPr lang="en-US" sz="1800" dirty="0"/>
                        <a:t>Maximum Current</a:t>
                      </a:r>
                    </a:p>
                  </a:txBody>
                  <a:tcPr marL="182880" marR="182880" marT="91440" marB="91440" anchor="ctr"/>
                </a:tc>
                <a:extLst>
                  <a:ext uri="{0D108BD9-81ED-4DB2-BD59-A6C34878D82A}">
                    <a16:rowId xmlns:a16="http://schemas.microsoft.com/office/drawing/2014/main" val="10000"/>
                  </a:ext>
                </a:extLst>
              </a:tr>
              <a:tr h="774016">
                <a:tc>
                  <a:txBody>
                    <a:bodyPr/>
                    <a:lstStyle/>
                    <a:p>
                      <a:pPr algn="ctr"/>
                      <a:r>
                        <a:rPr lang="en-US" sz="1800" dirty="0"/>
                        <a:t>Highest</a:t>
                      </a:r>
                    </a:p>
                  </a:txBody>
                  <a:tcPr marL="182880" marR="182880" marT="91440" marB="91440"/>
                </a:tc>
                <a:tc>
                  <a:txBody>
                    <a:bodyPr/>
                    <a:lstStyle/>
                    <a:p>
                      <a:r>
                        <a:rPr lang="en-US" sz="1800" dirty="0"/>
                        <a:t>USB PD</a:t>
                      </a:r>
                    </a:p>
                  </a:txBody>
                  <a:tcPr marL="182880" marR="182880" marT="91440" marB="91440"/>
                </a:tc>
                <a:tc>
                  <a:txBody>
                    <a:bodyPr/>
                    <a:lstStyle/>
                    <a:p>
                      <a:pPr algn="ctr"/>
                      <a:r>
                        <a:rPr lang="en-US" sz="1800" dirty="0"/>
                        <a:t>Up to 20 V</a:t>
                      </a:r>
                    </a:p>
                  </a:txBody>
                  <a:tcPr marL="182880" marR="182880" marT="91440" marB="91440"/>
                </a:tc>
                <a:tc>
                  <a:txBody>
                    <a:bodyPr/>
                    <a:lstStyle/>
                    <a:p>
                      <a:pPr algn="ctr"/>
                      <a:r>
                        <a:rPr lang="en-US" sz="1800" dirty="0"/>
                        <a:t>Up to 5 A</a:t>
                      </a:r>
                    </a:p>
                  </a:txBody>
                  <a:tcPr marL="182880" marR="182880" marT="91440" marB="91440"/>
                </a:tc>
                <a:extLst>
                  <a:ext uri="{0D108BD9-81ED-4DB2-BD59-A6C34878D82A}">
                    <a16:rowId xmlns:a16="http://schemas.microsoft.com/office/drawing/2014/main" val="10001"/>
                  </a:ext>
                </a:extLst>
              </a:tr>
              <a:tr h="774016">
                <a:tc>
                  <a:txBody>
                    <a:bodyPr/>
                    <a:lstStyle/>
                    <a:p>
                      <a:pPr algn="ctr"/>
                      <a:endParaRPr lang="en-US" sz="1800" dirty="0"/>
                    </a:p>
                  </a:txBody>
                  <a:tcPr marL="182880" marR="182880" marT="91440" marB="91440"/>
                </a:tc>
                <a:tc>
                  <a:txBody>
                    <a:bodyPr/>
                    <a:lstStyle/>
                    <a:p>
                      <a:r>
                        <a:rPr lang="en-US" sz="1800" dirty="0"/>
                        <a:t>USB Type-C</a:t>
                      </a:r>
                      <a:r>
                        <a:rPr lang="en-US" sz="1800" baseline="0" dirty="0"/>
                        <a:t> current @ 3A</a:t>
                      </a:r>
                      <a:endParaRPr lang="en-US" sz="1800" dirty="0"/>
                    </a:p>
                  </a:txBody>
                  <a:tcPr marL="182880" marR="182880" marT="91440" marB="91440"/>
                </a:tc>
                <a:tc>
                  <a:txBody>
                    <a:bodyPr/>
                    <a:lstStyle/>
                    <a:p>
                      <a:pPr algn="ctr"/>
                      <a:r>
                        <a:rPr lang="en-US" sz="1800" dirty="0"/>
                        <a:t>5 V</a:t>
                      </a:r>
                    </a:p>
                  </a:txBody>
                  <a:tcPr marL="182880" marR="182880" marT="91440" marB="91440"/>
                </a:tc>
                <a:tc>
                  <a:txBody>
                    <a:bodyPr/>
                    <a:lstStyle/>
                    <a:p>
                      <a:pPr algn="ctr"/>
                      <a:r>
                        <a:rPr lang="en-US" sz="1800" dirty="0"/>
                        <a:t>3 A</a:t>
                      </a:r>
                    </a:p>
                  </a:txBody>
                  <a:tcPr marL="182880" marR="182880" marT="91440" marB="91440"/>
                </a:tc>
                <a:extLst>
                  <a:ext uri="{0D108BD9-81ED-4DB2-BD59-A6C34878D82A}">
                    <a16:rowId xmlns:a16="http://schemas.microsoft.com/office/drawing/2014/main" val="10002"/>
                  </a:ext>
                </a:extLst>
              </a:tr>
              <a:tr h="774016">
                <a:tc>
                  <a:txBody>
                    <a:bodyPr/>
                    <a:lstStyle/>
                    <a:p>
                      <a:pPr algn="ctr"/>
                      <a:endParaRPr lang="en-US" sz="1800"/>
                    </a:p>
                  </a:txBody>
                  <a:tcPr marL="182880" marR="182880" marT="91440" marB="91440"/>
                </a:tc>
                <a:tc>
                  <a:txBody>
                    <a:bodyPr/>
                    <a:lstStyle/>
                    <a:p>
                      <a:r>
                        <a:rPr lang="en-US" sz="1800" dirty="0"/>
                        <a:t>USB Type</a:t>
                      </a:r>
                      <a:r>
                        <a:rPr lang="en-US" sz="1800" baseline="0" dirty="0"/>
                        <a:t>-C current @ 1.5A</a:t>
                      </a:r>
                      <a:endParaRPr lang="en-US" sz="1800" dirty="0"/>
                    </a:p>
                  </a:txBody>
                  <a:tcPr marL="182880" marR="182880" marT="91440" marB="91440"/>
                </a:tc>
                <a:tc>
                  <a:txBody>
                    <a:bodyPr/>
                    <a:lstStyle/>
                    <a:p>
                      <a:pPr algn="ctr"/>
                      <a:r>
                        <a:rPr lang="en-US" sz="1800" dirty="0"/>
                        <a:t>5 V</a:t>
                      </a:r>
                    </a:p>
                  </a:txBody>
                  <a:tcPr marL="182880" marR="182880" marT="91440" marB="91440"/>
                </a:tc>
                <a:tc>
                  <a:txBody>
                    <a:bodyPr/>
                    <a:lstStyle/>
                    <a:p>
                      <a:pPr algn="ctr"/>
                      <a:r>
                        <a:rPr lang="en-US" sz="1800" dirty="0"/>
                        <a:t>1.5 A</a:t>
                      </a:r>
                    </a:p>
                  </a:txBody>
                  <a:tcPr marL="182880" marR="182880" marT="91440" marB="91440"/>
                </a:tc>
                <a:extLst>
                  <a:ext uri="{0D108BD9-81ED-4DB2-BD59-A6C34878D82A}">
                    <a16:rowId xmlns:a16="http://schemas.microsoft.com/office/drawing/2014/main" val="10003"/>
                  </a:ext>
                </a:extLst>
              </a:tr>
              <a:tr h="774016">
                <a:tc>
                  <a:txBody>
                    <a:bodyPr/>
                    <a:lstStyle/>
                    <a:p>
                      <a:pPr algn="ctr"/>
                      <a:endParaRPr lang="en-US" sz="1800"/>
                    </a:p>
                  </a:txBody>
                  <a:tcPr marL="182880" marR="182880" marT="91440" marB="91440"/>
                </a:tc>
                <a:tc>
                  <a:txBody>
                    <a:bodyPr/>
                    <a:lstStyle/>
                    <a:p>
                      <a:r>
                        <a:rPr lang="en-US" sz="1800" dirty="0"/>
                        <a:t>USB BC1.2</a:t>
                      </a:r>
                    </a:p>
                  </a:txBody>
                  <a:tcPr marL="182880" marR="182880" marT="91440" marB="91440"/>
                </a:tc>
                <a:tc>
                  <a:txBody>
                    <a:bodyPr/>
                    <a:lstStyle/>
                    <a:p>
                      <a:pPr algn="ctr"/>
                      <a:r>
                        <a:rPr lang="en-US" sz="1800" dirty="0"/>
                        <a:t>5 V</a:t>
                      </a:r>
                    </a:p>
                  </a:txBody>
                  <a:tcPr marL="182880" marR="182880" marT="91440" marB="91440"/>
                </a:tc>
                <a:tc>
                  <a:txBody>
                    <a:bodyPr/>
                    <a:lstStyle/>
                    <a:p>
                      <a:pPr algn="ctr"/>
                      <a:r>
                        <a:rPr lang="en-US" sz="1800" dirty="0"/>
                        <a:t>Up to 1.5 A</a:t>
                      </a:r>
                    </a:p>
                  </a:txBody>
                  <a:tcPr marL="182880" marR="182880" marT="91440" marB="91440"/>
                </a:tc>
                <a:extLst>
                  <a:ext uri="{0D108BD9-81ED-4DB2-BD59-A6C34878D82A}">
                    <a16:rowId xmlns:a16="http://schemas.microsoft.com/office/drawing/2014/main" val="10004"/>
                  </a:ext>
                </a:extLst>
              </a:tr>
              <a:tr h="473010">
                <a:tc>
                  <a:txBody>
                    <a:bodyPr/>
                    <a:lstStyle/>
                    <a:p>
                      <a:pPr algn="ctr"/>
                      <a:endParaRPr lang="en-US" sz="1800"/>
                    </a:p>
                  </a:txBody>
                  <a:tcPr marL="182880" marR="182880" marT="91440" marB="91440"/>
                </a:tc>
                <a:tc>
                  <a:txBody>
                    <a:bodyPr/>
                    <a:lstStyle/>
                    <a:p>
                      <a:r>
                        <a:rPr lang="en-US" sz="1800" dirty="0"/>
                        <a:t>USB 3.1</a:t>
                      </a:r>
                    </a:p>
                  </a:txBody>
                  <a:tcPr marL="182880" marR="182880" marT="91440" marB="91440"/>
                </a:tc>
                <a:tc>
                  <a:txBody>
                    <a:bodyPr/>
                    <a:lstStyle/>
                    <a:p>
                      <a:pPr algn="ctr"/>
                      <a:endParaRPr lang="en-US" sz="1800"/>
                    </a:p>
                  </a:txBody>
                  <a:tcPr marL="182880" marR="182880" marT="91440" marB="91440"/>
                </a:tc>
                <a:tc>
                  <a:txBody>
                    <a:bodyPr/>
                    <a:lstStyle/>
                    <a:p>
                      <a:pPr algn="ctr"/>
                      <a:r>
                        <a:rPr lang="en-US" sz="1800" dirty="0"/>
                        <a:t>900 mA</a:t>
                      </a:r>
                    </a:p>
                  </a:txBody>
                  <a:tcPr marL="182880" marR="182880" marT="91440" marB="91440"/>
                </a:tc>
                <a:extLst>
                  <a:ext uri="{0D108BD9-81ED-4DB2-BD59-A6C34878D82A}">
                    <a16:rowId xmlns:a16="http://schemas.microsoft.com/office/drawing/2014/main" val="10005"/>
                  </a:ext>
                </a:extLst>
              </a:tr>
              <a:tr h="473010">
                <a:tc>
                  <a:txBody>
                    <a:bodyPr/>
                    <a:lstStyle/>
                    <a:p>
                      <a:pPr algn="ctr"/>
                      <a:r>
                        <a:rPr lang="en-US" sz="1800" dirty="0"/>
                        <a:t>Lowest</a:t>
                      </a:r>
                    </a:p>
                  </a:txBody>
                  <a:tcPr marL="182880" marR="182880" marT="91440" marB="91440"/>
                </a:tc>
                <a:tc>
                  <a:txBody>
                    <a:bodyPr/>
                    <a:lstStyle/>
                    <a:p>
                      <a:r>
                        <a:rPr lang="en-US" sz="1800" dirty="0"/>
                        <a:t>USB 2.0</a:t>
                      </a:r>
                    </a:p>
                  </a:txBody>
                  <a:tcPr marL="182880" marR="182880" marT="91440" marB="91440"/>
                </a:tc>
                <a:tc>
                  <a:txBody>
                    <a:bodyPr/>
                    <a:lstStyle/>
                    <a:p>
                      <a:pPr algn="ctr"/>
                      <a:endParaRPr lang="en-US" sz="1800" dirty="0"/>
                    </a:p>
                  </a:txBody>
                  <a:tcPr marL="182880" marR="182880" marT="91440" marB="91440"/>
                </a:tc>
                <a:tc>
                  <a:txBody>
                    <a:bodyPr/>
                    <a:lstStyle/>
                    <a:p>
                      <a:pPr algn="ctr"/>
                      <a:r>
                        <a:rPr lang="en-US" sz="1800" dirty="0"/>
                        <a:t>500 mA</a:t>
                      </a:r>
                    </a:p>
                  </a:txBody>
                  <a:tcPr marL="182880" marR="182880" marT="91440" marB="91440"/>
                </a:tc>
                <a:extLst>
                  <a:ext uri="{0D108BD9-81ED-4DB2-BD59-A6C34878D82A}">
                    <a16:rowId xmlns:a16="http://schemas.microsoft.com/office/drawing/2014/main" val="10006"/>
                  </a:ext>
                </a:extLst>
              </a:tr>
            </a:tbl>
          </a:graphicData>
        </a:graphic>
      </p:graphicFrame>
      <p:sp>
        <p:nvSpPr>
          <p:cNvPr id="8" name="Down Arrow 7"/>
          <p:cNvSpPr/>
          <p:nvPr/>
        </p:nvSpPr>
        <p:spPr>
          <a:xfrm rot="10800000">
            <a:off x="1547810" y="4886809"/>
            <a:ext cx="468632" cy="294193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182856" tIns="91426" rIns="182856" bIns="91426" rtlCol="0" anchor="ctr"/>
          <a:lstStyle/>
          <a:p>
            <a:pPr algn="ctr"/>
            <a:endParaRPr lang="en-US" sz="7200"/>
          </a:p>
        </p:txBody>
      </p:sp>
      <p:sp>
        <p:nvSpPr>
          <p:cNvPr id="15" name="TextBox 14"/>
          <p:cNvSpPr txBox="1"/>
          <p:nvPr/>
        </p:nvSpPr>
        <p:spPr>
          <a:xfrm>
            <a:off x="12067977" y="2552642"/>
            <a:ext cx="5433258" cy="5932365"/>
          </a:xfrm>
          <a:prstGeom prst="rect">
            <a:avLst/>
          </a:prstGeom>
          <a:noFill/>
          <a:ln>
            <a:noFill/>
          </a:ln>
        </p:spPr>
        <p:style>
          <a:lnRef idx="2">
            <a:schemeClr val="accent6"/>
          </a:lnRef>
          <a:fillRef idx="1">
            <a:schemeClr val="lt1"/>
          </a:fillRef>
          <a:effectRef idx="0">
            <a:schemeClr val="accent6"/>
          </a:effectRef>
          <a:fontRef idx="minor">
            <a:schemeClr val="dk1"/>
          </a:fontRef>
        </p:style>
        <p:txBody>
          <a:bodyPr wrap="square" lIns="182856" tIns="91426" rIns="182856" bIns="91426" rtlCol="0">
            <a:spAutoFit/>
          </a:bodyPr>
          <a:lstStyle/>
          <a:p>
            <a:pPr>
              <a:spcAft>
                <a:spcPts val="902"/>
              </a:spcAft>
            </a:pPr>
            <a:r>
              <a:rPr lang="en-US" sz="2400" b="1" dirty="0">
                <a:solidFill>
                  <a:srgbClr val="000000"/>
                </a:solidFill>
              </a:rPr>
              <a:t>Port power roles</a:t>
            </a:r>
          </a:p>
          <a:p>
            <a:pPr>
              <a:spcAft>
                <a:spcPts val="902"/>
              </a:spcAft>
            </a:pPr>
            <a:r>
              <a:rPr lang="en-US" sz="2400" dirty="0">
                <a:solidFill>
                  <a:srgbClr val="000000"/>
                </a:solidFill>
              </a:rPr>
              <a:t>Following the introduction of USB PD, port power roles are now defined separately from the port data roles.</a:t>
            </a:r>
          </a:p>
          <a:p>
            <a:pPr marL="429254" indent="-429254">
              <a:spcAft>
                <a:spcPts val="902"/>
              </a:spcAft>
              <a:buFont typeface="Arial" panose="020B0604020202020204" pitchFamily="34" charset="0"/>
              <a:buChar char="•"/>
            </a:pPr>
            <a:r>
              <a:rPr lang="en-US" sz="2400" b="1" dirty="0">
                <a:solidFill>
                  <a:srgbClr val="000000"/>
                </a:solidFill>
              </a:rPr>
              <a:t>Provider: </a:t>
            </a:r>
            <a:r>
              <a:rPr lang="en-US" sz="2400" dirty="0">
                <a:solidFill>
                  <a:srgbClr val="000000"/>
                </a:solidFill>
              </a:rPr>
              <a:t>device can only provide power</a:t>
            </a:r>
          </a:p>
          <a:p>
            <a:pPr marL="429254" indent="-429254">
              <a:spcAft>
                <a:spcPts val="902"/>
              </a:spcAft>
              <a:buFont typeface="Arial" panose="020B0604020202020204" pitchFamily="34" charset="0"/>
              <a:buChar char="•"/>
            </a:pPr>
            <a:r>
              <a:rPr lang="en-US" sz="2400" b="1" dirty="0">
                <a:solidFill>
                  <a:srgbClr val="000000"/>
                </a:solidFill>
              </a:rPr>
              <a:t>Consumer: </a:t>
            </a:r>
            <a:r>
              <a:rPr lang="en-US" sz="2400" dirty="0">
                <a:solidFill>
                  <a:srgbClr val="000000"/>
                </a:solidFill>
              </a:rPr>
              <a:t>device can only receive power</a:t>
            </a:r>
          </a:p>
          <a:p>
            <a:pPr marL="429254" indent="-429254">
              <a:spcAft>
                <a:spcPts val="902"/>
              </a:spcAft>
              <a:buFont typeface="Arial" panose="020B0604020202020204" pitchFamily="34" charset="0"/>
              <a:buChar char="•"/>
            </a:pPr>
            <a:r>
              <a:rPr lang="en-US" sz="2400" b="1" dirty="0">
                <a:solidFill>
                  <a:srgbClr val="000000"/>
                </a:solidFill>
              </a:rPr>
              <a:t>Consumer provider: </a:t>
            </a:r>
            <a:r>
              <a:rPr lang="en-US" sz="2400" dirty="0">
                <a:solidFill>
                  <a:srgbClr val="000000"/>
                </a:solidFill>
              </a:rPr>
              <a:t>the device can act as either a consumer or provider. This is only possible for devices that support USB PD</a:t>
            </a:r>
          </a:p>
          <a:p>
            <a:pPr>
              <a:spcAft>
                <a:spcPts val="902"/>
              </a:spcAft>
            </a:pPr>
            <a:r>
              <a:rPr lang="en-US" sz="2400" b="1" dirty="0">
                <a:solidFill>
                  <a:srgbClr val="000000"/>
                </a:solidFill>
              </a:rPr>
              <a:t>Capable of delivering up to 100W over one USB Type-C port! </a:t>
            </a:r>
          </a:p>
        </p:txBody>
      </p:sp>
      <p:sp>
        <p:nvSpPr>
          <p:cNvPr id="17" name="Title 2"/>
          <p:cNvSpPr txBox="1">
            <a:spLocks/>
          </p:cNvSpPr>
          <p:nvPr/>
        </p:nvSpPr>
        <p:spPr bwMode="auto">
          <a:xfrm>
            <a:off x="692718" y="442931"/>
            <a:ext cx="16916400" cy="1221582"/>
          </a:xfrm>
          <a:prstGeom prst="rect">
            <a:avLst/>
          </a:prstGeom>
          <a:noFill/>
          <a:ln w="9525">
            <a:noFill/>
            <a:miter lim="800000"/>
            <a:headEnd/>
            <a:tailEnd/>
          </a:ln>
        </p:spPr>
        <p:txBody>
          <a:bodyPr vert="horz" wrap="square" lIns="152152" tIns="76070" rIns="152152" bIns="76070" numCol="1" anchor="ctr" anchorCtr="0" compatLnSpc="1">
            <a:prstTxWarp prst="textNoShape">
              <a:avLst/>
            </a:prstTxWarp>
          </a:bodyPr>
          <a:lstStyle>
            <a:lvl1pPr algn="l" rtl="0" eaLnBrk="0" fontAlgn="base" hangingPunct="0">
              <a:lnSpc>
                <a:spcPct val="85000"/>
              </a:lnSpc>
              <a:spcBef>
                <a:spcPct val="0"/>
              </a:spcBef>
              <a:spcAft>
                <a:spcPct val="0"/>
              </a:spcAft>
              <a:defRPr sz="3600" b="1">
                <a:solidFill>
                  <a:schemeClr val="tx2"/>
                </a:solidFill>
                <a:latin typeface="+mj-lt"/>
                <a:ea typeface="+mj-ea"/>
                <a:cs typeface="+mj-cs"/>
              </a:defRPr>
            </a:lvl1pPr>
            <a:lvl2pPr algn="l" rtl="0" eaLnBrk="0" fontAlgn="base" hangingPunct="0">
              <a:lnSpc>
                <a:spcPct val="85000"/>
              </a:lnSpc>
              <a:spcBef>
                <a:spcPct val="0"/>
              </a:spcBef>
              <a:spcAft>
                <a:spcPct val="0"/>
              </a:spcAft>
              <a:defRPr sz="3600" b="1">
                <a:solidFill>
                  <a:schemeClr val="tx2"/>
                </a:solidFill>
                <a:latin typeface="Arial" charset="0"/>
              </a:defRPr>
            </a:lvl2pPr>
            <a:lvl3pPr algn="l" rtl="0" eaLnBrk="0" fontAlgn="base" hangingPunct="0">
              <a:lnSpc>
                <a:spcPct val="85000"/>
              </a:lnSpc>
              <a:spcBef>
                <a:spcPct val="0"/>
              </a:spcBef>
              <a:spcAft>
                <a:spcPct val="0"/>
              </a:spcAft>
              <a:defRPr sz="3600" b="1">
                <a:solidFill>
                  <a:schemeClr val="tx2"/>
                </a:solidFill>
                <a:latin typeface="Arial" charset="0"/>
              </a:defRPr>
            </a:lvl3pPr>
            <a:lvl4pPr algn="l" rtl="0" eaLnBrk="0" fontAlgn="base" hangingPunct="0">
              <a:lnSpc>
                <a:spcPct val="85000"/>
              </a:lnSpc>
              <a:spcBef>
                <a:spcPct val="0"/>
              </a:spcBef>
              <a:spcAft>
                <a:spcPct val="0"/>
              </a:spcAft>
              <a:defRPr sz="3600" b="1">
                <a:solidFill>
                  <a:schemeClr val="tx2"/>
                </a:solidFill>
                <a:latin typeface="Arial" charset="0"/>
              </a:defRPr>
            </a:lvl4pPr>
            <a:lvl5pPr algn="l" rtl="0" eaLnBrk="0" fontAlgn="base" hangingPunct="0">
              <a:lnSpc>
                <a:spcPct val="85000"/>
              </a:lnSpc>
              <a:spcBef>
                <a:spcPct val="0"/>
              </a:spcBef>
              <a:spcAft>
                <a:spcPct val="0"/>
              </a:spcAft>
              <a:defRPr sz="3600" b="1">
                <a:solidFill>
                  <a:schemeClr val="tx2"/>
                </a:solidFill>
                <a:latin typeface="Arial" charset="0"/>
              </a:defRPr>
            </a:lvl5pPr>
            <a:lvl6pPr marL="506430" algn="l" rtl="0" fontAlgn="base">
              <a:lnSpc>
                <a:spcPct val="85000"/>
              </a:lnSpc>
              <a:spcBef>
                <a:spcPct val="0"/>
              </a:spcBef>
              <a:spcAft>
                <a:spcPct val="0"/>
              </a:spcAft>
              <a:defRPr sz="3600" b="1">
                <a:solidFill>
                  <a:srgbClr val="FF0000"/>
                </a:solidFill>
                <a:latin typeface="Arial" charset="0"/>
              </a:defRPr>
            </a:lvl6pPr>
            <a:lvl7pPr marL="1012859" algn="l" rtl="0" fontAlgn="base">
              <a:lnSpc>
                <a:spcPct val="85000"/>
              </a:lnSpc>
              <a:spcBef>
                <a:spcPct val="0"/>
              </a:spcBef>
              <a:spcAft>
                <a:spcPct val="0"/>
              </a:spcAft>
              <a:defRPr sz="3600" b="1">
                <a:solidFill>
                  <a:srgbClr val="FF0000"/>
                </a:solidFill>
                <a:latin typeface="Arial" charset="0"/>
              </a:defRPr>
            </a:lvl7pPr>
            <a:lvl8pPr marL="1519283" algn="l" rtl="0" fontAlgn="base">
              <a:lnSpc>
                <a:spcPct val="85000"/>
              </a:lnSpc>
              <a:spcBef>
                <a:spcPct val="0"/>
              </a:spcBef>
              <a:spcAft>
                <a:spcPct val="0"/>
              </a:spcAft>
              <a:defRPr sz="3600" b="1">
                <a:solidFill>
                  <a:srgbClr val="FF0000"/>
                </a:solidFill>
                <a:latin typeface="Arial" charset="0"/>
              </a:defRPr>
            </a:lvl8pPr>
            <a:lvl9pPr marL="2025704" algn="l" rtl="0" fontAlgn="base">
              <a:lnSpc>
                <a:spcPct val="85000"/>
              </a:lnSpc>
              <a:spcBef>
                <a:spcPct val="0"/>
              </a:spcBef>
              <a:spcAft>
                <a:spcPct val="0"/>
              </a:spcAft>
              <a:defRPr sz="3600" b="1">
                <a:solidFill>
                  <a:srgbClr val="FF0000"/>
                </a:solidFill>
                <a:latin typeface="Arial" charset="0"/>
              </a:defRPr>
            </a:lvl9pPr>
          </a:lstStyle>
          <a:p>
            <a:r>
              <a:rPr lang="es-MX" sz="4800" dirty="0"/>
              <a:t>USB Type-C power modes</a:t>
            </a:r>
            <a:br>
              <a:rPr lang="es-MX" sz="4800" dirty="0"/>
            </a:br>
            <a:r>
              <a:rPr lang="es-MX" b="0" dirty="0">
                <a:solidFill>
                  <a:schemeClr val="tx1"/>
                </a:solidFill>
              </a:rPr>
              <a:t>Flexible and modular </a:t>
            </a:r>
            <a:r>
              <a:rPr lang="es-MX" b="0" dirty="0" err="1">
                <a:solidFill>
                  <a:schemeClr val="tx1"/>
                </a:solidFill>
              </a:rPr>
              <a:t>power-delivery</a:t>
            </a:r>
            <a:r>
              <a:rPr lang="es-MX" b="0" dirty="0">
                <a:solidFill>
                  <a:schemeClr val="tx1"/>
                </a:solidFill>
              </a:rPr>
              <a:t> methods</a:t>
            </a:r>
            <a:endParaRPr lang="en-US" b="0" kern="0" dirty="0">
              <a:solidFill>
                <a:schemeClr val="tx1"/>
              </a:solidFill>
            </a:endParaRPr>
          </a:p>
        </p:txBody>
      </p:sp>
      <p:pic>
        <p:nvPicPr>
          <p:cNvPr id="19" name="Picture 9"/>
          <p:cNvPicPr>
            <a:picLocks noChangeAspect="1" noChangeArrowheads="1"/>
          </p:cNvPicPr>
          <p:nvPr/>
        </p:nvPicPr>
        <p:blipFill>
          <a:blip r:embed="rId2" cstate="print">
            <a:extLst>
              <a:ext uri="{28A0092B-C50C-407E-A947-70E740481C1C}">
                <a14:useLocalDpi xmlns:a14="http://schemas.microsoft.com/office/drawing/2010/main"/>
              </a:ext>
            </a:extLst>
          </a:blip>
          <a:stretch>
            <a:fillRect/>
          </a:stretch>
        </p:blipFill>
        <p:spPr bwMode="auto">
          <a:xfrm rot="16200000">
            <a:off x="9075382" y="5307908"/>
            <a:ext cx="4969756" cy="757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844419" y="2277411"/>
            <a:ext cx="1123254" cy="11204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824255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Compatible with </a:t>
            </a:r>
            <a:r>
              <a:rPr lang="en-US" dirty="0" err="1"/>
              <a:t>MFi</a:t>
            </a:r>
            <a:r>
              <a:rPr lang="en-US" dirty="0"/>
              <a:t> OCP</a:t>
            </a:r>
          </a:p>
        </p:txBody>
      </p:sp>
      <p:sp>
        <p:nvSpPr>
          <p:cNvPr id="3" name="Slide Number Placeholder 2"/>
          <p:cNvSpPr>
            <a:spLocks noGrp="1"/>
          </p:cNvSpPr>
          <p:nvPr>
            <p:ph type="sldNum" sz="quarter" idx="10"/>
          </p:nvPr>
        </p:nvSpPr>
        <p:spPr/>
        <p:txBody>
          <a:bodyPr/>
          <a:lstStyle/>
          <a:p>
            <a:fld id="{0892281B-189C-DD44-8CCD-1176BC153EB5}" type="slidenum">
              <a:rPr lang="en-US" smtClean="0">
                <a:solidFill>
                  <a:prstClr val="black">
                    <a:tint val="75000"/>
                  </a:prstClr>
                </a:solidFill>
              </a:rPr>
              <a:pPr/>
              <a:t>28</a:t>
            </a:fld>
            <a:endParaRPr lang="en-US">
              <a:solidFill>
                <a:prstClr val="black">
                  <a:tint val="75000"/>
                </a:prstClr>
              </a:solidFill>
            </a:endParaRPr>
          </a:p>
        </p:txBody>
      </p:sp>
      <p:sp>
        <p:nvSpPr>
          <p:cNvPr id="22" name="Rectangle 21">
            <a:extLst>
              <a:ext uri="{FF2B5EF4-FFF2-40B4-BE49-F238E27FC236}">
                <a16:creationId xmlns:a16="http://schemas.microsoft.com/office/drawing/2014/main" id="{26D1AA8F-1BD4-49CB-8FEA-748FCD98CA50}"/>
              </a:ext>
            </a:extLst>
          </p:cNvPr>
          <p:cNvSpPr/>
          <p:nvPr/>
        </p:nvSpPr>
        <p:spPr>
          <a:xfrm>
            <a:off x="835886" y="1275157"/>
            <a:ext cx="7692504" cy="523220"/>
          </a:xfrm>
          <a:prstGeom prst="rect">
            <a:avLst/>
          </a:prstGeom>
          <a:solidFill>
            <a:schemeClr val="accent3"/>
          </a:solidFill>
        </p:spPr>
        <p:txBody>
          <a:bodyPr wrap="square" anchor="b">
            <a:spAutoFit/>
          </a:bodyPr>
          <a:lstStyle/>
          <a:p>
            <a:pPr lvl="0" algn="ctr"/>
            <a:r>
              <a:rPr lang="en-US" sz="2800" b="1" kern="0" dirty="0">
                <a:solidFill>
                  <a:schemeClr val="bg1"/>
                </a:solidFill>
              </a:rPr>
              <a:t>Apple® </a:t>
            </a:r>
            <a:r>
              <a:rPr lang="en-US" sz="2800" b="1" kern="0" dirty="0" err="1">
                <a:solidFill>
                  <a:schemeClr val="bg1"/>
                </a:solidFill>
              </a:rPr>
              <a:t>MFi</a:t>
            </a:r>
            <a:r>
              <a:rPr lang="en-US" sz="2800" b="1" kern="0" dirty="0">
                <a:solidFill>
                  <a:schemeClr val="bg1"/>
                </a:solidFill>
              </a:rPr>
              <a:t> OC Test standard </a:t>
            </a:r>
          </a:p>
        </p:txBody>
      </p:sp>
      <p:pic>
        <p:nvPicPr>
          <p:cNvPr id="7" name="Picture 6">
            <a:extLst>
              <a:ext uri="{FF2B5EF4-FFF2-40B4-BE49-F238E27FC236}">
                <a16:creationId xmlns:a16="http://schemas.microsoft.com/office/drawing/2014/main" id="{B1B412F2-4B69-41A9-9149-9734CC35C527}"/>
              </a:ext>
            </a:extLst>
          </p:cNvPr>
          <p:cNvPicPr>
            <a:picLocks noChangeAspect="1"/>
          </p:cNvPicPr>
          <p:nvPr/>
        </p:nvPicPr>
        <p:blipFill>
          <a:blip r:embed="rId2"/>
          <a:stretch>
            <a:fillRect/>
          </a:stretch>
        </p:blipFill>
        <p:spPr>
          <a:xfrm>
            <a:off x="2074849" y="2487666"/>
            <a:ext cx="6453542" cy="1988212"/>
          </a:xfrm>
          <a:prstGeom prst="rect">
            <a:avLst/>
          </a:prstGeom>
        </p:spPr>
      </p:pic>
      <p:sp>
        <p:nvSpPr>
          <p:cNvPr id="8" name="Rectangle 7">
            <a:extLst>
              <a:ext uri="{FF2B5EF4-FFF2-40B4-BE49-F238E27FC236}">
                <a16:creationId xmlns:a16="http://schemas.microsoft.com/office/drawing/2014/main" id="{22E0BED3-38CA-4625-B371-A5ACF6B1DBE1}"/>
              </a:ext>
            </a:extLst>
          </p:cNvPr>
          <p:cNvSpPr/>
          <p:nvPr/>
        </p:nvSpPr>
        <p:spPr>
          <a:xfrm>
            <a:off x="2074848" y="4246918"/>
            <a:ext cx="1155104" cy="445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err="1">
                <a:solidFill>
                  <a:schemeClr val="tx1"/>
                </a:solidFill>
              </a:rPr>
              <a:t>I</a:t>
            </a:r>
            <a:r>
              <a:rPr lang="en-US" sz="2000" baseline="-25000" dirty="0" err="1">
                <a:solidFill>
                  <a:schemeClr val="tx1"/>
                </a:solidFill>
              </a:rPr>
              <a:t>out</a:t>
            </a:r>
            <a:r>
              <a:rPr lang="en-US" sz="2000" dirty="0">
                <a:solidFill>
                  <a:schemeClr val="tx1"/>
                </a:solidFill>
              </a:rPr>
              <a:t>(A)</a:t>
            </a:r>
            <a:endParaRPr lang="en-US" sz="2000" baseline="-25000" dirty="0">
              <a:solidFill>
                <a:schemeClr val="tx1"/>
              </a:solidFill>
            </a:endParaRPr>
          </a:p>
        </p:txBody>
      </p:sp>
      <p:sp>
        <p:nvSpPr>
          <p:cNvPr id="23" name="Arrow: Pentagon 22">
            <a:extLst>
              <a:ext uri="{FF2B5EF4-FFF2-40B4-BE49-F238E27FC236}">
                <a16:creationId xmlns:a16="http://schemas.microsoft.com/office/drawing/2014/main" id="{96B96984-87BE-4E79-A954-58D21AB0ABC2}"/>
              </a:ext>
            </a:extLst>
          </p:cNvPr>
          <p:cNvSpPr/>
          <p:nvPr/>
        </p:nvSpPr>
        <p:spPr>
          <a:xfrm>
            <a:off x="835886" y="4038951"/>
            <a:ext cx="1398152" cy="342162"/>
          </a:xfrm>
          <a:prstGeom prst="homePlate">
            <a:avLst>
              <a:gd name="adj" fmla="val 30606"/>
            </a:avLst>
          </a:prstGeom>
          <a:solidFill>
            <a:schemeClr val="bg1">
              <a:lumMod val="9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pPr algn="ctr"/>
            <a:r>
              <a:rPr lang="en-US" sz="2000" dirty="0">
                <a:solidFill>
                  <a:schemeClr val="tx1"/>
                </a:solidFill>
              </a:rPr>
              <a:t>0A</a:t>
            </a:r>
          </a:p>
        </p:txBody>
      </p:sp>
      <p:cxnSp>
        <p:nvCxnSpPr>
          <p:cNvPr id="24" name="Straight Connector 23">
            <a:extLst>
              <a:ext uri="{FF2B5EF4-FFF2-40B4-BE49-F238E27FC236}">
                <a16:creationId xmlns:a16="http://schemas.microsoft.com/office/drawing/2014/main" id="{C364D0FD-FFAF-4C52-A7C6-B1202BDE553D}"/>
              </a:ext>
            </a:extLst>
          </p:cNvPr>
          <p:cNvCxnSpPr>
            <a:cxnSpLocks/>
          </p:cNvCxnSpPr>
          <p:nvPr/>
        </p:nvCxnSpPr>
        <p:spPr>
          <a:xfrm>
            <a:off x="2234037" y="3597130"/>
            <a:ext cx="1898954" cy="0"/>
          </a:xfrm>
          <a:prstGeom prst="line">
            <a:avLst/>
          </a:prstGeom>
          <a:ln w="19050">
            <a:solidFill>
              <a:schemeClr val="accent3"/>
            </a:solidFill>
            <a:prstDash val="sysDash"/>
          </a:ln>
          <a:effectLst/>
        </p:spPr>
        <p:style>
          <a:lnRef idx="3">
            <a:schemeClr val="accent1"/>
          </a:lnRef>
          <a:fillRef idx="0">
            <a:schemeClr val="accent1"/>
          </a:fillRef>
          <a:effectRef idx="2">
            <a:schemeClr val="accent1"/>
          </a:effectRef>
          <a:fontRef idx="minor">
            <a:schemeClr val="tx1"/>
          </a:fontRef>
        </p:style>
      </p:cxnSp>
      <mc:AlternateContent xmlns:mc="http://schemas.openxmlformats.org/markup-compatibility/2006" xmlns:a14="http://schemas.microsoft.com/office/drawing/2010/main">
        <mc:Choice Requires="a14">
          <p:sp>
            <p:nvSpPr>
              <p:cNvPr id="26" name="Arrow: Pentagon 25">
                <a:extLst>
                  <a:ext uri="{FF2B5EF4-FFF2-40B4-BE49-F238E27FC236}">
                    <a16:creationId xmlns:a16="http://schemas.microsoft.com/office/drawing/2014/main" id="{AB7EC928-2F4E-4B40-A1EB-DEE98C22DCCB}"/>
                  </a:ext>
                </a:extLst>
              </p:cNvPr>
              <p:cNvSpPr/>
              <p:nvPr/>
            </p:nvSpPr>
            <p:spPr>
              <a:xfrm>
                <a:off x="835886" y="3449477"/>
                <a:ext cx="1398152" cy="342162"/>
              </a:xfrm>
              <a:prstGeom prst="homePlate">
                <a:avLst>
                  <a:gd name="adj" fmla="val 30606"/>
                </a:avLst>
              </a:prstGeom>
              <a:solidFill>
                <a:schemeClr val="bg1">
                  <a:lumMod val="9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pPr algn="ctr"/>
                <a14:m>
                  <m:oMath xmlns:m="http://schemas.openxmlformats.org/officeDocument/2006/math">
                    <m:sSub>
                      <m:sSubPr>
                        <m:ctrlPr>
                          <a:rPr lang="en-US" altLang="zh-CN" sz="2000" i="1">
                            <a:solidFill>
                              <a:schemeClr val="tx1"/>
                            </a:solidFill>
                            <a:latin typeface="Cambria Math" panose="02040503050406030204" pitchFamily="18" charset="0"/>
                          </a:rPr>
                        </m:ctrlPr>
                      </m:sSubPr>
                      <m:e>
                        <m:r>
                          <m:rPr>
                            <m:sty m:val="p"/>
                          </m:rPr>
                          <a:rPr lang="en-US" altLang="zh-CN" sz="2000" i="1">
                            <a:solidFill>
                              <a:schemeClr val="tx1"/>
                            </a:solidFill>
                            <a:latin typeface="Cambria Math" panose="02040503050406030204" pitchFamily="18" charset="0"/>
                          </a:rPr>
                          <m:t>I</m:t>
                        </m:r>
                      </m:e>
                      <m:sub>
                        <m:r>
                          <a:rPr lang="en-US" altLang="zh-CN" sz="2000" i="1">
                            <a:solidFill>
                              <a:schemeClr val="tx1"/>
                            </a:solidFill>
                            <a:latin typeface="Cambria Math" panose="02040503050406030204" pitchFamily="18" charset="0"/>
                          </a:rPr>
                          <m:t>𝑎</m:t>
                        </m:r>
                      </m:sub>
                    </m:sSub>
                  </m:oMath>
                </a14:m>
                <a:r>
                  <a:rPr lang="en-US" sz="2000" baseline="30000" dirty="0">
                    <a:solidFill>
                      <a:schemeClr val="tx1"/>
                    </a:solidFill>
                  </a:rPr>
                  <a:t> *</a:t>
                </a:r>
              </a:p>
            </p:txBody>
          </p:sp>
        </mc:Choice>
        <mc:Fallback xmlns="">
          <p:sp>
            <p:nvSpPr>
              <p:cNvPr id="26" name="Arrow: Pentagon 25">
                <a:extLst>
                  <a:ext uri="{FF2B5EF4-FFF2-40B4-BE49-F238E27FC236}">
                    <a16:creationId xmlns:a16="http://schemas.microsoft.com/office/drawing/2014/main" id="{AB7EC928-2F4E-4B40-A1EB-DEE98C22DCCB}"/>
                  </a:ext>
                </a:extLst>
              </p:cNvPr>
              <p:cNvSpPr>
                <a:spLocks noRot="1" noChangeAspect="1" noMove="1" noResize="1" noEditPoints="1" noAdjustHandles="1" noChangeArrowheads="1" noChangeShapeType="1" noTextEdit="1"/>
              </p:cNvSpPr>
              <p:nvPr/>
            </p:nvSpPr>
            <p:spPr>
              <a:xfrm>
                <a:off x="835886" y="3449477"/>
                <a:ext cx="1398152" cy="342162"/>
              </a:xfrm>
              <a:prstGeom prst="homePlate">
                <a:avLst>
                  <a:gd name="adj" fmla="val 30606"/>
                </a:avLst>
              </a:prstGeom>
              <a:blipFill>
                <a:blip r:embed="rId3"/>
                <a:stretch>
                  <a:fillRect t="-6897" b="-6897"/>
                </a:stretch>
              </a:blipFill>
              <a:ln w="9525">
                <a:solidFill>
                  <a:schemeClr val="accent3"/>
                </a:solidFill>
              </a:ln>
            </p:spPr>
            <p:txBody>
              <a:bodyPr/>
              <a:lstStyle/>
              <a:p>
                <a:r>
                  <a:rPr lang="en-US">
                    <a:noFill/>
                  </a:rPr>
                  <a:t> </a:t>
                </a:r>
              </a:p>
            </p:txBody>
          </p:sp>
        </mc:Fallback>
      </mc:AlternateContent>
      <p:cxnSp>
        <p:nvCxnSpPr>
          <p:cNvPr id="27" name="Straight Connector 26">
            <a:extLst>
              <a:ext uri="{FF2B5EF4-FFF2-40B4-BE49-F238E27FC236}">
                <a16:creationId xmlns:a16="http://schemas.microsoft.com/office/drawing/2014/main" id="{654E306C-F875-4359-89BB-EE32C0998890}"/>
              </a:ext>
            </a:extLst>
          </p:cNvPr>
          <p:cNvCxnSpPr>
            <a:cxnSpLocks/>
          </p:cNvCxnSpPr>
          <p:nvPr/>
        </p:nvCxnSpPr>
        <p:spPr>
          <a:xfrm>
            <a:off x="2234037" y="3192488"/>
            <a:ext cx="2568394" cy="0"/>
          </a:xfrm>
          <a:prstGeom prst="line">
            <a:avLst/>
          </a:prstGeom>
          <a:ln w="19050">
            <a:solidFill>
              <a:schemeClr val="accent3"/>
            </a:solidFill>
            <a:prstDash val="sysDash"/>
          </a:ln>
          <a:effectLst/>
        </p:spPr>
        <p:style>
          <a:lnRef idx="3">
            <a:schemeClr val="accent1"/>
          </a:lnRef>
          <a:fillRef idx="0">
            <a:schemeClr val="accent1"/>
          </a:fillRef>
          <a:effectRef idx="2">
            <a:schemeClr val="accent1"/>
          </a:effectRef>
          <a:fontRef idx="minor">
            <a:schemeClr val="tx1"/>
          </a:fontRef>
        </p:style>
      </p:cxnSp>
      <mc:AlternateContent xmlns:mc="http://schemas.openxmlformats.org/markup-compatibility/2006" xmlns:a14="http://schemas.microsoft.com/office/drawing/2010/main">
        <mc:Choice Requires="a14">
          <p:sp>
            <p:nvSpPr>
              <p:cNvPr id="29" name="Arrow: Pentagon 28">
                <a:extLst>
                  <a:ext uri="{FF2B5EF4-FFF2-40B4-BE49-F238E27FC236}">
                    <a16:creationId xmlns:a16="http://schemas.microsoft.com/office/drawing/2014/main" id="{C220F996-022A-46D8-A7E9-2539B7AEDB85}"/>
                  </a:ext>
                </a:extLst>
              </p:cNvPr>
              <p:cNvSpPr/>
              <p:nvPr/>
            </p:nvSpPr>
            <p:spPr>
              <a:xfrm>
                <a:off x="835886" y="3010061"/>
                <a:ext cx="1398152" cy="342162"/>
              </a:xfrm>
              <a:prstGeom prst="homePlate">
                <a:avLst>
                  <a:gd name="adj" fmla="val 30606"/>
                </a:avLst>
              </a:prstGeom>
              <a:solidFill>
                <a:schemeClr val="bg1">
                  <a:lumMod val="9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pPr algn="ctr"/>
                <a14:m>
                  <m:oMath xmlns:m="http://schemas.openxmlformats.org/officeDocument/2006/math">
                    <m:r>
                      <a:rPr lang="en-US" altLang="zh-CN" sz="2000" i="1">
                        <a:solidFill>
                          <a:schemeClr val="tx1"/>
                        </a:solidFill>
                        <a:latin typeface="Cambria Math" panose="02040503050406030204" pitchFamily="18" charset="0"/>
                        <a:ea typeface="Cambria Math" panose="02040503050406030204" pitchFamily="18" charset="0"/>
                      </a:rPr>
                      <m:t>1.6×</m:t>
                    </m:r>
                    <m:sSub>
                      <m:sSubPr>
                        <m:ctrlPr>
                          <a:rPr lang="en-US" altLang="zh-CN" sz="2000" i="1">
                            <a:solidFill>
                              <a:schemeClr val="tx1"/>
                            </a:solidFill>
                            <a:latin typeface="Cambria Math" panose="02040503050406030204" pitchFamily="18" charset="0"/>
                          </a:rPr>
                        </m:ctrlPr>
                      </m:sSubPr>
                      <m:e>
                        <m:r>
                          <m:rPr>
                            <m:sty m:val="p"/>
                          </m:rPr>
                          <a:rPr lang="en-US" altLang="zh-CN" sz="2000" i="1">
                            <a:solidFill>
                              <a:schemeClr val="tx1"/>
                            </a:solidFill>
                            <a:latin typeface="Cambria Math" panose="02040503050406030204" pitchFamily="18" charset="0"/>
                          </a:rPr>
                          <m:t>I</m:t>
                        </m:r>
                      </m:e>
                      <m:sub>
                        <m:r>
                          <a:rPr lang="en-US" altLang="zh-CN" sz="2000" i="1">
                            <a:solidFill>
                              <a:schemeClr val="tx1"/>
                            </a:solidFill>
                            <a:latin typeface="Cambria Math" panose="02040503050406030204" pitchFamily="18" charset="0"/>
                          </a:rPr>
                          <m:t>𝑎</m:t>
                        </m:r>
                      </m:sub>
                    </m:sSub>
                  </m:oMath>
                </a14:m>
                <a:r>
                  <a:rPr lang="en-US" sz="2000" baseline="30000" dirty="0">
                    <a:solidFill>
                      <a:schemeClr val="tx1"/>
                    </a:solidFill>
                  </a:rPr>
                  <a:t> *</a:t>
                </a:r>
                <a:endParaRPr lang="en-US" sz="2000" baseline="-25000" dirty="0">
                  <a:solidFill>
                    <a:schemeClr val="tx1"/>
                  </a:solidFill>
                </a:endParaRPr>
              </a:p>
            </p:txBody>
          </p:sp>
        </mc:Choice>
        <mc:Fallback xmlns="">
          <p:sp>
            <p:nvSpPr>
              <p:cNvPr id="29" name="Arrow: Pentagon 28">
                <a:extLst>
                  <a:ext uri="{FF2B5EF4-FFF2-40B4-BE49-F238E27FC236}">
                    <a16:creationId xmlns:a16="http://schemas.microsoft.com/office/drawing/2014/main" id="{C220F996-022A-46D8-A7E9-2539B7AEDB85}"/>
                  </a:ext>
                </a:extLst>
              </p:cNvPr>
              <p:cNvSpPr>
                <a:spLocks noRot="1" noChangeAspect="1" noMove="1" noResize="1" noEditPoints="1" noAdjustHandles="1" noChangeArrowheads="1" noChangeShapeType="1" noTextEdit="1"/>
              </p:cNvSpPr>
              <p:nvPr/>
            </p:nvSpPr>
            <p:spPr>
              <a:xfrm>
                <a:off x="835886" y="3010061"/>
                <a:ext cx="1398152" cy="342162"/>
              </a:xfrm>
              <a:prstGeom prst="homePlate">
                <a:avLst>
                  <a:gd name="adj" fmla="val 30606"/>
                </a:avLst>
              </a:prstGeom>
              <a:blipFill>
                <a:blip r:embed="rId4"/>
                <a:stretch>
                  <a:fillRect t="-8621" b="-5172"/>
                </a:stretch>
              </a:blipFill>
              <a:ln w="9525">
                <a:solidFill>
                  <a:schemeClr val="accent3"/>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Rectangle 30">
                <a:extLst>
                  <a:ext uri="{FF2B5EF4-FFF2-40B4-BE49-F238E27FC236}">
                    <a16:creationId xmlns:a16="http://schemas.microsoft.com/office/drawing/2014/main" id="{826800E3-2683-4B72-90A9-01FDBB4CAEDE}"/>
                  </a:ext>
                </a:extLst>
              </p:cNvPr>
              <p:cNvSpPr/>
              <p:nvPr/>
            </p:nvSpPr>
            <p:spPr>
              <a:xfrm>
                <a:off x="657235" y="4653665"/>
                <a:ext cx="5376814" cy="338554"/>
              </a:xfrm>
              <a:prstGeom prst="rect">
                <a:avLst/>
              </a:prstGeom>
            </p:spPr>
            <p:txBody>
              <a:bodyPr wrap="square">
                <a:spAutoFit/>
              </a:bodyPr>
              <a:lstStyle/>
              <a:p>
                <a:r>
                  <a:rPr lang="en-US" altLang="zh-CN" sz="1600" i="1" dirty="0">
                    <a:solidFill>
                      <a:schemeClr val="bg2"/>
                    </a:solidFill>
                  </a:rPr>
                  <a:t>* </a:t>
                </a:r>
                <a14:m>
                  <m:oMath xmlns:m="http://schemas.openxmlformats.org/officeDocument/2006/math">
                    <m:sSub>
                      <m:sSubPr>
                        <m:ctrlPr>
                          <a:rPr lang="en-US" altLang="zh-CN" sz="1600" i="1">
                            <a:solidFill>
                              <a:schemeClr val="bg2"/>
                            </a:solidFill>
                            <a:latin typeface="Cambria Math" panose="02040503050406030204" pitchFamily="18" charset="0"/>
                          </a:rPr>
                        </m:ctrlPr>
                      </m:sSubPr>
                      <m:e>
                        <m:r>
                          <m:rPr>
                            <m:sty m:val="p"/>
                          </m:rPr>
                          <a:rPr lang="en-US" altLang="zh-CN" sz="1600" i="1">
                            <a:solidFill>
                              <a:schemeClr val="bg2"/>
                            </a:solidFill>
                            <a:latin typeface="Cambria Math" panose="02040503050406030204" pitchFamily="18" charset="0"/>
                          </a:rPr>
                          <m:t>I</m:t>
                        </m:r>
                      </m:e>
                      <m:sub>
                        <m:r>
                          <a:rPr lang="en-US" altLang="zh-CN" sz="1600" i="1">
                            <a:solidFill>
                              <a:schemeClr val="bg2"/>
                            </a:solidFill>
                            <a:latin typeface="Cambria Math" panose="02040503050406030204" pitchFamily="18" charset="0"/>
                          </a:rPr>
                          <m:t>𝑎</m:t>
                        </m:r>
                      </m:sub>
                    </m:sSub>
                  </m:oMath>
                </a14:m>
                <a:r>
                  <a:rPr lang="en-US" sz="1600" dirty="0">
                    <a:solidFill>
                      <a:schemeClr val="bg2"/>
                    </a:solidFill>
                  </a:rPr>
                  <a:t>: </a:t>
                </a:r>
                <a:r>
                  <a:rPr lang="en-US" sz="1600" kern="0" dirty="0">
                    <a:solidFill>
                      <a:schemeClr val="bg2"/>
                    </a:solidFill>
                  </a:rPr>
                  <a:t>nominal accessory/USB charger output current.</a:t>
                </a:r>
              </a:p>
            </p:txBody>
          </p:sp>
        </mc:Choice>
        <mc:Fallback xmlns="">
          <p:sp>
            <p:nvSpPr>
              <p:cNvPr id="31" name="Rectangle 30">
                <a:extLst>
                  <a:ext uri="{FF2B5EF4-FFF2-40B4-BE49-F238E27FC236}">
                    <a16:creationId xmlns:a16="http://schemas.microsoft.com/office/drawing/2014/main" id="{826800E3-2683-4B72-90A9-01FDBB4CAEDE}"/>
                  </a:ext>
                </a:extLst>
              </p:cNvPr>
              <p:cNvSpPr>
                <a:spLocks noRot="1" noChangeAspect="1" noMove="1" noResize="1" noEditPoints="1" noAdjustHandles="1" noChangeArrowheads="1" noChangeShapeType="1" noTextEdit="1"/>
              </p:cNvSpPr>
              <p:nvPr/>
            </p:nvSpPr>
            <p:spPr>
              <a:xfrm>
                <a:off x="657235" y="4653665"/>
                <a:ext cx="5376814" cy="338554"/>
              </a:xfrm>
              <a:prstGeom prst="rect">
                <a:avLst/>
              </a:prstGeom>
              <a:blipFill>
                <a:blip r:embed="rId5"/>
                <a:stretch>
                  <a:fillRect l="-680" t="-5357" b="-2142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32" name="Table 31">
                <a:extLst>
                  <a:ext uri="{FF2B5EF4-FFF2-40B4-BE49-F238E27FC236}">
                    <a16:creationId xmlns:a16="http://schemas.microsoft.com/office/drawing/2014/main" id="{87673AAC-3E89-403A-9442-76632B3C7D40}"/>
                  </a:ext>
                </a:extLst>
              </p:cNvPr>
              <p:cNvGraphicFramePr>
                <a:graphicFrameLocks noGrp="1"/>
              </p:cNvGraphicFramePr>
              <p:nvPr/>
            </p:nvGraphicFramePr>
            <p:xfrm>
              <a:off x="835886" y="5565278"/>
              <a:ext cx="7692504" cy="3218240"/>
            </p:xfrm>
            <a:graphic>
              <a:graphicData uri="http://schemas.openxmlformats.org/drawingml/2006/table">
                <a:tbl>
                  <a:tblPr firstRow="1" bandRow="1">
                    <a:tableStyleId>{2D5ABB26-0587-4C30-8999-92F81FD0307C}</a:tableStyleId>
                  </a:tblPr>
                  <a:tblGrid>
                    <a:gridCol w="2967790">
                      <a:extLst>
                        <a:ext uri="{9D8B030D-6E8A-4147-A177-3AD203B41FA5}">
                          <a16:colId xmlns:a16="http://schemas.microsoft.com/office/drawing/2014/main" val="26684999"/>
                        </a:ext>
                      </a:extLst>
                    </a:gridCol>
                    <a:gridCol w="4724714">
                      <a:extLst>
                        <a:ext uri="{9D8B030D-6E8A-4147-A177-3AD203B41FA5}">
                          <a16:colId xmlns:a16="http://schemas.microsoft.com/office/drawing/2014/main" val="3601608628"/>
                        </a:ext>
                      </a:extLst>
                    </a:gridCol>
                  </a:tblGrid>
                  <a:tr h="840800">
                    <a:tc gridSpan="2">
                      <a:txBody>
                        <a:bodyPr/>
                        <a:lstStyle/>
                        <a:p>
                          <a:pPr algn="ctr"/>
                          <a:r>
                            <a:rPr lang="en-US" altLang="zh-CN" sz="2400" b="1" dirty="0">
                              <a:solidFill>
                                <a:schemeClr val="bg1"/>
                              </a:solidFill>
                            </a:rPr>
                            <a:t>Test conditions</a:t>
                          </a:r>
                          <a:endParaRPr lang="en-US" sz="2400" b="1" dirty="0">
                            <a:solidFill>
                              <a:schemeClr val="bg1"/>
                            </a:solidFill>
                          </a:endParaRPr>
                        </a:p>
                      </a:txBody>
                      <a:tcPr marL="182880" marR="182880" marT="9144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65000"/>
                          </a:schemeClr>
                        </a:solidFill>
                      </a:tcPr>
                    </a:tc>
                    <a:tc hMerge="1">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372689320"/>
                      </a:ext>
                    </a:extLst>
                  </a:tr>
                  <a:tr h="792480">
                    <a:tc>
                      <a:txBody>
                        <a:bodyPr/>
                        <a:lstStyle/>
                        <a:p>
                          <a:pPr algn="l"/>
                          <a:r>
                            <a:rPr lang="en-US" sz="2000" dirty="0">
                              <a:solidFill>
                                <a:schemeClr val="accent5">
                                  <a:lumMod val="75000"/>
                                </a:schemeClr>
                              </a:solidFill>
                            </a:rPr>
                            <a:t>Type-C port</a:t>
                          </a:r>
                        </a:p>
                      </a:txBody>
                      <a:tcPr marL="182880" marR="182880" marT="9144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l"/>
                          <a14:m>
                            <m:oMathPara xmlns:m="http://schemas.openxmlformats.org/officeDocument/2006/math">
                              <m:oMathParaPr>
                                <m:jc m:val="left"/>
                              </m:oMathParaPr>
                              <m:oMath xmlns:m="http://schemas.openxmlformats.org/officeDocument/2006/math">
                                <m:sSub>
                                  <m:sSubPr>
                                    <m:ctrlPr>
                                      <a:rPr lang="en-US" altLang="zh-CN" sz="2000" i="1" smtClean="0">
                                        <a:solidFill>
                                          <a:schemeClr val="tx1"/>
                                        </a:solidFill>
                                        <a:latin typeface="Cambria Math" panose="02040503050406030204" pitchFamily="18" charset="0"/>
                                      </a:rPr>
                                    </m:ctrlPr>
                                  </m:sSubPr>
                                  <m:e>
                                    <m:r>
                                      <m:rPr>
                                        <m:sty m:val="p"/>
                                      </m:rPr>
                                      <a:rPr lang="en-US" altLang="zh-CN" sz="2000" i="1">
                                        <a:solidFill>
                                          <a:schemeClr val="tx1"/>
                                        </a:solidFill>
                                        <a:latin typeface="Cambria Math" panose="02040503050406030204" pitchFamily="18" charset="0"/>
                                      </a:rPr>
                                      <m:t>I</m:t>
                                    </m:r>
                                  </m:e>
                                  <m:sub>
                                    <m:r>
                                      <a:rPr lang="en-US" altLang="zh-CN" sz="2000" i="1">
                                        <a:solidFill>
                                          <a:schemeClr val="tx1"/>
                                        </a:solidFill>
                                        <a:latin typeface="Cambria Math" panose="02040503050406030204" pitchFamily="18" charset="0"/>
                                      </a:rPr>
                                      <m:t>𝑎</m:t>
                                    </m:r>
                                  </m:sub>
                                </m:sSub>
                                <m:r>
                                  <a:rPr lang="en-US" altLang="zh-CN" sz="2000" i="1" smtClean="0">
                                    <a:solidFill>
                                      <a:schemeClr val="tx1"/>
                                    </a:solidFill>
                                    <a:latin typeface="Cambria Math" panose="02040503050406030204" pitchFamily="18" charset="0"/>
                                    <a:ea typeface="Cambria Math" panose="02040503050406030204" pitchFamily="18" charset="0"/>
                                  </a:rPr>
                                  <m:t>=</m:t>
                                </m:r>
                                <m:r>
                                  <a:rPr lang="en-US" altLang="zh-CN" sz="2000" b="0" i="1" smtClean="0">
                                    <a:solidFill>
                                      <a:schemeClr val="tx1"/>
                                    </a:solidFill>
                                    <a:latin typeface="Cambria Math" panose="02040503050406030204" pitchFamily="18" charset="0"/>
                                    <a:ea typeface="Cambria Math" panose="02040503050406030204" pitchFamily="18" charset="0"/>
                                  </a:rPr>
                                  <m:t>3000 </m:t>
                                </m:r>
                                <m:r>
                                  <a:rPr lang="en-US" altLang="zh-CN" sz="2000" b="0" i="1" smtClean="0">
                                    <a:solidFill>
                                      <a:schemeClr val="tx1"/>
                                    </a:solidFill>
                                    <a:latin typeface="Cambria Math" panose="02040503050406030204" pitchFamily="18" charset="0"/>
                                    <a:ea typeface="Cambria Math" panose="02040503050406030204" pitchFamily="18" charset="0"/>
                                  </a:rPr>
                                  <m:t>𝑚𝐴</m:t>
                                </m:r>
                              </m:oMath>
                            </m:oMathPara>
                          </a14:m>
                          <a:endParaRPr lang="en-US" sz="2000" dirty="0">
                            <a:solidFill>
                              <a:schemeClr val="accent5">
                                <a:lumMod val="75000"/>
                              </a:schemeClr>
                            </a:solidFill>
                          </a:endParaRPr>
                        </a:p>
                        <a:p>
                          <a:pPr algn="l"/>
                          <a14:m>
                            <m:oMathPara xmlns:m="http://schemas.openxmlformats.org/officeDocument/2006/math">
                              <m:oMathParaPr>
                                <m:jc m:val="left"/>
                              </m:oMathParaPr>
                              <m:oMath xmlns:m="http://schemas.openxmlformats.org/officeDocument/2006/math">
                                <m:r>
                                  <a:rPr lang="en-US" altLang="zh-CN" sz="2000" i="1">
                                    <a:solidFill>
                                      <a:schemeClr val="tx1"/>
                                    </a:solidFill>
                                    <a:latin typeface="Cambria Math" panose="02040503050406030204" pitchFamily="18" charset="0"/>
                                    <a:ea typeface="Cambria Math" panose="02040503050406030204" pitchFamily="18" charset="0"/>
                                  </a:rPr>
                                  <m:t>1.6×</m:t>
                                </m:r>
                                <m:sSub>
                                  <m:sSubPr>
                                    <m:ctrlPr>
                                      <a:rPr lang="en-US" altLang="zh-CN" sz="2000" i="1">
                                        <a:solidFill>
                                          <a:schemeClr val="tx1"/>
                                        </a:solidFill>
                                        <a:latin typeface="Cambria Math" panose="02040503050406030204" pitchFamily="18" charset="0"/>
                                      </a:rPr>
                                    </m:ctrlPr>
                                  </m:sSubPr>
                                  <m:e>
                                    <m:r>
                                      <m:rPr>
                                        <m:sty m:val="p"/>
                                      </m:rPr>
                                      <a:rPr lang="en-US" altLang="zh-CN" sz="2000" i="1">
                                        <a:solidFill>
                                          <a:schemeClr val="tx1"/>
                                        </a:solidFill>
                                        <a:latin typeface="Cambria Math" panose="02040503050406030204" pitchFamily="18" charset="0"/>
                                      </a:rPr>
                                      <m:t>I</m:t>
                                    </m:r>
                                  </m:e>
                                  <m:sub>
                                    <m:r>
                                      <a:rPr lang="en-US" altLang="zh-CN" sz="2000" i="1">
                                        <a:solidFill>
                                          <a:schemeClr val="tx1"/>
                                        </a:solidFill>
                                        <a:latin typeface="Cambria Math" panose="02040503050406030204" pitchFamily="18" charset="0"/>
                                      </a:rPr>
                                      <m:t>𝑎</m:t>
                                    </m:r>
                                  </m:sub>
                                </m:sSub>
                                <m:r>
                                  <m:rPr>
                                    <m:nor/>
                                  </m:rPr>
                                  <a:rPr lang="en-US" sz="2000" baseline="30000" dirty="0">
                                    <a:solidFill>
                                      <a:schemeClr val="tx1"/>
                                    </a:solidFill>
                                  </a:rPr>
                                  <m:t> </m:t>
                                </m:r>
                                <m:r>
                                  <a:rPr lang="en-US" altLang="zh-CN" sz="2000" i="1">
                                    <a:solidFill>
                                      <a:schemeClr val="tx1"/>
                                    </a:solidFill>
                                    <a:latin typeface="Cambria Math" panose="02040503050406030204" pitchFamily="18" charset="0"/>
                                    <a:ea typeface="Cambria Math" panose="02040503050406030204" pitchFamily="18" charset="0"/>
                                  </a:rPr>
                                  <m:t>=</m:t>
                                </m:r>
                                <m:r>
                                  <a:rPr lang="en-US" altLang="zh-CN" sz="2000" b="0" i="1" smtClean="0">
                                    <a:solidFill>
                                      <a:schemeClr val="tx1"/>
                                    </a:solidFill>
                                    <a:latin typeface="Cambria Math" panose="02040503050406030204" pitchFamily="18" charset="0"/>
                                    <a:ea typeface="Cambria Math" panose="02040503050406030204" pitchFamily="18" charset="0"/>
                                  </a:rPr>
                                  <m:t>48</m:t>
                                </m:r>
                                <m:r>
                                  <a:rPr lang="en-US" altLang="zh-CN" sz="2000" i="1">
                                    <a:solidFill>
                                      <a:schemeClr val="tx1"/>
                                    </a:solidFill>
                                    <a:latin typeface="Cambria Math" panose="02040503050406030204" pitchFamily="18" charset="0"/>
                                    <a:ea typeface="Cambria Math" panose="02040503050406030204" pitchFamily="18" charset="0"/>
                                  </a:rPr>
                                  <m:t>00 </m:t>
                                </m:r>
                                <m:r>
                                  <a:rPr lang="en-US" altLang="zh-CN" sz="2000" i="1">
                                    <a:solidFill>
                                      <a:schemeClr val="tx1"/>
                                    </a:solidFill>
                                    <a:latin typeface="Cambria Math" panose="02040503050406030204" pitchFamily="18" charset="0"/>
                                    <a:ea typeface="Cambria Math" panose="02040503050406030204" pitchFamily="18" charset="0"/>
                                  </a:rPr>
                                  <m:t>𝑚𝐴</m:t>
                                </m:r>
                              </m:oMath>
                            </m:oMathPara>
                          </a14:m>
                          <a:endParaRPr lang="en-US" sz="2000" dirty="0">
                            <a:solidFill>
                              <a:schemeClr val="accent5">
                                <a:lumMod val="75000"/>
                              </a:schemeClr>
                            </a:solidFill>
                          </a:endParaRPr>
                        </a:p>
                      </a:txBody>
                      <a:tcPr marL="182880" marR="182880" marT="9144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621550317"/>
                      </a:ext>
                    </a:extLst>
                  </a:tr>
                  <a:tr h="792480">
                    <a:tc>
                      <a:txBody>
                        <a:bodyPr/>
                        <a:lstStyle/>
                        <a:p>
                          <a:pPr marL="0" marR="0" lvl="0" indent="0" algn="l" defTabSz="760980" rtl="0" eaLnBrk="1" fontAlgn="auto" latinLnBrk="0" hangingPunct="1">
                            <a:lnSpc>
                              <a:spcPct val="100000"/>
                            </a:lnSpc>
                            <a:spcBef>
                              <a:spcPts val="0"/>
                            </a:spcBef>
                            <a:spcAft>
                              <a:spcPts val="0"/>
                            </a:spcAft>
                            <a:buClrTx/>
                            <a:buSzTx/>
                            <a:buFontTx/>
                            <a:buNone/>
                            <a:tabLst/>
                            <a:defRPr/>
                          </a:pPr>
                          <a:r>
                            <a:rPr lang="en-US" sz="2000" dirty="0">
                              <a:solidFill>
                                <a:schemeClr val="accent5">
                                  <a:lumMod val="75000"/>
                                </a:schemeClr>
                              </a:solidFill>
                            </a:rPr>
                            <a:t>Type-A port</a:t>
                          </a:r>
                        </a:p>
                      </a:txBody>
                      <a:tcPr marL="182880" marR="182880" marT="9144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l"/>
                          <a14:m>
                            <m:oMathPara xmlns:m="http://schemas.openxmlformats.org/officeDocument/2006/math">
                              <m:oMathParaPr>
                                <m:jc m:val="left"/>
                              </m:oMathParaPr>
                              <m:oMath xmlns:m="http://schemas.openxmlformats.org/officeDocument/2006/math">
                                <m:sSub>
                                  <m:sSubPr>
                                    <m:ctrlPr>
                                      <a:rPr lang="en-US" altLang="zh-CN" sz="2000" i="1" smtClean="0">
                                        <a:solidFill>
                                          <a:schemeClr val="tx1"/>
                                        </a:solidFill>
                                        <a:latin typeface="Cambria Math" panose="02040503050406030204" pitchFamily="18" charset="0"/>
                                      </a:rPr>
                                    </m:ctrlPr>
                                  </m:sSubPr>
                                  <m:e>
                                    <m:r>
                                      <m:rPr>
                                        <m:sty m:val="p"/>
                                      </m:rPr>
                                      <a:rPr lang="en-US" altLang="zh-CN" sz="2000" i="1">
                                        <a:solidFill>
                                          <a:schemeClr val="tx1"/>
                                        </a:solidFill>
                                        <a:latin typeface="Cambria Math" panose="02040503050406030204" pitchFamily="18" charset="0"/>
                                      </a:rPr>
                                      <m:t>I</m:t>
                                    </m:r>
                                  </m:e>
                                  <m:sub>
                                    <m:r>
                                      <a:rPr lang="en-US" altLang="zh-CN" sz="2000" i="1">
                                        <a:solidFill>
                                          <a:schemeClr val="tx1"/>
                                        </a:solidFill>
                                        <a:latin typeface="Cambria Math" panose="02040503050406030204" pitchFamily="18" charset="0"/>
                                      </a:rPr>
                                      <m:t>𝑎</m:t>
                                    </m:r>
                                  </m:sub>
                                </m:sSub>
                                <m:r>
                                  <a:rPr lang="en-US" altLang="zh-CN" sz="2000" i="1" smtClean="0">
                                    <a:solidFill>
                                      <a:schemeClr val="tx1"/>
                                    </a:solidFill>
                                    <a:latin typeface="Cambria Math" panose="02040503050406030204" pitchFamily="18" charset="0"/>
                                    <a:ea typeface="Cambria Math" panose="02040503050406030204" pitchFamily="18" charset="0"/>
                                  </a:rPr>
                                  <m:t>=</m:t>
                                </m:r>
                                <m:r>
                                  <a:rPr lang="en-US" altLang="zh-CN" sz="2000" b="0" i="1" smtClean="0">
                                    <a:solidFill>
                                      <a:schemeClr val="tx1"/>
                                    </a:solidFill>
                                    <a:latin typeface="Cambria Math" panose="02040503050406030204" pitchFamily="18" charset="0"/>
                                    <a:ea typeface="Cambria Math" panose="02040503050406030204" pitchFamily="18" charset="0"/>
                                  </a:rPr>
                                  <m:t>2400 </m:t>
                                </m:r>
                                <m:r>
                                  <a:rPr lang="en-US" altLang="zh-CN" sz="2000" b="0" i="1" smtClean="0">
                                    <a:solidFill>
                                      <a:schemeClr val="tx1"/>
                                    </a:solidFill>
                                    <a:latin typeface="Cambria Math" panose="02040503050406030204" pitchFamily="18" charset="0"/>
                                    <a:ea typeface="Cambria Math" panose="02040503050406030204" pitchFamily="18" charset="0"/>
                                  </a:rPr>
                                  <m:t>𝑚𝐴</m:t>
                                </m:r>
                              </m:oMath>
                            </m:oMathPara>
                          </a14:m>
                          <a:endParaRPr lang="en-US" sz="2000" dirty="0">
                            <a:solidFill>
                              <a:schemeClr val="accent5">
                                <a:lumMod val="75000"/>
                              </a:schemeClr>
                            </a:solidFill>
                          </a:endParaRPr>
                        </a:p>
                        <a:p>
                          <a:pPr algn="l"/>
                          <a14:m>
                            <m:oMathPara xmlns:m="http://schemas.openxmlformats.org/officeDocument/2006/math">
                              <m:oMathParaPr>
                                <m:jc m:val="left"/>
                              </m:oMathParaPr>
                              <m:oMath xmlns:m="http://schemas.openxmlformats.org/officeDocument/2006/math">
                                <m:r>
                                  <a:rPr lang="en-US" altLang="zh-CN" sz="2000" i="1">
                                    <a:solidFill>
                                      <a:schemeClr val="tx1"/>
                                    </a:solidFill>
                                    <a:latin typeface="Cambria Math" panose="02040503050406030204" pitchFamily="18" charset="0"/>
                                    <a:ea typeface="Cambria Math" panose="02040503050406030204" pitchFamily="18" charset="0"/>
                                  </a:rPr>
                                  <m:t>1.6×</m:t>
                                </m:r>
                                <m:sSub>
                                  <m:sSubPr>
                                    <m:ctrlPr>
                                      <a:rPr lang="en-US" altLang="zh-CN" sz="2000" i="1">
                                        <a:solidFill>
                                          <a:schemeClr val="tx1"/>
                                        </a:solidFill>
                                        <a:latin typeface="Cambria Math" panose="02040503050406030204" pitchFamily="18" charset="0"/>
                                      </a:rPr>
                                    </m:ctrlPr>
                                  </m:sSubPr>
                                  <m:e>
                                    <m:r>
                                      <m:rPr>
                                        <m:sty m:val="p"/>
                                      </m:rPr>
                                      <a:rPr lang="en-US" altLang="zh-CN" sz="2000" i="1">
                                        <a:solidFill>
                                          <a:schemeClr val="tx1"/>
                                        </a:solidFill>
                                        <a:latin typeface="Cambria Math" panose="02040503050406030204" pitchFamily="18" charset="0"/>
                                      </a:rPr>
                                      <m:t>I</m:t>
                                    </m:r>
                                  </m:e>
                                  <m:sub>
                                    <m:r>
                                      <a:rPr lang="en-US" altLang="zh-CN" sz="2000" i="1">
                                        <a:solidFill>
                                          <a:schemeClr val="tx1"/>
                                        </a:solidFill>
                                        <a:latin typeface="Cambria Math" panose="02040503050406030204" pitchFamily="18" charset="0"/>
                                      </a:rPr>
                                      <m:t>𝑎</m:t>
                                    </m:r>
                                  </m:sub>
                                </m:sSub>
                                <m:r>
                                  <m:rPr>
                                    <m:nor/>
                                  </m:rPr>
                                  <a:rPr lang="en-US" sz="2000" baseline="30000" dirty="0">
                                    <a:solidFill>
                                      <a:schemeClr val="tx1"/>
                                    </a:solidFill>
                                  </a:rPr>
                                  <m:t> </m:t>
                                </m:r>
                                <m:r>
                                  <a:rPr lang="en-US" altLang="zh-CN" sz="2000" i="1">
                                    <a:solidFill>
                                      <a:schemeClr val="tx1"/>
                                    </a:solidFill>
                                    <a:latin typeface="Cambria Math" panose="02040503050406030204" pitchFamily="18" charset="0"/>
                                    <a:ea typeface="Cambria Math" panose="02040503050406030204" pitchFamily="18" charset="0"/>
                                  </a:rPr>
                                  <m:t>=</m:t>
                                </m:r>
                                <m:r>
                                  <a:rPr lang="en-US" altLang="zh-CN" sz="2000" b="0" i="1" smtClean="0">
                                    <a:solidFill>
                                      <a:schemeClr val="tx1"/>
                                    </a:solidFill>
                                    <a:latin typeface="Cambria Math" panose="02040503050406030204" pitchFamily="18" charset="0"/>
                                    <a:ea typeface="Cambria Math" panose="02040503050406030204" pitchFamily="18" charset="0"/>
                                  </a:rPr>
                                  <m:t>384</m:t>
                                </m:r>
                                <m:r>
                                  <a:rPr lang="en-US" altLang="zh-CN" sz="2000" i="1">
                                    <a:solidFill>
                                      <a:schemeClr val="tx1"/>
                                    </a:solidFill>
                                    <a:latin typeface="Cambria Math" panose="02040503050406030204" pitchFamily="18" charset="0"/>
                                    <a:ea typeface="Cambria Math" panose="02040503050406030204" pitchFamily="18" charset="0"/>
                                  </a:rPr>
                                  <m:t>0 </m:t>
                                </m:r>
                                <m:r>
                                  <a:rPr lang="en-US" altLang="zh-CN" sz="2000" i="1">
                                    <a:solidFill>
                                      <a:schemeClr val="tx1"/>
                                    </a:solidFill>
                                    <a:latin typeface="Cambria Math" panose="02040503050406030204" pitchFamily="18" charset="0"/>
                                    <a:ea typeface="Cambria Math" panose="02040503050406030204" pitchFamily="18" charset="0"/>
                                  </a:rPr>
                                  <m:t>𝑚𝐴</m:t>
                                </m:r>
                              </m:oMath>
                            </m:oMathPara>
                          </a14:m>
                          <a:endParaRPr lang="en-US" sz="2000" dirty="0">
                            <a:solidFill>
                              <a:schemeClr val="accent5">
                                <a:lumMod val="75000"/>
                              </a:schemeClr>
                            </a:solidFill>
                          </a:endParaRPr>
                        </a:p>
                      </a:txBody>
                      <a:tcPr marL="182880" marR="182880" marT="9144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697155518"/>
                      </a:ext>
                    </a:extLst>
                  </a:tr>
                  <a:tr h="792480">
                    <a:tc>
                      <a:txBody>
                        <a:bodyPr/>
                        <a:lstStyle/>
                        <a:p>
                          <a:pPr algn="l"/>
                          <a:r>
                            <a:rPr lang="en-US" sz="2000" dirty="0">
                              <a:solidFill>
                                <a:schemeClr val="accent5">
                                  <a:lumMod val="75000"/>
                                </a:schemeClr>
                              </a:solidFill>
                            </a:rPr>
                            <a:t>Lighting device power</a:t>
                          </a:r>
                          <a:r>
                            <a:rPr lang="en-US" sz="2000" dirty="0"/>
                            <a:t> during testing</a:t>
                          </a:r>
                        </a:p>
                      </a:txBody>
                      <a:tcPr marL="182880" marR="182880" marT="9144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l"/>
                          <a:r>
                            <a:rPr lang="en-US" sz="2000" dirty="0"/>
                            <a:t>&gt; 2 V</a:t>
                          </a:r>
                        </a:p>
                      </a:txBody>
                      <a:tcPr marL="182880" marR="182880" marT="9144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68829782"/>
                      </a:ext>
                    </a:extLst>
                  </a:tr>
                </a:tbl>
              </a:graphicData>
            </a:graphic>
          </p:graphicFrame>
        </mc:Choice>
        <mc:Fallback xmlns="">
          <p:graphicFrame>
            <p:nvGraphicFramePr>
              <p:cNvPr id="32" name="Table 31">
                <a:extLst>
                  <a:ext uri="{FF2B5EF4-FFF2-40B4-BE49-F238E27FC236}">
                    <a16:creationId xmlns:a16="http://schemas.microsoft.com/office/drawing/2014/main" id="{87673AAC-3E89-403A-9442-76632B3C7D40}"/>
                  </a:ext>
                </a:extLst>
              </p:cNvPr>
              <p:cNvGraphicFramePr>
                <a:graphicFrameLocks noGrp="1"/>
              </p:cNvGraphicFramePr>
              <p:nvPr/>
            </p:nvGraphicFramePr>
            <p:xfrm>
              <a:off x="835886" y="5565278"/>
              <a:ext cx="7692504" cy="3218240"/>
            </p:xfrm>
            <a:graphic>
              <a:graphicData uri="http://schemas.openxmlformats.org/drawingml/2006/table">
                <a:tbl>
                  <a:tblPr firstRow="1" bandRow="1">
                    <a:tableStyleId>{2D5ABB26-0587-4C30-8999-92F81FD0307C}</a:tableStyleId>
                  </a:tblPr>
                  <a:tblGrid>
                    <a:gridCol w="2967790">
                      <a:extLst>
                        <a:ext uri="{9D8B030D-6E8A-4147-A177-3AD203B41FA5}">
                          <a16:colId xmlns:a16="http://schemas.microsoft.com/office/drawing/2014/main" val="26684999"/>
                        </a:ext>
                      </a:extLst>
                    </a:gridCol>
                    <a:gridCol w="4724714">
                      <a:extLst>
                        <a:ext uri="{9D8B030D-6E8A-4147-A177-3AD203B41FA5}">
                          <a16:colId xmlns:a16="http://schemas.microsoft.com/office/drawing/2014/main" val="3601608628"/>
                        </a:ext>
                      </a:extLst>
                    </a:gridCol>
                  </a:tblGrid>
                  <a:tr h="840800">
                    <a:tc gridSpan="2">
                      <a:txBody>
                        <a:bodyPr/>
                        <a:lstStyle/>
                        <a:p>
                          <a:pPr algn="ctr"/>
                          <a:r>
                            <a:rPr lang="en-US" altLang="zh-CN" sz="2400" b="1" dirty="0">
                              <a:solidFill>
                                <a:schemeClr val="bg1"/>
                              </a:solidFill>
                            </a:rPr>
                            <a:t>Test conditions</a:t>
                          </a:r>
                          <a:endParaRPr lang="en-US" sz="2400" b="1" dirty="0">
                            <a:solidFill>
                              <a:schemeClr val="bg1"/>
                            </a:solidFill>
                          </a:endParaRPr>
                        </a:p>
                      </a:txBody>
                      <a:tcPr marL="182880" marR="182880" marT="9144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65000"/>
                          </a:schemeClr>
                        </a:solidFill>
                      </a:tcPr>
                    </a:tc>
                    <a:tc hMerge="1">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372689320"/>
                      </a:ext>
                    </a:extLst>
                  </a:tr>
                  <a:tr h="792480">
                    <a:tc>
                      <a:txBody>
                        <a:bodyPr/>
                        <a:lstStyle/>
                        <a:p>
                          <a:pPr algn="l"/>
                          <a:r>
                            <a:rPr lang="en-US" sz="2000" dirty="0">
                              <a:solidFill>
                                <a:schemeClr val="accent5">
                                  <a:lumMod val="75000"/>
                                </a:schemeClr>
                              </a:solidFill>
                            </a:rPr>
                            <a:t>Type-C port</a:t>
                          </a:r>
                        </a:p>
                      </a:txBody>
                      <a:tcPr marL="182880" marR="182880" marT="9144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a:p>
                      </a:txBody>
                      <a:tcPr marL="182880" marR="182880" marT="9144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6"/>
                          <a:stretch>
                            <a:fillRect l="-62887" t="-106923" r="-258" b="-209231"/>
                          </a:stretch>
                        </a:blipFill>
                      </a:tcPr>
                    </a:tc>
                    <a:extLst>
                      <a:ext uri="{0D108BD9-81ED-4DB2-BD59-A6C34878D82A}">
                        <a16:rowId xmlns:a16="http://schemas.microsoft.com/office/drawing/2014/main" val="2621550317"/>
                      </a:ext>
                    </a:extLst>
                  </a:tr>
                  <a:tr h="792480">
                    <a:tc>
                      <a:txBody>
                        <a:bodyPr/>
                        <a:lstStyle/>
                        <a:p>
                          <a:pPr marL="0" marR="0" lvl="0" indent="0" algn="l" defTabSz="760980" rtl="0" eaLnBrk="1" fontAlgn="auto" latinLnBrk="0" hangingPunct="1">
                            <a:lnSpc>
                              <a:spcPct val="100000"/>
                            </a:lnSpc>
                            <a:spcBef>
                              <a:spcPts val="0"/>
                            </a:spcBef>
                            <a:spcAft>
                              <a:spcPts val="0"/>
                            </a:spcAft>
                            <a:buClrTx/>
                            <a:buSzTx/>
                            <a:buFontTx/>
                            <a:buNone/>
                            <a:tabLst/>
                            <a:defRPr/>
                          </a:pPr>
                          <a:r>
                            <a:rPr lang="en-US" sz="2000" dirty="0">
                              <a:solidFill>
                                <a:schemeClr val="accent5">
                                  <a:lumMod val="75000"/>
                                </a:schemeClr>
                              </a:solidFill>
                            </a:rPr>
                            <a:t>Type-A port</a:t>
                          </a:r>
                        </a:p>
                      </a:txBody>
                      <a:tcPr marL="182880" marR="182880" marT="9144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endParaRPr lang="en-US"/>
                        </a:p>
                      </a:txBody>
                      <a:tcPr marL="182880" marR="182880" marT="9144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blipFill>
                          <a:blip r:embed="rId6"/>
                          <a:stretch>
                            <a:fillRect l="-62887" t="-205344" r="-258" b="-107634"/>
                          </a:stretch>
                        </a:blipFill>
                      </a:tcPr>
                    </a:tc>
                    <a:extLst>
                      <a:ext uri="{0D108BD9-81ED-4DB2-BD59-A6C34878D82A}">
                        <a16:rowId xmlns:a16="http://schemas.microsoft.com/office/drawing/2014/main" val="2697155518"/>
                      </a:ext>
                    </a:extLst>
                  </a:tr>
                  <a:tr h="792480">
                    <a:tc>
                      <a:txBody>
                        <a:bodyPr/>
                        <a:lstStyle/>
                        <a:p>
                          <a:pPr algn="l"/>
                          <a:r>
                            <a:rPr lang="en-US" sz="2000" dirty="0">
                              <a:solidFill>
                                <a:schemeClr val="accent5">
                                  <a:lumMod val="75000"/>
                                </a:schemeClr>
                              </a:solidFill>
                            </a:rPr>
                            <a:t>Lighting device power</a:t>
                          </a:r>
                          <a:r>
                            <a:rPr lang="en-US" sz="2000" dirty="0"/>
                            <a:t> during testing</a:t>
                          </a:r>
                        </a:p>
                      </a:txBody>
                      <a:tcPr marL="182880" marR="182880" marT="9144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algn="l"/>
                          <a:r>
                            <a:rPr lang="en-US" sz="2000" dirty="0"/>
                            <a:t>&gt; 2 V</a:t>
                          </a:r>
                        </a:p>
                      </a:txBody>
                      <a:tcPr marL="182880" marR="182880" marT="91440" marB="91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068829782"/>
                      </a:ext>
                    </a:extLst>
                  </a:tr>
                </a:tbl>
              </a:graphicData>
            </a:graphic>
          </p:graphicFrame>
        </mc:Fallback>
      </mc:AlternateContent>
      <p:sp>
        <p:nvSpPr>
          <p:cNvPr id="34" name="Rectangle 33">
            <a:extLst>
              <a:ext uri="{FF2B5EF4-FFF2-40B4-BE49-F238E27FC236}">
                <a16:creationId xmlns:a16="http://schemas.microsoft.com/office/drawing/2014/main" id="{EEA1D2B5-C809-4B2C-A839-13D2A41FAF5C}"/>
              </a:ext>
            </a:extLst>
          </p:cNvPr>
          <p:cNvSpPr/>
          <p:nvPr/>
        </p:nvSpPr>
        <p:spPr>
          <a:xfrm rot="16200000">
            <a:off x="5070870" y="5213953"/>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bg1">
                  <a:lumMod val="65000"/>
                </a:schemeClr>
              </a:solidFill>
              <a:latin typeface="Arial"/>
            </a:endParaRPr>
          </a:p>
        </p:txBody>
      </p:sp>
      <p:sp>
        <p:nvSpPr>
          <p:cNvPr id="25" name="Rectangle 24">
            <a:extLst>
              <a:ext uri="{FF2B5EF4-FFF2-40B4-BE49-F238E27FC236}">
                <a16:creationId xmlns:a16="http://schemas.microsoft.com/office/drawing/2014/main" id="{E44D4803-E6EF-41E4-A7E7-DB1471DD5F35}"/>
              </a:ext>
            </a:extLst>
          </p:cNvPr>
          <p:cNvSpPr/>
          <p:nvPr/>
        </p:nvSpPr>
        <p:spPr>
          <a:xfrm>
            <a:off x="9759610" y="1278873"/>
            <a:ext cx="7692504" cy="523220"/>
          </a:xfrm>
          <a:prstGeom prst="rect">
            <a:avLst/>
          </a:prstGeom>
          <a:solidFill>
            <a:schemeClr val="accent5">
              <a:lumMod val="75000"/>
            </a:schemeClr>
          </a:solidFill>
        </p:spPr>
        <p:txBody>
          <a:bodyPr wrap="square" anchor="b">
            <a:spAutoFit/>
          </a:bodyPr>
          <a:lstStyle/>
          <a:p>
            <a:pPr lvl="0" algn="ctr"/>
            <a:r>
              <a:rPr lang="en-US" sz="2800" b="1" kern="0" dirty="0">
                <a:solidFill>
                  <a:schemeClr val="bg1"/>
                </a:solidFill>
              </a:rPr>
              <a:t>Real-life test result with TPS25850 (Type-C)</a:t>
            </a:r>
          </a:p>
        </p:txBody>
      </p:sp>
      <p:pic>
        <p:nvPicPr>
          <p:cNvPr id="28" name="Picture 2" descr="C:\Users\a0222848\Desktop\Focus Webinar\tek00141.png">
            <a:extLst>
              <a:ext uri="{FF2B5EF4-FFF2-40B4-BE49-F238E27FC236}">
                <a16:creationId xmlns:a16="http://schemas.microsoft.com/office/drawing/2014/main" id="{4947AC32-095B-4B2E-945E-B3417642F1C0}"/>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11251663" y="1964271"/>
            <a:ext cx="6302750" cy="4727062"/>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30" name="Arrow: Pentagon 29">
                <a:extLst>
                  <a:ext uri="{FF2B5EF4-FFF2-40B4-BE49-F238E27FC236}">
                    <a16:creationId xmlns:a16="http://schemas.microsoft.com/office/drawing/2014/main" id="{AA43F97F-7845-4BB4-8A25-48755B41DAB4}"/>
                  </a:ext>
                </a:extLst>
              </p:cNvPr>
              <p:cNvSpPr/>
              <p:nvPr/>
            </p:nvSpPr>
            <p:spPr>
              <a:xfrm>
                <a:off x="9543573" y="2063013"/>
                <a:ext cx="1809950" cy="342162"/>
              </a:xfrm>
              <a:prstGeom prst="homePlate">
                <a:avLst>
                  <a:gd name="adj" fmla="val 30606"/>
                </a:avLst>
              </a:prstGeom>
              <a:solidFill>
                <a:schemeClr val="bg1">
                  <a:lumMod val="9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pPr algn="ctr"/>
                <a:r>
                  <a:rPr lang="en-US" sz="2000" dirty="0">
                    <a:solidFill>
                      <a:schemeClr val="tx1"/>
                    </a:solidFill>
                  </a:rPr>
                  <a:t>Port A </a:t>
                </a:r>
                <a14:m>
                  <m:oMath xmlns:m="http://schemas.openxmlformats.org/officeDocument/2006/math">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𝑉</m:t>
                        </m:r>
                      </m:e>
                      <m:sub>
                        <m:r>
                          <a:rPr lang="en-US" sz="2000" i="1">
                            <a:solidFill>
                              <a:schemeClr val="tx1"/>
                            </a:solidFill>
                            <a:latin typeface="Cambria Math" panose="02040503050406030204" pitchFamily="18" charset="0"/>
                          </a:rPr>
                          <m:t>𝐵𝑈𝑆</m:t>
                        </m:r>
                      </m:sub>
                    </m:sSub>
                  </m:oMath>
                </a14:m>
                <a:endParaRPr lang="en-US" sz="2000" dirty="0">
                  <a:solidFill>
                    <a:schemeClr val="tx1"/>
                  </a:solidFill>
                </a:endParaRPr>
              </a:p>
            </p:txBody>
          </p:sp>
        </mc:Choice>
        <mc:Fallback xmlns="">
          <p:sp>
            <p:nvSpPr>
              <p:cNvPr id="30" name="Arrow: Pentagon 29">
                <a:extLst>
                  <a:ext uri="{FF2B5EF4-FFF2-40B4-BE49-F238E27FC236}">
                    <a16:creationId xmlns:a16="http://schemas.microsoft.com/office/drawing/2014/main" id="{AA43F97F-7845-4BB4-8A25-48755B41DAB4}"/>
                  </a:ext>
                </a:extLst>
              </p:cNvPr>
              <p:cNvSpPr>
                <a:spLocks noRot="1" noChangeAspect="1" noMove="1" noResize="1" noEditPoints="1" noAdjustHandles="1" noChangeArrowheads="1" noChangeShapeType="1" noTextEdit="1"/>
              </p:cNvSpPr>
              <p:nvPr/>
            </p:nvSpPr>
            <p:spPr>
              <a:xfrm>
                <a:off x="9543573" y="2063013"/>
                <a:ext cx="1809950" cy="342162"/>
              </a:xfrm>
              <a:prstGeom prst="homePlate">
                <a:avLst>
                  <a:gd name="adj" fmla="val 30606"/>
                </a:avLst>
              </a:prstGeom>
              <a:blipFill>
                <a:blip r:embed="rId8"/>
                <a:stretch>
                  <a:fillRect t="-13559" b="-37288"/>
                </a:stretch>
              </a:blipFill>
              <a:ln w="9525">
                <a:solidFill>
                  <a:schemeClr val="accent3"/>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Arrow: Pentagon 32">
                <a:extLst>
                  <a:ext uri="{FF2B5EF4-FFF2-40B4-BE49-F238E27FC236}">
                    <a16:creationId xmlns:a16="http://schemas.microsoft.com/office/drawing/2014/main" id="{45AF7BA7-05BF-4F57-B103-CC4816299162}"/>
                  </a:ext>
                </a:extLst>
              </p:cNvPr>
              <p:cNvSpPr/>
              <p:nvPr/>
            </p:nvSpPr>
            <p:spPr>
              <a:xfrm>
                <a:off x="9543571" y="3283541"/>
                <a:ext cx="1809950" cy="342162"/>
              </a:xfrm>
              <a:prstGeom prst="homePlate">
                <a:avLst>
                  <a:gd name="adj" fmla="val 30606"/>
                </a:avLst>
              </a:prstGeom>
              <a:solidFill>
                <a:schemeClr val="bg1">
                  <a:lumMod val="9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pPr algn="ctr"/>
                <a:r>
                  <a:rPr lang="en-US" sz="2000" dirty="0">
                    <a:solidFill>
                      <a:schemeClr val="tx1"/>
                    </a:solidFill>
                  </a:rPr>
                  <a:t>Port B </a:t>
                </a:r>
                <a14:m>
                  <m:oMath xmlns:m="http://schemas.openxmlformats.org/officeDocument/2006/math">
                    <m:sSub>
                      <m:sSubPr>
                        <m:ctrlPr>
                          <a:rPr lang="en-US" sz="2000" i="1">
                            <a:solidFill>
                              <a:schemeClr val="tx1"/>
                            </a:solidFill>
                            <a:latin typeface="Cambria Math" panose="02040503050406030204" pitchFamily="18" charset="0"/>
                          </a:rPr>
                        </m:ctrlPr>
                      </m:sSubPr>
                      <m:e>
                        <m:r>
                          <a:rPr lang="en-US" sz="2000" i="1">
                            <a:solidFill>
                              <a:schemeClr val="tx1"/>
                            </a:solidFill>
                            <a:latin typeface="Cambria Math" panose="02040503050406030204" pitchFamily="18" charset="0"/>
                          </a:rPr>
                          <m:t>𝑉</m:t>
                        </m:r>
                      </m:e>
                      <m:sub>
                        <m:r>
                          <a:rPr lang="en-US" sz="2000" i="1">
                            <a:solidFill>
                              <a:schemeClr val="tx1"/>
                            </a:solidFill>
                            <a:latin typeface="Cambria Math" panose="02040503050406030204" pitchFamily="18" charset="0"/>
                          </a:rPr>
                          <m:t>𝐵𝑈𝑆</m:t>
                        </m:r>
                      </m:sub>
                    </m:sSub>
                  </m:oMath>
                </a14:m>
                <a:endParaRPr lang="en-US" sz="2000" dirty="0">
                  <a:solidFill>
                    <a:schemeClr val="tx1"/>
                  </a:solidFill>
                </a:endParaRPr>
              </a:p>
            </p:txBody>
          </p:sp>
        </mc:Choice>
        <mc:Fallback xmlns="">
          <p:sp>
            <p:nvSpPr>
              <p:cNvPr id="33" name="Arrow: Pentagon 32">
                <a:extLst>
                  <a:ext uri="{FF2B5EF4-FFF2-40B4-BE49-F238E27FC236}">
                    <a16:creationId xmlns:a16="http://schemas.microsoft.com/office/drawing/2014/main" id="{45AF7BA7-05BF-4F57-B103-CC4816299162}"/>
                  </a:ext>
                </a:extLst>
              </p:cNvPr>
              <p:cNvSpPr>
                <a:spLocks noRot="1" noChangeAspect="1" noMove="1" noResize="1" noEditPoints="1" noAdjustHandles="1" noChangeArrowheads="1" noChangeShapeType="1" noTextEdit="1"/>
              </p:cNvSpPr>
              <p:nvPr/>
            </p:nvSpPr>
            <p:spPr>
              <a:xfrm>
                <a:off x="9543571" y="3283541"/>
                <a:ext cx="1809950" cy="342162"/>
              </a:xfrm>
              <a:prstGeom prst="homePlate">
                <a:avLst>
                  <a:gd name="adj" fmla="val 30606"/>
                </a:avLst>
              </a:prstGeom>
              <a:blipFill>
                <a:blip r:embed="rId9"/>
                <a:stretch>
                  <a:fillRect t="-13793" b="-37931"/>
                </a:stretch>
              </a:blipFill>
              <a:ln w="9525">
                <a:solidFill>
                  <a:schemeClr val="accent3"/>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5" name="Arrow: Pentagon 34">
                <a:extLst>
                  <a:ext uri="{FF2B5EF4-FFF2-40B4-BE49-F238E27FC236}">
                    <a16:creationId xmlns:a16="http://schemas.microsoft.com/office/drawing/2014/main" id="{C863D575-73A1-4DA1-B764-67DA493A2C2D}"/>
                  </a:ext>
                </a:extLst>
              </p:cNvPr>
              <p:cNvSpPr/>
              <p:nvPr/>
            </p:nvSpPr>
            <p:spPr>
              <a:xfrm>
                <a:off x="9543570" y="4520983"/>
                <a:ext cx="1809952" cy="342162"/>
              </a:xfrm>
              <a:prstGeom prst="homePlate">
                <a:avLst>
                  <a:gd name="adj" fmla="val 30606"/>
                </a:avLst>
              </a:prstGeom>
              <a:solidFill>
                <a:schemeClr val="bg1">
                  <a:lumMod val="9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pPr algn="ctr"/>
                <a14:m>
                  <m:oMathPara xmlns:m="http://schemas.openxmlformats.org/officeDocument/2006/math">
                    <m:oMathParaPr>
                      <m:jc m:val="centerGroup"/>
                    </m:oMathParaPr>
                    <m:oMath xmlns:m="http://schemas.openxmlformats.org/officeDocument/2006/math">
                      <m:sSub>
                        <m:sSubPr>
                          <m:ctrlPr>
                            <a:rPr lang="en-US" altLang="zh-CN" sz="2000" i="1">
                              <a:solidFill>
                                <a:schemeClr val="tx1"/>
                              </a:solidFill>
                              <a:latin typeface="Cambria Math" panose="02040503050406030204" pitchFamily="18" charset="0"/>
                            </a:rPr>
                          </m:ctrlPr>
                        </m:sSubPr>
                        <m:e>
                          <m:r>
                            <m:rPr>
                              <m:sty m:val="p"/>
                            </m:rPr>
                            <a:rPr lang="en-US" altLang="zh-CN" sz="2000" i="1">
                              <a:solidFill>
                                <a:schemeClr val="tx1"/>
                              </a:solidFill>
                              <a:latin typeface="Cambria Math" panose="02040503050406030204" pitchFamily="18" charset="0"/>
                            </a:rPr>
                            <m:t>I</m:t>
                          </m:r>
                        </m:e>
                        <m:sub>
                          <m:r>
                            <a:rPr lang="en-US" altLang="zh-CN" sz="2000" i="1">
                              <a:solidFill>
                                <a:schemeClr val="tx1"/>
                              </a:solidFill>
                              <a:latin typeface="Cambria Math" panose="02040503050406030204" pitchFamily="18" charset="0"/>
                            </a:rPr>
                            <m:t>𝑎</m:t>
                          </m:r>
                        </m:sub>
                      </m:sSub>
                      <m:r>
                        <a:rPr lang="en-US" altLang="zh-CN" sz="2000" i="1">
                          <a:solidFill>
                            <a:schemeClr val="tx1"/>
                          </a:solidFill>
                          <a:latin typeface="Cambria Math" panose="02040503050406030204" pitchFamily="18" charset="0"/>
                          <a:ea typeface="Cambria Math" panose="02040503050406030204" pitchFamily="18" charset="0"/>
                        </a:rPr>
                        <m:t>=3 </m:t>
                      </m:r>
                      <m:r>
                        <a:rPr lang="en-US" altLang="zh-CN" sz="2000" i="1">
                          <a:solidFill>
                            <a:schemeClr val="tx1"/>
                          </a:solidFill>
                          <a:latin typeface="Cambria Math" panose="02040503050406030204" pitchFamily="18" charset="0"/>
                          <a:ea typeface="Cambria Math" panose="02040503050406030204" pitchFamily="18" charset="0"/>
                        </a:rPr>
                        <m:t>𝐴</m:t>
                      </m:r>
                    </m:oMath>
                  </m:oMathPara>
                </a14:m>
                <a:endParaRPr lang="en-US" sz="2000" baseline="30000" dirty="0">
                  <a:solidFill>
                    <a:schemeClr val="tx1"/>
                  </a:solidFill>
                </a:endParaRPr>
              </a:p>
            </p:txBody>
          </p:sp>
        </mc:Choice>
        <mc:Fallback xmlns="">
          <p:sp>
            <p:nvSpPr>
              <p:cNvPr id="35" name="Arrow: Pentagon 34">
                <a:extLst>
                  <a:ext uri="{FF2B5EF4-FFF2-40B4-BE49-F238E27FC236}">
                    <a16:creationId xmlns:a16="http://schemas.microsoft.com/office/drawing/2014/main" id="{C863D575-73A1-4DA1-B764-67DA493A2C2D}"/>
                  </a:ext>
                </a:extLst>
              </p:cNvPr>
              <p:cNvSpPr>
                <a:spLocks noRot="1" noChangeAspect="1" noMove="1" noResize="1" noEditPoints="1" noAdjustHandles="1" noChangeArrowheads="1" noChangeShapeType="1" noTextEdit="1"/>
              </p:cNvSpPr>
              <p:nvPr/>
            </p:nvSpPr>
            <p:spPr>
              <a:xfrm>
                <a:off x="9543570" y="4520983"/>
                <a:ext cx="1809952" cy="342162"/>
              </a:xfrm>
              <a:prstGeom prst="homePlate">
                <a:avLst>
                  <a:gd name="adj" fmla="val 30606"/>
                </a:avLst>
              </a:prstGeom>
              <a:blipFill>
                <a:blip r:embed="rId10"/>
                <a:stretch>
                  <a:fillRect b="-5172"/>
                </a:stretch>
              </a:blipFill>
              <a:ln w="9525">
                <a:solidFill>
                  <a:schemeClr val="accent3"/>
                </a:solidFill>
              </a:ln>
            </p:spPr>
            <p:txBody>
              <a:bodyPr/>
              <a:lstStyle/>
              <a:p>
                <a:r>
                  <a:rPr lang="en-US">
                    <a:noFill/>
                  </a:rPr>
                  <a:t> </a:t>
                </a:r>
              </a:p>
            </p:txBody>
          </p:sp>
        </mc:Fallback>
      </mc:AlternateContent>
      <p:cxnSp>
        <p:nvCxnSpPr>
          <p:cNvPr id="36" name="Straight Connector 35">
            <a:extLst>
              <a:ext uri="{FF2B5EF4-FFF2-40B4-BE49-F238E27FC236}">
                <a16:creationId xmlns:a16="http://schemas.microsoft.com/office/drawing/2014/main" id="{D6E5AE60-32D0-42EF-AC01-81E6ACBD0E64}"/>
              </a:ext>
            </a:extLst>
          </p:cNvPr>
          <p:cNvCxnSpPr>
            <a:cxnSpLocks/>
          </p:cNvCxnSpPr>
          <p:nvPr/>
        </p:nvCxnSpPr>
        <p:spPr>
          <a:xfrm>
            <a:off x="11383434" y="4334190"/>
            <a:ext cx="1854200" cy="0"/>
          </a:xfrm>
          <a:prstGeom prst="line">
            <a:avLst/>
          </a:prstGeom>
          <a:ln w="19050">
            <a:solidFill>
              <a:schemeClr val="accent3"/>
            </a:solidFill>
            <a:prstDash val="sysDash"/>
          </a:ln>
          <a:effectLst/>
        </p:spPr>
        <p:style>
          <a:lnRef idx="3">
            <a:schemeClr val="accent1"/>
          </a:lnRef>
          <a:fillRef idx="0">
            <a:schemeClr val="accent1"/>
          </a:fillRef>
          <a:effectRef idx="2">
            <a:schemeClr val="accent1"/>
          </a:effectRef>
          <a:fontRef idx="minor">
            <a:schemeClr val="tx1"/>
          </a:fontRef>
        </p:style>
      </p:cxnSp>
      <mc:AlternateContent xmlns:mc="http://schemas.openxmlformats.org/markup-compatibility/2006" xmlns:a14="http://schemas.microsoft.com/office/drawing/2010/main">
        <mc:Choice Requires="a14">
          <p:sp>
            <p:nvSpPr>
              <p:cNvPr id="41" name="Freeform: Shape 40">
                <a:extLst>
                  <a:ext uri="{FF2B5EF4-FFF2-40B4-BE49-F238E27FC236}">
                    <a16:creationId xmlns:a16="http://schemas.microsoft.com/office/drawing/2014/main" id="{D6E83968-A374-451A-A08F-FDCA6F544E92}"/>
                  </a:ext>
                </a:extLst>
              </p:cNvPr>
              <p:cNvSpPr/>
              <p:nvPr/>
            </p:nvSpPr>
            <p:spPr>
              <a:xfrm>
                <a:off x="9551684" y="3765238"/>
                <a:ext cx="1831744" cy="629792"/>
              </a:xfrm>
              <a:custGeom>
                <a:avLst/>
                <a:gdLst>
                  <a:gd name="connsiteX0" fmla="*/ 0 w 915872"/>
                  <a:gd name="connsiteY0" fmla="*/ 0 h 314896"/>
                  <a:gd name="connsiteX1" fmla="*/ 849987 w 915872"/>
                  <a:gd name="connsiteY1" fmla="*/ 0 h 314896"/>
                  <a:gd name="connsiteX2" fmla="*/ 849987 w 915872"/>
                  <a:gd name="connsiteY2" fmla="*/ 3 h 314896"/>
                  <a:gd name="connsiteX3" fmla="*/ 915872 w 915872"/>
                  <a:gd name="connsiteY3" fmla="*/ 292129 h 314896"/>
                  <a:gd name="connsiteX4" fmla="*/ 849987 w 915872"/>
                  <a:gd name="connsiteY4" fmla="*/ 314896 h 314896"/>
                  <a:gd name="connsiteX5" fmla="*/ 849987 w 915872"/>
                  <a:gd name="connsiteY5" fmla="*/ 314892 h 314896"/>
                  <a:gd name="connsiteX6" fmla="*/ 0 w 915872"/>
                  <a:gd name="connsiteY6" fmla="*/ 314892 h 314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5872" h="314896">
                    <a:moveTo>
                      <a:pt x="0" y="0"/>
                    </a:moveTo>
                    <a:lnTo>
                      <a:pt x="849987" y="0"/>
                    </a:lnTo>
                    <a:lnTo>
                      <a:pt x="849987" y="3"/>
                    </a:lnTo>
                    <a:lnTo>
                      <a:pt x="915872" y="292129"/>
                    </a:lnTo>
                    <a:lnTo>
                      <a:pt x="849987" y="314896"/>
                    </a:lnTo>
                    <a:lnTo>
                      <a:pt x="849987" y="314892"/>
                    </a:lnTo>
                    <a:lnTo>
                      <a:pt x="0" y="314892"/>
                    </a:lnTo>
                    <a:close/>
                  </a:path>
                </a:pathLst>
              </a:custGeom>
              <a:solidFill>
                <a:schemeClr val="bg1">
                  <a:lumMod val="9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pPr algn="ctr"/>
                <a14:m>
                  <m:oMathPara xmlns:m="http://schemas.openxmlformats.org/officeDocument/2006/math">
                    <m:oMathParaPr>
                      <m:jc m:val="centerGroup"/>
                    </m:oMathParaPr>
                    <m:oMath xmlns:m="http://schemas.openxmlformats.org/officeDocument/2006/math">
                      <m:r>
                        <a:rPr lang="en-US" altLang="zh-CN" sz="2000" i="1">
                          <a:solidFill>
                            <a:schemeClr val="tx1"/>
                          </a:solidFill>
                          <a:latin typeface="Cambria Math" panose="02040503050406030204" pitchFamily="18" charset="0"/>
                          <a:ea typeface="Cambria Math" panose="02040503050406030204" pitchFamily="18" charset="0"/>
                        </a:rPr>
                        <m:t>1.6×</m:t>
                      </m:r>
                      <m:sSub>
                        <m:sSubPr>
                          <m:ctrlPr>
                            <a:rPr lang="en-US" altLang="zh-CN" sz="2000" i="1">
                              <a:solidFill>
                                <a:schemeClr val="tx1"/>
                              </a:solidFill>
                              <a:latin typeface="Cambria Math" panose="02040503050406030204" pitchFamily="18" charset="0"/>
                            </a:rPr>
                          </m:ctrlPr>
                        </m:sSubPr>
                        <m:e>
                          <m:r>
                            <m:rPr>
                              <m:sty m:val="p"/>
                            </m:rPr>
                            <a:rPr lang="en-US" altLang="zh-CN" sz="2000" i="1">
                              <a:solidFill>
                                <a:schemeClr val="tx1"/>
                              </a:solidFill>
                              <a:latin typeface="Cambria Math" panose="02040503050406030204" pitchFamily="18" charset="0"/>
                            </a:rPr>
                            <m:t>I</m:t>
                          </m:r>
                        </m:e>
                        <m:sub>
                          <m:r>
                            <a:rPr lang="en-US" altLang="zh-CN" sz="2000" i="1">
                              <a:solidFill>
                                <a:schemeClr val="tx1"/>
                              </a:solidFill>
                              <a:latin typeface="Cambria Math" panose="02040503050406030204" pitchFamily="18" charset="0"/>
                            </a:rPr>
                            <m:t>𝑎</m:t>
                          </m:r>
                        </m:sub>
                      </m:sSub>
                    </m:oMath>
                  </m:oMathPara>
                </a14:m>
                <a:endParaRPr lang="en-US" altLang="zh-CN" sz="2000" i="1" dirty="0">
                  <a:solidFill>
                    <a:schemeClr val="tx1"/>
                  </a:solidFill>
                  <a:latin typeface="Cambria Math" panose="02040503050406030204" pitchFamily="18" charset="0"/>
                </a:endParaRPr>
              </a:p>
              <a:p>
                <a:pPr algn="ctr"/>
                <a14:m>
                  <m:oMath xmlns:m="http://schemas.openxmlformats.org/officeDocument/2006/math">
                    <m:r>
                      <a:rPr lang="en-US" altLang="zh-CN" sz="2000" i="1">
                        <a:solidFill>
                          <a:schemeClr val="tx1"/>
                        </a:solidFill>
                        <a:latin typeface="Cambria Math" panose="02040503050406030204" pitchFamily="18" charset="0"/>
                        <a:ea typeface="Cambria Math" panose="02040503050406030204" pitchFamily="18" charset="0"/>
                      </a:rPr>
                      <m:t>= 1.6 </m:t>
                    </m:r>
                    <m:r>
                      <a:rPr lang="en-US" altLang="zh-CN" sz="2000" i="1">
                        <a:solidFill>
                          <a:schemeClr val="tx1"/>
                        </a:solidFill>
                        <a:latin typeface="Cambria Math" panose="02040503050406030204" pitchFamily="18" charset="0"/>
                        <a:ea typeface="Cambria Math" panose="02040503050406030204" pitchFamily="18" charset="0"/>
                      </a:rPr>
                      <m:t>𝐴</m:t>
                    </m:r>
                  </m:oMath>
                </a14:m>
                <a:r>
                  <a:rPr lang="en-US" sz="2000" baseline="30000" dirty="0">
                    <a:solidFill>
                      <a:schemeClr val="tx1"/>
                    </a:solidFill>
                  </a:rPr>
                  <a:t> </a:t>
                </a:r>
                <a:endParaRPr lang="en-US" sz="2000" baseline="-25000" dirty="0">
                  <a:solidFill>
                    <a:schemeClr val="tx1"/>
                  </a:solidFill>
                </a:endParaRPr>
              </a:p>
            </p:txBody>
          </p:sp>
        </mc:Choice>
        <mc:Fallback xmlns="">
          <p:sp>
            <p:nvSpPr>
              <p:cNvPr id="41" name="Freeform: Shape 40">
                <a:extLst>
                  <a:ext uri="{FF2B5EF4-FFF2-40B4-BE49-F238E27FC236}">
                    <a16:creationId xmlns:a16="http://schemas.microsoft.com/office/drawing/2014/main" id="{D6E83968-A374-451A-A08F-FDCA6F544E92}"/>
                  </a:ext>
                </a:extLst>
              </p:cNvPr>
              <p:cNvSpPr>
                <a:spLocks noRot="1" noChangeAspect="1" noMove="1" noResize="1" noEditPoints="1" noAdjustHandles="1" noChangeArrowheads="1" noChangeShapeType="1" noTextEdit="1"/>
              </p:cNvSpPr>
              <p:nvPr/>
            </p:nvSpPr>
            <p:spPr>
              <a:xfrm>
                <a:off x="9551684" y="3765238"/>
                <a:ext cx="1831744" cy="629792"/>
              </a:xfrm>
              <a:custGeom>
                <a:avLst/>
                <a:gdLst>
                  <a:gd name="connsiteX0" fmla="*/ 0 w 915872"/>
                  <a:gd name="connsiteY0" fmla="*/ 0 h 314896"/>
                  <a:gd name="connsiteX1" fmla="*/ 849987 w 915872"/>
                  <a:gd name="connsiteY1" fmla="*/ 0 h 314896"/>
                  <a:gd name="connsiteX2" fmla="*/ 849987 w 915872"/>
                  <a:gd name="connsiteY2" fmla="*/ 3 h 314896"/>
                  <a:gd name="connsiteX3" fmla="*/ 915872 w 915872"/>
                  <a:gd name="connsiteY3" fmla="*/ 292129 h 314896"/>
                  <a:gd name="connsiteX4" fmla="*/ 849987 w 915872"/>
                  <a:gd name="connsiteY4" fmla="*/ 314896 h 314896"/>
                  <a:gd name="connsiteX5" fmla="*/ 849987 w 915872"/>
                  <a:gd name="connsiteY5" fmla="*/ 314892 h 314896"/>
                  <a:gd name="connsiteX6" fmla="*/ 0 w 915872"/>
                  <a:gd name="connsiteY6" fmla="*/ 314892 h 314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5872" h="314896">
                    <a:moveTo>
                      <a:pt x="0" y="0"/>
                    </a:moveTo>
                    <a:lnTo>
                      <a:pt x="849987" y="0"/>
                    </a:lnTo>
                    <a:lnTo>
                      <a:pt x="849987" y="3"/>
                    </a:lnTo>
                    <a:lnTo>
                      <a:pt x="915872" y="292129"/>
                    </a:lnTo>
                    <a:lnTo>
                      <a:pt x="849987" y="314896"/>
                    </a:lnTo>
                    <a:lnTo>
                      <a:pt x="849987" y="314892"/>
                    </a:lnTo>
                    <a:lnTo>
                      <a:pt x="0" y="314892"/>
                    </a:lnTo>
                    <a:close/>
                  </a:path>
                </a:pathLst>
              </a:custGeom>
              <a:blipFill>
                <a:blip r:embed="rId11"/>
                <a:stretch>
                  <a:fillRect b="-1905"/>
                </a:stretch>
              </a:blipFill>
              <a:ln w="9525">
                <a:solidFill>
                  <a:schemeClr val="accent3"/>
                </a:solidFill>
              </a:ln>
            </p:spPr>
            <p:txBody>
              <a:bodyPr/>
              <a:lstStyle/>
              <a:p>
                <a:r>
                  <a:rPr lang="en-US">
                    <a:noFill/>
                  </a:rPr>
                  <a:t> </a:t>
                </a:r>
              </a:p>
            </p:txBody>
          </p:sp>
        </mc:Fallback>
      </mc:AlternateContent>
      <p:sp>
        <p:nvSpPr>
          <p:cNvPr id="42" name="Arrow: Pentagon 41">
            <a:extLst>
              <a:ext uri="{FF2B5EF4-FFF2-40B4-BE49-F238E27FC236}">
                <a16:creationId xmlns:a16="http://schemas.microsoft.com/office/drawing/2014/main" id="{B977A291-1511-47BF-8951-97CEFB228B91}"/>
              </a:ext>
            </a:extLst>
          </p:cNvPr>
          <p:cNvSpPr/>
          <p:nvPr/>
        </p:nvSpPr>
        <p:spPr>
          <a:xfrm>
            <a:off x="9551685" y="4949036"/>
            <a:ext cx="1809950" cy="995508"/>
          </a:xfrm>
          <a:prstGeom prst="homePlate">
            <a:avLst>
              <a:gd name="adj" fmla="val 30606"/>
            </a:avLst>
          </a:prstGeom>
          <a:solidFill>
            <a:schemeClr val="bg1">
              <a:lumMod val="9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pPr algn="ctr"/>
            <a:r>
              <a:rPr lang="en-US" sz="2000" dirty="0">
                <a:solidFill>
                  <a:schemeClr val="tx1"/>
                </a:solidFill>
              </a:rPr>
              <a:t>Port A in 3A charging</a:t>
            </a:r>
          </a:p>
        </p:txBody>
      </p:sp>
      <p:cxnSp>
        <p:nvCxnSpPr>
          <p:cNvPr id="43" name="Straight Connector 42">
            <a:extLst>
              <a:ext uri="{FF2B5EF4-FFF2-40B4-BE49-F238E27FC236}">
                <a16:creationId xmlns:a16="http://schemas.microsoft.com/office/drawing/2014/main" id="{8CD60585-2E4D-4425-86BA-7474D1058C18}"/>
              </a:ext>
            </a:extLst>
          </p:cNvPr>
          <p:cNvCxnSpPr>
            <a:cxnSpLocks/>
          </p:cNvCxnSpPr>
          <p:nvPr/>
        </p:nvCxnSpPr>
        <p:spPr>
          <a:xfrm>
            <a:off x="13237634" y="4327800"/>
            <a:ext cx="0" cy="2363532"/>
          </a:xfrm>
          <a:prstGeom prst="line">
            <a:avLst/>
          </a:prstGeom>
          <a:ln w="19050">
            <a:solidFill>
              <a:schemeClr val="accent3"/>
            </a:solidFill>
            <a:prstDash val="sysDash"/>
          </a:ln>
          <a:effectLst/>
        </p:spPr>
        <p:style>
          <a:lnRef idx="3">
            <a:schemeClr val="accent1"/>
          </a:lnRef>
          <a:fillRef idx="0">
            <a:schemeClr val="accent1"/>
          </a:fillRef>
          <a:effectRef idx="2">
            <a:schemeClr val="accent1"/>
          </a:effectRef>
          <a:fontRef idx="minor">
            <a:schemeClr val="tx1"/>
          </a:fontRef>
        </p:style>
      </p:cxnSp>
      <p:sp>
        <p:nvSpPr>
          <p:cNvPr id="17" name="Rectangle 16">
            <a:extLst>
              <a:ext uri="{FF2B5EF4-FFF2-40B4-BE49-F238E27FC236}">
                <a16:creationId xmlns:a16="http://schemas.microsoft.com/office/drawing/2014/main" id="{613D2317-ABA0-4BEC-9F66-A927502B0320}"/>
              </a:ext>
            </a:extLst>
          </p:cNvPr>
          <p:cNvSpPr/>
          <p:nvPr/>
        </p:nvSpPr>
        <p:spPr>
          <a:xfrm>
            <a:off x="9543571" y="7876396"/>
            <a:ext cx="8008890" cy="1414352"/>
          </a:xfrm>
          <a:prstGeom prst="rect">
            <a:avLst/>
          </a:prstGeom>
          <a:solidFill>
            <a:schemeClr val="bg1"/>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2000" b="1" dirty="0">
                <a:solidFill>
                  <a:schemeClr val="accent5">
                    <a:lumMod val="75000"/>
                  </a:schemeClr>
                </a:solidFill>
              </a:rPr>
              <a:t>Condition: </a:t>
            </a:r>
            <a:r>
              <a:rPr lang="en-US" sz="2000" dirty="0">
                <a:solidFill>
                  <a:schemeClr val="tx1"/>
                </a:solidFill>
              </a:rPr>
              <a:t>Port A in stable 3A USB charging; Apply </a:t>
            </a:r>
            <a:r>
              <a:rPr lang="en-US" sz="2000" kern="0" dirty="0" err="1">
                <a:solidFill>
                  <a:srgbClr val="000000"/>
                </a:solidFill>
              </a:rPr>
              <a:t>MFi</a:t>
            </a:r>
            <a:r>
              <a:rPr lang="en-US" sz="2000" kern="0" dirty="0">
                <a:solidFill>
                  <a:srgbClr val="000000"/>
                </a:solidFill>
              </a:rPr>
              <a:t> OCP to Port B.</a:t>
            </a:r>
          </a:p>
          <a:p>
            <a:r>
              <a:rPr lang="en-US" sz="2000" b="1" dirty="0">
                <a:solidFill>
                  <a:schemeClr val="accent5">
                    <a:lumMod val="75000"/>
                  </a:schemeClr>
                </a:solidFill>
              </a:rPr>
              <a:t>Results: </a:t>
            </a:r>
            <a:r>
              <a:rPr lang="en-US" sz="2000" kern="0" dirty="0" err="1">
                <a:solidFill>
                  <a:srgbClr val="000000"/>
                </a:solidFill>
                <a:sym typeface="Wingdings" panose="05000000000000000000" pitchFamily="2" charset="2"/>
              </a:rPr>
              <a:t>Otput</a:t>
            </a:r>
            <a:r>
              <a:rPr lang="en-US" sz="2000" kern="0" dirty="0">
                <a:solidFill>
                  <a:srgbClr val="000000"/>
                </a:solidFill>
                <a:sym typeface="Wingdings" panose="05000000000000000000" pitchFamily="2" charset="2"/>
              </a:rPr>
              <a:t> 5V, 3A; Port B support 4.8A @2ms pulse current, VPB_BUS is stable.</a:t>
            </a:r>
            <a:endParaRPr lang="en-US" sz="2000" dirty="0">
              <a:solidFill>
                <a:schemeClr val="tx1"/>
              </a:solidFill>
            </a:endParaRPr>
          </a:p>
        </p:txBody>
      </p:sp>
      <p:sp>
        <p:nvSpPr>
          <p:cNvPr id="45" name="Rectangle 44">
            <a:extLst>
              <a:ext uri="{FF2B5EF4-FFF2-40B4-BE49-F238E27FC236}">
                <a16:creationId xmlns:a16="http://schemas.microsoft.com/office/drawing/2014/main" id="{4AC0CC7F-1A80-421C-8267-3B19D2DED360}"/>
              </a:ext>
            </a:extLst>
          </p:cNvPr>
          <p:cNvSpPr/>
          <p:nvPr/>
        </p:nvSpPr>
        <p:spPr>
          <a:xfrm>
            <a:off x="9551685" y="7313269"/>
            <a:ext cx="8008890" cy="563130"/>
          </a:xfrm>
          <a:prstGeom prst="rect">
            <a:avLst/>
          </a:prstGeom>
          <a:solidFill>
            <a:schemeClr val="accent5">
              <a:lumMod val="20000"/>
              <a:lumOff val="8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a:solidFill>
                  <a:schemeClr val="accent5"/>
                </a:solidFill>
              </a:rPr>
              <a:t>PASS </a:t>
            </a:r>
            <a:r>
              <a:rPr lang="en-US" altLang="zh-CN" sz="2400" b="1" dirty="0" err="1">
                <a:solidFill>
                  <a:schemeClr val="bg1">
                    <a:lumMod val="50000"/>
                  </a:schemeClr>
                </a:solidFill>
              </a:rPr>
              <a:t>MFi</a:t>
            </a:r>
            <a:r>
              <a:rPr lang="en-US" altLang="zh-CN" sz="2400" b="1" dirty="0">
                <a:solidFill>
                  <a:schemeClr val="bg1">
                    <a:lumMod val="50000"/>
                  </a:schemeClr>
                </a:solidFill>
              </a:rPr>
              <a:t> certification </a:t>
            </a:r>
            <a:endParaRPr lang="en-US" sz="2400" b="1" dirty="0">
              <a:solidFill>
                <a:schemeClr val="bg1">
                  <a:lumMod val="50000"/>
                </a:schemeClr>
              </a:solidFill>
            </a:endParaRPr>
          </a:p>
        </p:txBody>
      </p:sp>
      <p:sp>
        <p:nvSpPr>
          <p:cNvPr id="46" name="Rectangle 45">
            <a:extLst>
              <a:ext uri="{FF2B5EF4-FFF2-40B4-BE49-F238E27FC236}">
                <a16:creationId xmlns:a16="http://schemas.microsoft.com/office/drawing/2014/main" id="{F63FF432-1462-4E4D-9907-F277744F2E8C}"/>
              </a:ext>
            </a:extLst>
          </p:cNvPr>
          <p:cNvSpPr/>
          <p:nvPr/>
        </p:nvSpPr>
        <p:spPr>
          <a:xfrm>
            <a:off x="13237634" y="2063012"/>
            <a:ext cx="4314824" cy="4005536"/>
          </a:xfrm>
          <a:prstGeom prst="rect">
            <a:avLst/>
          </a:prstGeom>
          <a:solidFill>
            <a:srgbClr val="92D05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47" name="Callout: Double Bent Line 46">
            <a:extLst>
              <a:ext uri="{FF2B5EF4-FFF2-40B4-BE49-F238E27FC236}">
                <a16:creationId xmlns:a16="http://schemas.microsoft.com/office/drawing/2014/main" id="{E7209E1F-B5DB-4883-A51D-D1F64C6CBCAF}"/>
              </a:ext>
            </a:extLst>
          </p:cNvPr>
          <p:cNvSpPr/>
          <p:nvPr/>
        </p:nvSpPr>
        <p:spPr>
          <a:xfrm>
            <a:off x="14105478" y="6544341"/>
            <a:ext cx="3346636" cy="648454"/>
          </a:xfrm>
          <a:prstGeom prst="borderCallout3">
            <a:avLst>
              <a:gd name="adj1" fmla="val 43286"/>
              <a:gd name="adj2" fmla="val 99965"/>
              <a:gd name="adj3" fmla="val 44944"/>
              <a:gd name="adj4" fmla="val 116621"/>
              <a:gd name="adj5" fmla="val -579187"/>
              <a:gd name="adj6" fmla="val 118267"/>
              <a:gd name="adj7" fmla="val -578679"/>
              <a:gd name="adj8" fmla="val 112567"/>
            </a:avLst>
          </a:prstGeom>
          <a:solidFill>
            <a:srgbClr val="92D050">
              <a:alpha val="20000"/>
            </a:srgbClr>
          </a:solidFill>
          <a:ln w="952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pPr algn="ctr"/>
            <a:r>
              <a:rPr lang="en-US" sz="2000" dirty="0">
                <a:solidFill>
                  <a:schemeClr val="tx1"/>
                </a:solidFill>
              </a:rPr>
              <a:t>Port A </a:t>
            </a:r>
            <a:r>
              <a:rPr lang="en-US" altLang="zh-CN" sz="2000" dirty="0">
                <a:solidFill>
                  <a:schemeClr val="tx1"/>
                </a:solidFill>
              </a:rPr>
              <a:t>stable charging</a:t>
            </a:r>
            <a:endParaRPr lang="en-US" sz="2000" dirty="0">
              <a:solidFill>
                <a:schemeClr val="tx1"/>
              </a:solidFill>
            </a:endParaRPr>
          </a:p>
        </p:txBody>
      </p:sp>
      <p:sp>
        <p:nvSpPr>
          <p:cNvPr id="49" name="Freeform: Shape 48">
            <a:extLst>
              <a:ext uri="{FF2B5EF4-FFF2-40B4-BE49-F238E27FC236}">
                <a16:creationId xmlns:a16="http://schemas.microsoft.com/office/drawing/2014/main" id="{39CD68E0-E58C-4F0F-BCF6-F21A30A50B3E}"/>
              </a:ext>
            </a:extLst>
          </p:cNvPr>
          <p:cNvSpPr/>
          <p:nvPr/>
        </p:nvSpPr>
        <p:spPr>
          <a:xfrm rot="16200000">
            <a:off x="11190218" y="4853264"/>
            <a:ext cx="692884" cy="3986180"/>
          </a:xfrm>
          <a:custGeom>
            <a:avLst/>
            <a:gdLst>
              <a:gd name="connsiteX0" fmla="*/ 0 w 915872"/>
              <a:gd name="connsiteY0" fmla="*/ 0 h 314896"/>
              <a:gd name="connsiteX1" fmla="*/ 849987 w 915872"/>
              <a:gd name="connsiteY1" fmla="*/ 0 h 314896"/>
              <a:gd name="connsiteX2" fmla="*/ 849987 w 915872"/>
              <a:gd name="connsiteY2" fmla="*/ 3 h 314896"/>
              <a:gd name="connsiteX3" fmla="*/ 915872 w 915872"/>
              <a:gd name="connsiteY3" fmla="*/ 292129 h 314896"/>
              <a:gd name="connsiteX4" fmla="*/ 849987 w 915872"/>
              <a:gd name="connsiteY4" fmla="*/ 314896 h 314896"/>
              <a:gd name="connsiteX5" fmla="*/ 849987 w 915872"/>
              <a:gd name="connsiteY5" fmla="*/ 314892 h 314896"/>
              <a:gd name="connsiteX6" fmla="*/ 0 w 915872"/>
              <a:gd name="connsiteY6" fmla="*/ 314892 h 314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5872" h="314896">
                <a:moveTo>
                  <a:pt x="0" y="0"/>
                </a:moveTo>
                <a:lnTo>
                  <a:pt x="849987" y="0"/>
                </a:lnTo>
                <a:lnTo>
                  <a:pt x="849987" y="3"/>
                </a:lnTo>
                <a:lnTo>
                  <a:pt x="915872" y="292129"/>
                </a:lnTo>
                <a:lnTo>
                  <a:pt x="849987" y="314896"/>
                </a:lnTo>
                <a:lnTo>
                  <a:pt x="849987" y="314892"/>
                </a:lnTo>
                <a:lnTo>
                  <a:pt x="0" y="314892"/>
                </a:lnTo>
                <a:close/>
              </a:path>
            </a:pathLst>
          </a:custGeom>
          <a:solidFill>
            <a:schemeClr val="bg1">
              <a:lumMod val="95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182880" tIns="91440" rIns="182880" bIns="91440" numCol="1" spcCol="0" rtlCol="0" fromWordArt="0" anchor="ctr" anchorCtr="0" forceAA="0" compatLnSpc="1">
            <a:prstTxWarp prst="textNoShape">
              <a:avLst/>
            </a:prstTxWarp>
            <a:noAutofit/>
          </a:bodyPr>
          <a:lstStyle/>
          <a:p>
            <a:pPr algn="ctr"/>
            <a:r>
              <a:rPr lang="en-US" sz="2000">
                <a:solidFill>
                  <a:schemeClr val="tx1"/>
                </a:solidFill>
              </a:rPr>
              <a:t>Port B </a:t>
            </a:r>
            <a:r>
              <a:rPr lang="en-US" altLang="zh-CN" sz="2000">
                <a:solidFill>
                  <a:schemeClr val="tx1"/>
                </a:solidFill>
              </a:rPr>
              <a:t>Mfi OC testing start</a:t>
            </a:r>
            <a:endParaRPr lang="en-US" sz="2000" dirty="0">
              <a:solidFill>
                <a:schemeClr val="tx1"/>
              </a:solidFill>
            </a:endParaRPr>
          </a:p>
        </p:txBody>
      </p:sp>
      <p:cxnSp>
        <p:nvCxnSpPr>
          <p:cNvPr id="50" name="Straight Connector 49">
            <a:extLst>
              <a:ext uri="{FF2B5EF4-FFF2-40B4-BE49-F238E27FC236}">
                <a16:creationId xmlns:a16="http://schemas.microsoft.com/office/drawing/2014/main" id="{2316C151-98EA-409F-AE8F-A0D181F0442C}"/>
              </a:ext>
            </a:extLst>
          </p:cNvPr>
          <p:cNvCxnSpPr>
            <a:cxnSpLocks/>
          </p:cNvCxnSpPr>
          <p:nvPr/>
        </p:nvCxnSpPr>
        <p:spPr>
          <a:xfrm flipH="1" flipV="1">
            <a:off x="17560574" y="2269066"/>
            <a:ext cx="304092" cy="558800"/>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4B44602E-2FB7-4D27-9787-32D1D215A647}"/>
              </a:ext>
            </a:extLst>
          </p:cNvPr>
          <p:cNvCxnSpPr>
            <a:cxnSpLocks/>
          </p:cNvCxnSpPr>
          <p:nvPr/>
        </p:nvCxnSpPr>
        <p:spPr>
          <a:xfrm flipH="1">
            <a:off x="17552458" y="2827867"/>
            <a:ext cx="312208" cy="621610"/>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F71DE188-0651-41B6-B00D-C02F8C0CD946}"/>
              </a:ext>
            </a:extLst>
          </p:cNvPr>
          <p:cNvCxnSpPr>
            <a:cxnSpLocks/>
          </p:cNvCxnSpPr>
          <p:nvPr/>
        </p:nvCxnSpPr>
        <p:spPr>
          <a:xfrm flipV="1">
            <a:off x="17552458" y="2827866"/>
            <a:ext cx="312916" cy="1825800"/>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A1C44DF7-B8BF-4C6B-81AD-DAA001009E90}"/>
              </a:ext>
            </a:extLst>
          </p:cNvPr>
          <p:cNvCxnSpPr>
            <a:cxnSpLocks/>
          </p:cNvCxnSpPr>
          <p:nvPr/>
        </p:nvCxnSpPr>
        <p:spPr>
          <a:xfrm flipV="1">
            <a:off x="17552458" y="2827866"/>
            <a:ext cx="304092" cy="2590656"/>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55078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Group 66"/>
          <p:cNvGrpSpPr/>
          <p:nvPr/>
        </p:nvGrpSpPr>
        <p:grpSpPr>
          <a:xfrm>
            <a:off x="-19052" y="19048"/>
            <a:ext cx="3944420" cy="10306052"/>
            <a:chOff x="-9526" y="9524"/>
            <a:chExt cx="1972210" cy="5153026"/>
          </a:xfrm>
        </p:grpSpPr>
        <p:sp>
          <p:nvSpPr>
            <p:cNvPr id="11" name="Rectangle 10"/>
            <p:cNvSpPr/>
            <p:nvPr/>
          </p:nvSpPr>
          <p:spPr>
            <a:xfrm>
              <a:off x="-9526" y="9524"/>
              <a:ext cx="1483618"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2400">
                <a:solidFill>
                  <a:srgbClr val="FFFFFF"/>
                </a:solidFill>
                <a:latin typeface="Arial"/>
              </a:endParaRPr>
            </a:p>
          </p:txBody>
        </p:sp>
        <p:sp>
          <p:nvSpPr>
            <p:cNvPr id="12" name="Isosceles Triangle 11"/>
            <p:cNvSpPr/>
            <p:nvPr/>
          </p:nvSpPr>
          <p:spPr>
            <a:xfrm rot="5400000">
              <a:off x="1204037" y="1441629"/>
              <a:ext cx="1019175" cy="498118"/>
            </a:xfrm>
            <a:prstGeom prst="triangle">
              <a:avLst>
                <a:gd name="adj" fmla="val 418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a:solidFill>
                  <a:srgbClr val="FFFFFF"/>
                </a:solidFill>
                <a:latin typeface="Arial"/>
              </a:endParaRPr>
            </a:p>
          </p:txBody>
        </p:sp>
        <p:cxnSp>
          <p:nvCxnSpPr>
            <p:cNvPr id="15" name="Straight Connector 14"/>
            <p:cNvCxnSpPr>
              <a:stCxn id="12" idx="4"/>
            </p:cNvCxnSpPr>
            <p:nvPr/>
          </p:nvCxnSpPr>
          <p:spPr>
            <a:xfrm>
              <a:off x="1464566" y="2200276"/>
              <a:ext cx="9525" cy="2962274"/>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2" idx="2"/>
              <a:endCxn id="12" idx="0"/>
            </p:cNvCxnSpPr>
            <p:nvPr/>
          </p:nvCxnSpPr>
          <p:spPr>
            <a:xfrm>
              <a:off x="1464566" y="1181101"/>
              <a:ext cx="498118" cy="426729"/>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2" idx="0"/>
              <a:endCxn id="12" idx="4"/>
            </p:cNvCxnSpPr>
            <p:nvPr/>
          </p:nvCxnSpPr>
          <p:spPr>
            <a:xfrm flipH="1">
              <a:off x="1464566" y="1607830"/>
              <a:ext cx="498118" cy="592446"/>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endCxn id="12" idx="2"/>
            </p:cNvCxnSpPr>
            <p:nvPr/>
          </p:nvCxnSpPr>
          <p:spPr>
            <a:xfrm flipH="1">
              <a:off x="1464566" y="19050"/>
              <a:ext cx="9526" cy="1162051"/>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58036" y="1348085"/>
              <a:ext cx="1092607" cy="323166"/>
            </a:xfrm>
            <a:prstGeom prst="rect">
              <a:avLst/>
            </a:prstGeom>
            <a:noFill/>
          </p:spPr>
          <p:txBody>
            <a:bodyPr wrap="none" rtlCol="0">
              <a:spAutoFit/>
            </a:bodyPr>
            <a:lstStyle/>
            <a:p>
              <a:pPr defTabSz="1828800">
                <a:defRPr/>
              </a:pPr>
              <a:r>
                <a:rPr lang="en-US" altLang="zh-CN" b="1" dirty="0">
                  <a:solidFill>
                    <a:srgbClr val="FFFFFF"/>
                  </a:solidFill>
                  <a:latin typeface="Arial"/>
                </a:rPr>
                <a:t>Contents</a:t>
              </a:r>
              <a:endParaRPr lang="en-US" b="1" dirty="0">
                <a:solidFill>
                  <a:srgbClr val="FFFFFF"/>
                </a:solidFill>
                <a:latin typeface="Arial"/>
              </a:endParaRPr>
            </a:p>
          </p:txBody>
        </p:sp>
      </p:grpSp>
      <p:sp>
        <p:nvSpPr>
          <p:cNvPr id="63" name="Rectangle 62"/>
          <p:cNvSpPr/>
          <p:nvPr/>
        </p:nvSpPr>
        <p:spPr>
          <a:xfrm>
            <a:off x="6563988" y="1995747"/>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bg1">
                  <a:lumMod val="65000"/>
                </a:schemeClr>
              </a:solidFill>
              <a:latin typeface="Arial"/>
            </a:endParaRPr>
          </a:p>
        </p:txBody>
      </p:sp>
      <p:sp>
        <p:nvSpPr>
          <p:cNvPr id="64" name="Rectangle 63"/>
          <p:cNvSpPr/>
          <p:nvPr/>
        </p:nvSpPr>
        <p:spPr>
          <a:xfrm>
            <a:off x="6563988" y="3415609"/>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bg1">
                  <a:lumMod val="65000"/>
                </a:schemeClr>
              </a:solidFill>
              <a:latin typeface="Arial"/>
            </a:endParaRPr>
          </a:p>
        </p:txBody>
      </p:sp>
      <p:sp>
        <p:nvSpPr>
          <p:cNvPr id="65" name="Rectangle 64"/>
          <p:cNvSpPr/>
          <p:nvPr/>
        </p:nvSpPr>
        <p:spPr>
          <a:xfrm>
            <a:off x="6563988" y="4835471"/>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bg1">
                  <a:lumMod val="65000"/>
                </a:schemeClr>
              </a:solidFill>
              <a:latin typeface="Arial"/>
            </a:endParaRPr>
          </a:p>
        </p:txBody>
      </p:sp>
      <p:sp>
        <p:nvSpPr>
          <p:cNvPr id="66" name="Rectangle 65"/>
          <p:cNvSpPr/>
          <p:nvPr/>
        </p:nvSpPr>
        <p:spPr>
          <a:xfrm>
            <a:off x="6563988" y="6255333"/>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bg1">
                  <a:lumMod val="65000"/>
                </a:schemeClr>
              </a:solidFill>
              <a:latin typeface="Arial"/>
            </a:endParaRPr>
          </a:p>
        </p:txBody>
      </p:sp>
      <p:grpSp>
        <p:nvGrpSpPr>
          <p:cNvPr id="10" name="Group 9">
            <a:extLst>
              <a:ext uri="{FF2B5EF4-FFF2-40B4-BE49-F238E27FC236}">
                <a16:creationId xmlns:a16="http://schemas.microsoft.com/office/drawing/2014/main" id="{BC4E6011-EC4F-4C05-9E89-2D67D22DFF01}"/>
              </a:ext>
            </a:extLst>
          </p:cNvPr>
          <p:cNvGrpSpPr/>
          <p:nvPr/>
        </p:nvGrpSpPr>
        <p:grpSpPr>
          <a:xfrm>
            <a:off x="5171372" y="3740253"/>
            <a:ext cx="5575356" cy="862012"/>
            <a:chOff x="2585686" y="1870126"/>
            <a:chExt cx="2787678" cy="431006"/>
          </a:xfrm>
        </p:grpSpPr>
        <p:sp>
          <p:nvSpPr>
            <p:cNvPr id="56" name="Rectangle 55"/>
            <p:cNvSpPr/>
            <p:nvPr/>
          </p:nvSpPr>
          <p:spPr>
            <a:xfrm>
              <a:off x="3436776" y="1916352"/>
              <a:ext cx="1936588" cy="292388"/>
            </a:xfrm>
            <a:prstGeom prst="rect">
              <a:avLst/>
            </a:prstGeom>
          </p:spPr>
          <p:txBody>
            <a:bodyPr wrap="none">
              <a:spAutoFit/>
            </a:bodyPr>
            <a:lstStyle/>
            <a:p>
              <a:pPr defTabSz="1828800"/>
              <a:r>
                <a:rPr lang="en-US" sz="3200" b="1" dirty="0">
                  <a:solidFill>
                    <a:schemeClr val="bg1">
                      <a:lumMod val="65000"/>
                    </a:schemeClr>
                  </a:solidFill>
                </a:rPr>
                <a:t>Small solution size</a:t>
              </a:r>
            </a:p>
          </p:txBody>
        </p:sp>
        <p:sp>
          <p:nvSpPr>
            <p:cNvPr id="70" name="Rounded Rectangle 69"/>
            <p:cNvSpPr/>
            <p:nvPr/>
          </p:nvSpPr>
          <p:spPr>
            <a:xfrm>
              <a:off x="2585686" y="1870126"/>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03</a:t>
              </a:r>
              <a:endParaRPr lang="en-US" sz="2800" b="1" dirty="0">
                <a:solidFill>
                  <a:srgbClr val="FFFFFF"/>
                </a:solidFill>
                <a:latin typeface="Arial"/>
              </a:endParaRPr>
            </a:p>
          </p:txBody>
        </p:sp>
      </p:grpSp>
      <p:grpSp>
        <p:nvGrpSpPr>
          <p:cNvPr id="13" name="Group 12">
            <a:extLst>
              <a:ext uri="{FF2B5EF4-FFF2-40B4-BE49-F238E27FC236}">
                <a16:creationId xmlns:a16="http://schemas.microsoft.com/office/drawing/2014/main" id="{6BFE5BD4-ECC7-45B3-A14C-E1B51AFE1272}"/>
              </a:ext>
            </a:extLst>
          </p:cNvPr>
          <p:cNvGrpSpPr/>
          <p:nvPr/>
        </p:nvGrpSpPr>
        <p:grpSpPr>
          <a:xfrm>
            <a:off x="5171373" y="5160115"/>
            <a:ext cx="10608784" cy="862012"/>
            <a:chOff x="2585686" y="2580057"/>
            <a:chExt cx="5304392" cy="431006"/>
          </a:xfrm>
        </p:grpSpPr>
        <p:sp>
          <p:nvSpPr>
            <p:cNvPr id="57" name="Rectangle 56"/>
            <p:cNvSpPr/>
            <p:nvPr/>
          </p:nvSpPr>
          <p:spPr>
            <a:xfrm>
              <a:off x="3438378" y="2626283"/>
              <a:ext cx="4451700" cy="292388"/>
            </a:xfrm>
            <a:prstGeom prst="rect">
              <a:avLst/>
            </a:prstGeom>
          </p:spPr>
          <p:txBody>
            <a:bodyPr wrap="none">
              <a:spAutoFit/>
            </a:bodyPr>
            <a:lstStyle/>
            <a:p>
              <a:pPr defTabSz="1828800"/>
              <a:r>
                <a:rPr lang="en-US" sz="3200" b="1" dirty="0">
                  <a:solidFill>
                    <a:schemeClr val="bg1">
                      <a:lumMod val="65000"/>
                    </a:schemeClr>
                  </a:solidFill>
                </a:rPr>
                <a:t>Compatibility for different charging schemes</a:t>
              </a:r>
            </a:p>
          </p:txBody>
        </p:sp>
        <p:sp>
          <p:nvSpPr>
            <p:cNvPr id="71" name="Rounded Rectangle 70"/>
            <p:cNvSpPr/>
            <p:nvPr/>
          </p:nvSpPr>
          <p:spPr>
            <a:xfrm>
              <a:off x="2585686" y="2580057"/>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04</a:t>
              </a:r>
              <a:endParaRPr lang="en-US" sz="2800" b="1" dirty="0">
                <a:solidFill>
                  <a:srgbClr val="FFFFFF"/>
                </a:solidFill>
                <a:latin typeface="Arial"/>
              </a:endParaRPr>
            </a:p>
          </p:txBody>
        </p:sp>
      </p:grpSp>
      <p:sp>
        <p:nvSpPr>
          <p:cNvPr id="29" name="Rectangle 28">
            <a:extLst>
              <a:ext uri="{FF2B5EF4-FFF2-40B4-BE49-F238E27FC236}">
                <a16:creationId xmlns:a16="http://schemas.microsoft.com/office/drawing/2014/main" id="{D5557DD7-FF5F-41D8-BC7A-5E3FED045732}"/>
              </a:ext>
            </a:extLst>
          </p:cNvPr>
          <p:cNvSpPr/>
          <p:nvPr/>
        </p:nvSpPr>
        <p:spPr>
          <a:xfrm>
            <a:off x="6563988" y="7675195"/>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bg1">
                  <a:lumMod val="65000"/>
                </a:schemeClr>
              </a:solidFill>
              <a:latin typeface="Arial"/>
            </a:endParaRPr>
          </a:p>
        </p:txBody>
      </p:sp>
      <p:grpSp>
        <p:nvGrpSpPr>
          <p:cNvPr id="38" name="Group 37">
            <a:extLst>
              <a:ext uri="{FF2B5EF4-FFF2-40B4-BE49-F238E27FC236}">
                <a16:creationId xmlns:a16="http://schemas.microsoft.com/office/drawing/2014/main" id="{2D1C318C-F07B-4B6F-A53C-5759D3CE5C69}"/>
              </a:ext>
            </a:extLst>
          </p:cNvPr>
          <p:cNvGrpSpPr/>
          <p:nvPr/>
        </p:nvGrpSpPr>
        <p:grpSpPr>
          <a:xfrm>
            <a:off x="5171373" y="746758"/>
            <a:ext cx="10343982" cy="862012"/>
            <a:chOff x="2585686" y="373379"/>
            <a:chExt cx="5171991" cy="431006"/>
          </a:xfrm>
        </p:grpSpPr>
        <p:sp>
          <p:nvSpPr>
            <p:cNvPr id="39" name="Rounded Rectangle 47">
              <a:extLst>
                <a:ext uri="{FF2B5EF4-FFF2-40B4-BE49-F238E27FC236}">
                  <a16:creationId xmlns:a16="http://schemas.microsoft.com/office/drawing/2014/main" id="{2F2B3BE7-B9ED-4512-BE2F-0DD4D7968016}"/>
                </a:ext>
              </a:extLst>
            </p:cNvPr>
            <p:cNvSpPr/>
            <p:nvPr/>
          </p:nvSpPr>
          <p:spPr>
            <a:xfrm>
              <a:off x="2585686" y="373379"/>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01</a:t>
              </a:r>
              <a:endParaRPr lang="en-US" sz="2800" b="1" dirty="0">
                <a:solidFill>
                  <a:srgbClr val="FFFFFF"/>
                </a:solidFill>
                <a:latin typeface="Arial"/>
              </a:endParaRPr>
            </a:p>
          </p:txBody>
        </p:sp>
        <p:sp>
          <p:nvSpPr>
            <p:cNvPr id="40" name="Rectangle 39">
              <a:extLst>
                <a:ext uri="{FF2B5EF4-FFF2-40B4-BE49-F238E27FC236}">
                  <a16:creationId xmlns:a16="http://schemas.microsoft.com/office/drawing/2014/main" id="{A8BBF970-5471-492E-9092-BA6BE1098656}"/>
                </a:ext>
              </a:extLst>
            </p:cNvPr>
            <p:cNvSpPr/>
            <p:nvPr/>
          </p:nvSpPr>
          <p:spPr>
            <a:xfrm>
              <a:off x="3436776" y="424937"/>
              <a:ext cx="4320901" cy="292388"/>
            </a:xfrm>
            <a:prstGeom prst="rect">
              <a:avLst/>
            </a:prstGeom>
          </p:spPr>
          <p:txBody>
            <a:bodyPr wrap="square">
              <a:spAutoFit/>
            </a:bodyPr>
            <a:lstStyle/>
            <a:p>
              <a:pPr defTabSz="1828800"/>
              <a:r>
                <a:rPr lang="en-US" altLang="zh-CN" sz="3200" b="1" dirty="0">
                  <a:solidFill>
                    <a:schemeClr val="bg1">
                      <a:lumMod val="65000"/>
                    </a:schemeClr>
                  </a:solidFill>
                </a:rPr>
                <a:t>Automotive USB design challenge</a:t>
              </a:r>
            </a:p>
          </p:txBody>
        </p:sp>
      </p:grpSp>
      <p:grpSp>
        <p:nvGrpSpPr>
          <p:cNvPr id="41" name="Group 40">
            <a:extLst>
              <a:ext uri="{FF2B5EF4-FFF2-40B4-BE49-F238E27FC236}">
                <a16:creationId xmlns:a16="http://schemas.microsoft.com/office/drawing/2014/main" id="{4466C8CA-A302-4CCA-BDBF-04672AAAEC6C}"/>
              </a:ext>
            </a:extLst>
          </p:cNvPr>
          <p:cNvGrpSpPr/>
          <p:nvPr/>
        </p:nvGrpSpPr>
        <p:grpSpPr>
          <a:xfrm>
            <a:off x="5171372" y="2320390"/>
            <a:ext cx="12498064" cy="862012"/>
            <a:chOff x="2585686" y="1160195"/>
            <a:chExt cx="6249032" cy="431006"/>
          </a:xfrm>
        </p:grpSpPr>
        <p:sp>
          <p:nvSpPr>
            <p:cNvPr id="42" name="Rectangle 41">
              <a:extLst>
                <a:ext uri="{FF2B5EF4-FFF2-40B4-BE49-F238E27FC236}">
                  <a16:creationId xmlns:a16="http://schemas.microsoft.com/office/drawing/2014/main" id="{3FEAB972-1FD4-4006-9193-07CADF555280}"/>
                </a:ext>
              </a:extLst>
            </p:cNvPr>
            <p:cNvSpPr/>
            <p:nvPr/>
          </p:nvSpPr>
          <p:spPr>
            <a:xfrm>
              <a:off x="3436776" y="1206421"/>
              <a:ext cx="5397942" cy="292388"/>
            </a:xfrm>
            <a:prstGeom prst="rect">
              <a:avLst/>
            </a:prstGeom>
          </p:spPr>
          <p:txBody>
            <a:bodyPr wrap="square">
              <a:spAutoFit/>
            </a:bodyPr>
            <a:lstStyle/>
            <a:p>
              <a:pPr defTabSz="1828800"/>
              <a:r>
                <a:rPr lang="en-US" sz="3200" b="1" dirty="0">
                  <a:solidFill>
                    <a:schemeClr val="bg1">
                      <a:lumMod val="65000"/>
                    </a:schemeClr>
                  </a:solidFill>
                </a:rPr>
                <a:t>Excellent thermal confronting warm environment</a:t>
              </a:r>
            </a:p>
          </p:txBody>
        </p:sp>
        <p:sp>
          <p:nvSpPr>
            <p:cNvPr id="43" name="Rounded Rectangle 68">
              <a:extLst>
                <a:ext uri="{FF2B5EF4-FFF2-40B4-BE49-F238E27FC236}">
                  <a16:creationId xmlns:a16="http://schemas.microsoft.com/office/drawing/2014/main" id="{22E04660-5922-416E-9777-A28F35246105}"/>
                </a:ext>
              </a:extLst>
            </p:cNvPr>
            <p:cNvSpPr/>
            <p:nvPr/>
          </p:nvSpPr>
          <p:spPr>
            <a:xfrm>
              <a:off x="2585686" y="1160195"/>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altLang="zh-CN" sz="2800" b="1" dirty="0">
                  <a:solidFill>
                    <a:srgbClr val="FFFFFF"/>
                  </a:solidFill>
                  <a:latin typeface="Arial"/>
                </a:rPr>
                <a:t>02</a:t>
              </a:r>
              <a:endParaRPr lang="en-US" sz="2800" b="1" dirty="0">
                <a:solidFill>
                  <a:srgbClr val="FFFFFF"/>
                </a:solidFill>
                <a:latin typeface="Arial"/>
              </a:endParaRPr>
            </a:p>
          </p:txBody>
        </p:sp>
      </p:grpSp>
      <p:grpSp>
        <p:nvGrpSpPr>
          <p:cNvPr id="47" name="Group 46">
            <a:extLst>
              <a:ext uri="{FF2B5EF4-FFF2-40B4-BE49-F238E27FC236}">
                <a16:creationId xmlns:a16="http://schemas.microsoft.com/office/drawing/2014/main" id="{756A7E64-088F-4F7E-A38A-04878C27BECD}"/>
              </a:ext>
            </a:extLst>
          </p:cNvPr>
          <p:cNvGrpSpPr/>
          <p:nvPr/>
        </p:nvGrpSpPr>
        <p:grpSpPr>
          <a:xfrm>
            <a:off x="5171373" y="6579977"/>
            <a:ext cx="5142546" cy="862012"/>
            <a:chOff x="2585686" y="3289988"/>
            <a:chExt cx="2571273" cy="431006"/>
          </a:xfrm>
        </p:grpSpPr>
        <p:sp>
          <p:nvSpPr>
            <p:cNvPr id="49" name="Rectangle 48">
              <a:extLst>
                <a:ext uri="{FF2B5EF4-FFF2-40B4-BE49-F238E27FC236}">
                  <a16:creationId xmlns:a16="http://schemas.microsoft.com/office/drawing/2014/main" id="{0557F43B-B249-431B-BA73-0E161ED0A9FB}"/>
                </a:ext>
              </a:extLst>
            </p:cNvPr>
            <p:cNvSpPr/>
            <p:nvPr/>
          </p:nvSpPr>
          <p:spPr>
            <a:xfrm>
              <a:off x="3436776" y="3336214"/>
              <a:ext cx="1720183" cy="292388"/>
            </a:xfrm>
            <a:prstGeom prst="rect">
              <a:avLst/>
            </a:prstGeom>
          </p:spPr>
          <p:txBody>
            <a:bodyPr wrap="none">
              <a:spAutoFit/>
            </a:bodyPr>
            <a:lstStyle/>
            <a:p>
              <a:pPr defTabSz="1828800"/>
              <a:r>
                <a:rPr lang="en-US" sz="3200" b="1" dirty="0"/>
                <a:t>EMI optimization</a:t>
              </a:r>
            </a:p>
          </p:txBody>
        </p:sp>
        <p:sp>
          <p:nvSpPr>
            <p:cNvPr id="50" name="Rounded Rectangle 71">
              <a:extLst>
                <a:ext uri="{FF2B5EF4-FFF2-40B4-BE49-F238E27FC236}">
                  <a16:creationId xmlns:a16="http://schemas.microsoft.com/office/drawing/2014/main" id="{32A37A8C-D2BC-4D80-B10A-6AD8D90D9823}"/>
                </a:ext>
              </a:extLst>
            </p:cNvPr>
            <p:cNvSpPr/>
            <p:nvPr/>
          </p:nvSpPr>
          <p:spPr>
            <a:xfrm>
              <a:off x="2585686" y="3289988"/>
              <a:ext cx="431006" cy="431006"/>
            </a:xfrm>
            <a:prstGeom prst="roundRect">
              <a:avLst/>
            </a:prstGeom>
            <a:solidFill>
              <a:schemeClr val="accent3"/>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05</a:t>
              </a:r>
              <a:endParaRPr lang="en-US" sz="2800" b="1" dirty="0">
                <a:solidFill>
                  <a:srgbClr val="FFFFFF"/>
                </a:solidFill>
                <a:latin typeface="Arial"/>
              </a:endParaRPr>
            </a:p>
          </p:txBody>
        </p:sp>
      </p:grpSp>
      <p:grpSp>
        <p:nvGrpSpPr>
          <p:cNvPr id="51" name="Group 50">
            <a:extLst>
              <a:ext uri="{FF2B5EF4-FFF2-40B4-BE49-F238E27FC236}">
                <a16:creationId xmlns:a16="http://schemas.microsoft.com/office/drawing/2014/main" id="{A4BB7E1F-BF7C-4FDD-BE18-DD9DDC1E0F1B}"/>
              </a:ext>
            </a:extLst>
          </p:cNvPr>
          <p:cNvGrpSpPr/>
          <p:nvPr/>
        </p:nvGrpSpPr>
        <p:grpSpPr>
          <a:xfrm>
            <a:off x="5174577" y="7999834"/>
            <a:ext cx="10195212" cy="862012"/>
            <a:chOff x="2587288" y="3999917"/>
            <a:chExt cx="5097606" cy="431006"/>
          </a:xfrm>
        </p:grpSpPr>
        <p:sp>
          <p:nvSpPr>
            <p:cNvPr id="52" name="Rectangle 51">
              <a:extLst>
                <a:ext uri="{FF2B5EF4-FFF2-40B4-BE49-F238E27FC236}">
                  <a16:creationId xmlns:a16="http://schemas.microsoft.com/office/drawing/2014/main" id="{07BF394C-3858-49F7-81CB-01DBCEA9A7C2}"/>
                </a:ext>
              </a:extLst>
            </p:cNvPr>
            <p:cNvSpPr/>
            <p:nvPr/>
          </p:nvSpPr>
          <p:spPr>
            <a:xfrm>
              <a:off x="3438378" y="4030754"/>
              <a:ext cx="4246516" cy="292388"/>
            </a:xfrm>
            <a:prstGeom prst="rect">
              <a:avLst/>
            </a:prstGeom>
          </p:spPr>
          <p:txBody>
            <a:bodyPr wrap="none">
              <a:spAutoFit/>
            </a:bodyPr>
            <a:lstStyle/>
            <a:p>
              <a:pPr defTabSz="1828800"/>
              <a:r>
                <a:rPr lang="en-US" sz="3200" b="1" dirty="0">
                  <a:solidFill>
                    <a:schemeClr val="bg1">
                      <a:lumMod val="65000"/>
                    </a:schemeClr>
                  </a:solidFill>
                </a:rPr>
                <a:t>How to choose: automotive USB products </a:t>
              </a:r>
            </a:p>
          </p:txBody>
        </p:sp>
        <p:sp>
          <p:nvSpPr>
            <p:cNvPr id="53" name="Rounded Rectangle 71">
              <a:extLst>
                <a:ext uri="{FF2B5EF4-FFF2-40B4-BE49-F238E27FC236}">
                  <a16:creationId xmlns:a16="http://schemas.microsoft.com/office/drawing/2014/main" id="{8996B5F5-BFEF-41CC-AE4D-50661E2F24AA}"/>
                </a:ext>
              </a:extLst>
            </p:cNvPr>
            <p:cNvSpPr/>
            <p:nvPr/>
          </p:nvSpPr>
          <p:spPr>
            <a:xfrm>
              <a:off x="2587288" y="3999917"/>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06</a:t>
              </a:r>
              <a:endParaRPr lang="en-US" sz="2800" b="1" dirty="0">
                <a:solidFill>
                  <a:srgbClr val="FFFFFF"/>
                </a:solidFill>
                <a:latin typeface="Arial"/>
              </a:endParaRPr>
            </a:p>
          </p:txBody>
        </p:sp>
      </p:grpSp>
    </p:spTree>
    <p:extLst>
      <p:ext uri="{BB962C8B-B14F-4D97-AF65-F5344CB8AC3E}">
        <p14:creationId xmlns:p14="http://schemas.microsoft.com/office/powerpoint/2010/main" val="32301460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Group 66"/>
          <p:cNvGrpSpPr/>
          <p:nvPr/>
        </p:nvGrpSpPr>
        <p:grpSpPr>
          <a:xfrm>
            <a:off x="-19052" y="19048"/>
            <a:ext cx="3944420" cy="10306052"/>
            <a:chOff x="-9526" y="9524"/>
            <a:chExt cx="1972210" cy="5153026"/>
          </a:xfrm>
        </p:grpSpPr>
        <p:sp>
          <p:nvSpPr>
            <p:cNvPr id="11" name="Rectangle 10"/>
            <p:cNvSpPr/>
            <p:nvPr/>
          </p:nvSpPr>
          <p:spPr>
            <a:xfrm>
              <a:off x="-9526" y="9524"/>
              <a:ext cx="1483618"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2400">
                <a:solidFill>
                  <a:srgbClr val="FFFFFF"/>
                </a:solidFill>
                <a:latin typeface="Arial"/>
              </a:endParaRPr>
            </a:p>
          </p:txBody>
        </p:sp>
        <p:sp>
          <p:nvSpPr>
            <p:cNvPr id="12" name="Isosceles Triangle 11"/>
            <p:cNvSpPr/>
            <p:nvPr/>
          </p:nvSpPr>
          <p:spPr>
            <a:xfrm rot="5400000">
              <a:off x="1204037" y="1441629"/>
              <a:ext cx="1019175" cy="498118"/>
            </a:xfrm>
            <a:prstGeom prst="triangle">
              <a:avLst>
                <a:gd name="adj" fmla="val 418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a:solidFill>
                  <a:srgbClr val="FFFFFF"/>
                </a:solidFill>
                <a:latin typeface="Arial"/>
              </a:endParaRPr>
            </a:p>
          </p:txBody>
        </p:sp>
        <p:cxnSp>
          <p:nvCxnSpPr>
            <p:cNvPr id="15" name="Straight Connector 14"/>
            <p:cNvCxnSpPr>
              <a:stCxn id="12" idx="4"/>
            </p:cNvCxnSpPr>
            <p:nvPr/>
          </p:nvCxnSpPr>
          <p:spPr>
            <a:xfrm>
              <a:off x="1464566" y="2200276"/>
              <a:ext cx="9525" cy="2962274"/>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2" idx="2"/>
              <a:endCxn id="12" idx="0"/>
            </p:cNvCxnSpPr>
            <p:nvPr/>
          </p:nvCxnSpPr>
          <p:spPr>
            <a:xfrm>
              <a:off x="1464566" y="1181101"/>
              <a:ext cx="498118" cy="426729"/>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2" idx="0"/>
              <a:endCxn id="12" idx="4"/>
            </p:cNvCxnSpPr>
            <p:nvPr/>
          </p:nvCxnSpPr>
          <p:spPr>
            <a:xfrm flipH="1">
              <a:off x="1464566" y="1607830"/>
              <a:ext cx="498118" cy="592446"/>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endCxn id="12" idx="2"/>
            </p:cNvCxnSpPr>
            <p:nvPr/>
          </p:nvCxnSpPr>
          <p:spPr>
            <a:xfrm flipH="1">
              <a:off x="1464566" y="19050"/>
              <a:ext cx="9526" cy="1162051"/>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58036" y="1348085"/>
              <a:ext cx="1092607" cy="323166"/>
            </a:xfrm>
            <a:prstGeom prst="rect">
              <a:avLst/>
            </a:prstGeom>
            <a:noFill/>
          </p:spPr>
          <p:txBody>
            <a:bodyPr wrap="none" rtlCol="0">
              <a:spAutoFit/>
            </a:bodyPr>
            <a:lstStyle/>
            <a:p>
              <a:pPr defTabSz="1828800">
                <a:defRPr/>
              </a:pPr>
              <a:r>
                <a:rPr lang="en-US" altLang="zh-CN" b="1" dirty="0">
                  <a:solidFill>
                    <a:srgbClr val="FFFFFF"/>
                  </a:solidFill>
                  <a:latin typeface="Arial"/>
                </a:rPr>
                <a:t>Contents</a:t>
              </a:r>
              <a:endParaRPr lang="en-US" b="1" dirty="0">
                <a:solidFill>
                  <a:srgbClr val="FFFFFF"/>
                </a:solidFill>
                <a:latin typeface="Arial"/>
              </a:endParaRPr>
            </a:p>
          </p:txBody>
        </p:sp>
      </p:grpSp>
      <p:sp>
        <p:nvSpPr>
          <p:cNvPr id="63" name="Rectangle 62"/>
          <p:cNvSpPr/>
          <p:nvPr/>
        </p:nvSpPr>
        <p:spPr>
          <a:xfrm>
            <a:off x="6563988" y="1995747"/>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3200">
              <a:solidFill>
                <a:schemeClr val="tx1"/>
              </a:solidFill>
              <a:latin typeface="Arial"/>
            </a:endParaRPr>
          </a:p>
        </p:txBody>
      </p:sp>
      <p:sp>
        <p:nvSpPr>
          <p:cNvPr id="64" name="Rectangle 63"/>
          <p:cNvSpPr/>
          <p:nvPr/>
        </p:nvSpPr>
        <p:spPr>
          <a:xfrm>
            <a:off x="6563988" y="3415609"/>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tx1"/>
              </a:solidFill>
              <a:latin typeface="Arial"/>
            </a:endParaRPr>
          </a:p>
        </p:txBody>
      </p:sp>
      <p:sp>
        <p:nvSpPr>
          <p:cNvPr id="65" name="Rectangle 64"/>
          <p:cNvSpPr/>
          <p:nvPr/>
        </p:nvSpPr>
        <p:spPr>
          <a:xfrm>
            <a:off x="6563988" y="4835471"/>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tx1"/>
              </a:solidFill>
              <a:latin typeface="Arial"/>
            </a:endParaRPr>
          </a:p>
        </p:txBody>
      </p:sp>
      <p:sp>
        <p:nvSpPr>
          <p:cNvPr id="66" name="Rectangle 65"/>
          <p:cNvSpPr/>
          <p:nvPr/>
        </p:nvSpPr>
        <p:spPr>
          <a:xfrm>
            <a:off x="6563988" y="6255333"/>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tx1"/>
              </a:solidFill>
              <a:latin typeface="Arial"/>
            </a:endParaRPr>
          </a:p>
        </p:txBody>
      </p:sp>
      <p:grpSp>
        <p:nvGrpSpPr>
          <p:cNvPr id="2" name="Group 1">
            <a:extLst>
              <a:ext uri="{FF2B5EF4-FFF2-40B4-BE49-F238E27FC236}">
                <a16:creationId xmlns:a16="http://schemas.microsoft.com/office/drawing/2014/main" id="{B915D280-144A-4DA6-A5FD-B2092E0913F1}"/>
              </a:ext>
            </a:extLst>
          </p:cNvPr>
          <p:cNvGrpSpPr/>
          <p:nvPr/>
        </p:nvGrpSpPr>
        <p:grpSpPr>
          <a:xfrm>
            <a:off x="5171372" y="2320390"/>
            <a:ext cx="12498064" cy="862012"/>
            <a:chOff x="2585686" y="1160195"/>
            <a:chExt cx="6249032" cy="431006"/>
          </a:xfrm>
        </p:grpSpPr>
        <p:sp>
          <p:nvSpPr>
            <p:cNvPr id="55" name="Rectangle 54"/>
            <p:cNvSpPr/>
            <p:nvPr/>
          </p:nvSpPr>
          <p:spPr>
            <a:xfrm>
              <a:off x="3436776" y="1206421"/>
              <a:ext cx="5397942" cy="292388"/>
            </a:xfrm>
            <a:prstGeom prst="rect">
              <a:avLst/>
            </a:prstGeom>
          </p:spPr>
          <p:txBody>
            <a:bodyPr wrap="square">
              <a:spAutoFit/>
            </a:bodyPr>
            <a:lstStyle/>
            <a:p>
              <a:pPr defTabSz="1828800"/>
              <a:r>
                <a:rPr lang="en-US" sz="3200" b="1" dirty="0">
                  <a:solidFill>
                    <a:schemeClr val="bg1">
                      <a:lumMod val="65000"/>
                    </a:schemeClr>
                  </a:solidFill>
                </a:rPr>
                <a:t>Excellent thermals confronting a warm environment</a:t>
              </a:r>
            </a:p>
          </p:txBody>
        </p:sp>
        <p:sp>
          <p:nvSpPr>
            <p:cNvPr id="69" name="Rounded Rectangle 68"/>
            <p:cNvSpPr/>
            <p:nvPr/>
          </p:nvSpPr>
          <p:spPr>
            <a:xfrm>
              <a:off x="2585686" y="1160195"/>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altLang="zh-CN" sz="2800" b="1" dirty="0">
                  <a:solidFill>
                    <a:srgbClr val="FFFFFF"/>
                  </a:solidFill>
                  <a:latin typeface="Arial"/>
                </a:rPr>
                <a:t>02</a:t>
              </a:r>
              <a:endParaRPr lang="en-US" sz="2800" b="1" dirty="0">
                <a:solidFill>
                  <a:srgbClr val="FFFFFF"/>
                </a:solidFill>
                <a:latin typeface="Arial"/>
              </a:endParaRPr>
            </a:p>
          </p:txBody>
        </p:sp>
      </p:grpSp>
      <p:grpSp>
        <p:nvGrpSpPr>
          <p:cNvPr id="4" name="Group 3">
            <a:extLst>
              <a:ext uri="{FF2B5EF4-FFF2-40B4-BE49-F238E27FC236}">
                <a16:creationId xmlns:a16="http://schemas.microsoft.com/office/drawing/2014/main" id="{A3996147-9A66-4A23-A40E-5CF98387CA03}"/>
              </a:ext>
            </a:extLst>
          </p:cNvPr>
          <p:cNvGrpSpPr/>
          <p:nvPr/>
        </p:nvGrpSpPr>
        <p:grpSpPr>
          <a:xfrm>
            <a:off x="5171372" y="3740253"/>
            <a:ext cx="5575356" cy="862012"/>
            <a:chOff x="2585686" y="1870126"/>
            <a:chExt cx="2787678" cy="431006"/>
          </a:xfrm>
        </p:grpSpPr>
        <p:sp>
          <p:nvSpPr>
            <p:cNvPr id="56" name="Rectangle 55"/>
            <p:cNvSpPr/>
            <p:nvPr/>
          </p:nvSpPr>
          <p:spPr>
            <a:xfrm>
              <a:off x="3436776" y="1916352"/>
              <a:ext cx="1936588" cy="292388"/>
            </a:xfrm>
            <a:prstGeom prst="rect">
              <a:avLst/>
            </a:prstGeom>
          </p:spPr>
          <p:txBody>
            <a:bodyPr wrap="none">
              <a:spAutoFit/>
            </a:bodyPr>
            <a:lstStyle/>
            <a:p>
              <a:pPr defTabSz="1828800"/>
              <a:r>
                <a:rPr lang="en-US" sz="3200" b="1" dirty="0">
                  <a:solidFill>
                    <a:schemeClr val="bg1">
                      <a:lumMod val="65000"/>
                    </a:schemeClr>
                  </a:solidFill>
                </a:rPr>
                <a:t>Small solution size</a:t>
              </a:r>
            </a:p>
          </p:txBody>
        </p:sp>
        <p:sp>
          <p:nvSpPr>
            <p:cNvPr id="70" name="Rounded Rectangle 69"/>
            <p:cNvSpPr/>
            <p:nvPr/>
          </p:nvSpPr>
          <p:spPr>
            <a:xfrm>
              <a:off x="2585686" y="1870126"/>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03</a:t>
              </a:r>
              <a:endParaRPr lang="en-US" sz="2800" b="1" dirty="0">
                <a:solidFill>
                  <a:srgbClr val="FFFFFF"/>
                </a:solidFill>
                <a:latin typeface="Arial"/>
              </a:endParaRPr>
            </a:p>
          </p:txBody>
        </p:sp>
      </p:grpSp>
      <p:grpSp>
        <p:nvGrpSpPr>
          <p:cNvPr id="9" name="Group 8">
            <a:extLst>
              <a:ext uri="{FF2B5EF4-FFF2-40B4-BE49-F238E27FC236}">
                <a16:creationId xmlns:a16="http://schemas.microsoft.com/office/drawing/2014/main" id="{118ADA72-0C3D-4FFA-B872-2CCFBBECD4A1}"/>
              </a:ext>
            </a:extLst>
          </p:cNvPr>
          <p:cNvGrpSpPr/>
          <p:nvPr/>
        </p:nvGrpSpPr>
        <p:grpSpPr>
          <a:xfrm>
            <a:off x="5171373" y="5160115"/>
            <a:ext cx="10605580" cy="862012"/>
            <a:chOff x="2585686" y="2580057"/>
            <a:chExt cx="5302790" cy="431006"/>
          </a:xfrm>
        </p:grpSpPr>
        <p:sp>
          <p:nvSpPr>
            <p:cNvPr id="57" name="Rectangle 56"/>
            <p:cNvSpPr/>
            <p:nvPr/>
          </p:nvSpPr>
          <p:spPr>
            <a:xfrm>
              <a:off x="3436776" y="2626283"/>
              <a:ext cx="4451700" cy="292388"/>
            </a:xfrm>
            <a:prstGeom prst="rect">
              <a:avLst/>
            </a:prstGeom>
          </p:spPr>
          <p:txBody>
            <a:bodyPr wrap="none">
              <a:spAutoFit/>
            </a:bodyPr>
            <a:lstStyle/>
            <a:p>
              <a:pPr defTabSz="1828800"/>
              <a:r>
                <a:rPr lang="en-US" sz="3200" b="1" dirty="0">
                  <a:solidFill>
                    <a:schemeClr val="bg1">
                      <a:lumMod val="65000"/>
                    </a:schemeClr>
                  </a:solidFill>
                </a:rPr>
                <a:t>Compatibility for different charging schemes</a:t>
              </a:r>
            </a:p>
          </p:txBody>
        </p:sp>
        <p:sp>
          <p:nvSpPr>
            <p:cNvPr id="71" name="Rounded Rectangle 70"/>
            <p:cNvSpPr/>
            <p:nvPr/>
          </p:nvSpPr>
          <p:spPr>
            <a:xfrm>
              <a:off x="2585686" y="2580057"/>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04</a:t>
              </a:r>
              <a:endParaRPr lang="en-US" sz="2800" b="1" dirty="0">
                <a:solidFill>
                  <a:srgbClr val="FFFFFF"/>
                </a:solidFill>
                <a:latin typeface="Arial"/>
              </a:endParaRPr>
            </a:p>
          </p:txBody>
        </p:sp>
      </p:grpSp>
      <p:grpSp>
        <p:nvGrpSpPr>
          <p:cNvPr id="8" name="Group 7">
            <a:extLst>
              <a:ext uri="{FF2B5EF4-FFF2-40B4-BE49-F238E27FC236}">
                <a16:creationId xmlns:a16="http://schemas.microsoft.com/office/drawing/2014/main" id="{19BDF0EF-E8B1-4ECC-B500-78EE05EA6F13}"/>
              </a:ext>
            </a:extLst>
          </p:cNvPr>
          <p:cNvGrpSpPr/>
          <p:nvPr/>
        </p:nvGrpSpPr>
        <p:grpSpPr>
          <a:xfrm>
            <a:off x="5171373" y="6579977"/>
            <a:ext cx="5142546" cy="862012"/>
            <a:chOff x="2585686" y="3289988"/>
            <a:chExt cx="2571273" cy="431006"/>
          </a:xfrm>
        </p:grpSpPr>
        <p:sp>
          <p:nvSpPr>
            <p:cNvPr id="58" name="Rectangle 57"/>
            <p:cNvSpPr/>
            <p:nvPr/>
          </p:nvSpPr>
          <p:spPr>
            <a:xfrm>
              <a:off x="3436776" y="3336214"/>
              <a:ext cx="1720183" cy="292388"/>
            </a:xfrm>
            <a:prstGeom prst="rect">
              <a:avLst/>
            </a:prstGeom>
          </p:spPr>
          <p:txBody>
            <a:bodyPr wrap="none">
              <a:spAutoFit/>
            </a:bodyPr>
            <a:lstStyle/>
            <a:p>
              <a:pPr defTabSz="1828800"/>
              <a:r>
                <a:rPr lang="en-US" sz="3200" b="1" dirty="0">
                  <a:solidFill>
                    <a:schemeClr val="bg1">
                      <a:lumMod val="65000"/>
                    </a:schemeClr>
                  </a:solidFill>
                </a:rPr>
                <a:t>EMI optimization</a:t>
              </a:r>
            </a:p>
          </p:txBody>
        </p:sp>
        <p:sp>
          <p:nvSpPr>
            <p:cNvPr id="72" name="Rounded Rectangle 71"/>
            <p:cNvSpPr/>
            <p:nvPr/>
          </p:nvSpPr>
          <p:spPr>
            <a:xfrm>
              <a:off x="2585686" y="3289988"/>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05</a:t>
              </a:r>
              <a:endParaRPr lang="en-US" sz="2800" b="1" dirty="0">
                <a:solidFill>
                  <a:srgbClr val="FFFFFF"/>
                </a:solidFill>
                <a:latin typeface="Arial"/>
              </a:endParaRPr>
            </a:p>
          </p:txBody>
        </p:sp>
      </p:grpSp>
      <p:sp>
        <p:nvSpPr>
          <p:cNvPr id="29" name="Rectangle 28">
            <a:extLst>
              <a:ext uri="{FF2B5EF4-FFF2-40B4-BE49-F238E27FC236}">
                <a16:creationId xmlns:a16="http://schemas.microsoft.com/office/drawing/2014/main" id="{D5557DD7-FF5F-41D8-BC7A-5E3FED045732}"/>
              </a:ext>
            </a:extLst>
          </p:cNvPr>
          <p:cNvSpPr/>
          <p:nvPr/>
        </p:nvSpPr>
        <p:spPr>
          <a:xfrm>
            <a:off x="6563988" y="7675195"/>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tx1"/>
              </a:solidFill>
              <a:latin typeface="Arial"/>
            </a:endParaRPr>
          </a:p>
        </p:txBody>
      </p:sp>
      <p:grpSp>
        <p:nvGrpSpPr>
          <p:cNvPr id="7" name="Group 6">
            <a:extLst>
              <a:ext uri="{FF2B5EF4-FFF2-40B4-BE49-F238E27FC236}">
                <a16:creationId xmlns:a16="http://schemas.microsoft.com/office/drawing/2014/main" id="{778E8D0A-4BEE-41F1-8EDE-28D1B806BAF2}"/>
              </a:ext>
            </a:extLst>
          </p:cNvPr>
          <p:cNvGrpSpPr/>
          <p:nvPr/>
        </p:nvGrpSpPr>
        <p:grpSpPr>
          <a:xfrm>
            <a:off x="5174577" y="7999834"/>
            <a:ext cx="10195212" cy="862012"/>
            <a:chOff x="2587288" y="3999917"/>
            <a:chExt cx="5097606" cy="431006"/>
          </a:xfrm>
        </p:grpSpPr>
        <p:sp>
          <p:nvSpPr>
            <p:cNvPr id="30" name="Rectangle 29">
              <a:extLst>
                <a:ext uri="{FF2B5EF4-FFF2-40B4-BE49-F238E27FC236}">
                  <a16:creationId xmlns:a16="http://schemas.microsoft.com/office/drawing/2014/main" id="{ECC55FBC-4041-4BC9-9EFA-29E6B726B444}"/>
                </a:ext>
              </a:extLst>
            </p:cNvPr>
            <p:cNvSpPr/>
            <p:nvPr/>
          </p:nvSpPr>
          <p:spPr>
            <a:xfrm>
              <a:off x="3438378" y="4030754"/>
              <a:ext cx="4246516" cy="292388"/>
            </a:xfrm>
            <a:prstGeom prst="rect">
              <a:avLst/>
            </a:prstGeom>
          </p:spPr>
          <p:txBody>
            <a:bodyPr wrap="none">
              <a:spAutoFit/>
            </a:bodyPr>
            <a:lstStyle/>
            <a:p>
              <a:pPr defTabSz="1828800"/>
              <a:r>
                <a:rPr lang="en-US" sz="3200" b="1" dirty="0">
                  <a:solidFill>
                    <a:schemeClr val="bg1">
                      <a:lumMod val="65000"/>
                    </a:schemeClr>
                  </a:solidFill>
                </a:rPr>
                <a:t>How to choose: automotive USB products </a:t>
              </a:r>
            </a:p>
          </p:txBody>
        </p:sp>
        <p:sp>
          <p:nvSpPr>
            <p:cNvPr id="31" name="Rounded Rectangle 71">
              <a:extLst>
                <a:ext uri="{FF2B5EF4-FFF2-40B4-BE49-F238E27FC236}">
                  <a16:creationId xmlns:a16="http://schemas.microsoft.com/office/drawing/2014/main" id="{08419D84-0874-4D7D-B662-E072169820B3}"/>
                </a:ext>
              </a:extLst>
            </p:cNvPr>
            <p:cNvSpPr/>
            <p:nvPr/>
          </p:nvSpPr>
          <p:spPr>
            <a:xfrm>
              <a:off x="2587288" y="3999917"/>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06</a:t>
              </a:r>
              <a:endParaRPr lang="en-US" sz="2800" b="1" dirty="0">
                <a:solidFill>
                  <a:srgbClr val="FFFFFF"/>
                </a:solidFill>
                <a:latin typeface="Arial"/>
              </a:endParaRPr>
            </a:p>
          </p:txBody>
        </p:sp>
      </p:grpSp>
      <p:grpSp>
        <p:nvGrpSpPr>
          <p:cNvPr id="10" name="Group 9">
            <a:extLst>
              <a:ext uri="{FF2B5EF4-FFF2-40B4-BE49-F238E27FC236}">
                <a16:creationId xmlns:a16="http://schemas.microsoft.com/office/drawing/2014/main" id="{3B33BF86-B527-44EA-90DE-EE44907836CF}"/>
              </a:ext>
            </a:extLst>
          </p:cNvPr>
          <p:cNvGrpSpPr/>
          <p:nvPr/>
        </p:nvGrpSpPr>
        <p:grpSpPr>
          <a:xfrm>
            <a:off x="5171373" y="746759"/>
            <a:ext cx="10343982" cy="862012"/>
            <a:chOff x="2585686" y="373379"/>
            <a:chExt cx="5171991" cy="431006"/>
          </a:xfrm>
        </p:grpSpPr>
        <p:sp>
          <p:nvSpPr>
            <p:cNvPr id="48" name="Rounded Rectangle 47"/>
            <p:cNvSpPr/>
            <p:nvPr/>
          </p:nvSpPr>
          <p:spPr>
            <a:xfrm>
              <a:off x="2585686" y="373379"/>
              <a:ext cx="431006" cy="431006"/>
            </a:xfrm>
            <a:prstGeom prst="roundRect">
              <a:avLst/>
            </a:prstGeom>
            <a:solidFill>
              <a:schemeClr val="accent3"/>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altLang="zh-CN" sz="2800" b="1" dirty="0">
                  <a:solidFill>
                    <a:srgbClr val="FFFFFF"/>
                  </a:solidFill>
                  <a:latin typeface="Arial"/>
                </a:rPr>
                <a:t>01</a:t>
              </a:r>
              <a:endParaRPr lang="en-US" sz="2800" b="1" dirty="0">
                <a:solidFill>
                  <a:srgbClr val="FFFFFF"/>
                </a:solidFill>
                <a:latin typeface="Arial"/>
              </a:endParaRPr>
            </a:p>
          </p:txBody>
        </p:sp>
        <p:sp>
          <p:nvSpPr>
            <p:cNvPr id="35" name="Rectangle 34">
              <a:extLst>
                <a:ext uri="{FF2B5EF4-FFF2-40B4-BE49-F238E27FC236}">
                  <a16:creationId xmlns:a16="http://schemas.microsoft.com/office/drawing/2014/main" id="{31A6AF02-F1C8-42D4-B214-7E52649398EE}"/>
                </a:ext>
              </a:extLst>
            </p:cNvPr>
            <p:cNvSpPr/>
            <p:nvPr/>
          </p:nvSpPr>
          <p:spPr>
            <a:xfrm>
              <a:off x="3436776" y="423368"/>
              <a:ext cx="4320901" cy="292388"/>
            </a:xfrm>
            <a:prstGeom prst="rect">
              <a:avLst/>
            </a:prstGeom>
          </p:spPr>
          <p:txBody>
            <a:bodyPr wrap="square">
              <a:spAutoFit/>
            </a:bodyPr>
            <a:lstStyle/>
            <a:p>
              <a:pPr defTabSz="1828800"/>
              <a:r>
                <a:rPr lang="en-US" altLang="zh-CN" sz="3200" b="1" dirty="0"/>
                <a:t>Automotive USB design challenges</a:t>
              </a:r>
            </a:p>
          </p:txBody>
        </p:sp>
      </p:grpSp>
    </p:spTree>
    <p:extLst>
      <p:ext uri="{BB962C8B-B14F-4D97-AF65-F5344CB8AC3E}">
        <p14:creationId xmlns:p14="http://schemas.microsoft.com/office/powerpoint/2010/main" val="29670370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9052" y="19048"/>
            <a:ext cx="2967236" cy="10287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2400">
              <a:solidFill>
                <a:srgbClr val="FFFFFF"/>
              </a:solidFill>
              <a:latin typeface="Arial"/>
            </a:endParaRPr>
          </a:p>
        </p:txBody>
      </p:sp>
      <p:sp>
        <p:nvSpPr>
          <p:cNvPr id="12" name="Isosceles Triangle 11"/>
          <p:cNvSpPr/>
          <p:nvPr/>
        </p:nvSpPr>
        <p:spPr>
          <a:xfrm rot="5400000">
            <a:off x="2408075" y="2883258"/>
            <a:ext cx="2038350" cy="996236"/>
          </a:xfrm>
          <a:prstGeom prst="triangle">
            <a:avLst>
              <a:gd name="adj" fmla="val 418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a:solidFill>
                <a:srgbClr val="FFFFFF"/>
              </a:solidFill>
              <a:latin typeface="Arial"/>
            </a:endParaRPr>
          </a:p>
        </p:txBody>
      </p:sp>
      <p:cxnSp>
        <p:nvCxnSpPr>
          <p:cNvPr id="15" name="Straight Connector 14"/>
          <p:cNvCxnSpPr>
            <a:stCxn id="12" idx="4"/>
          </p:cNvCxnSpPr>
          <p:nvPr/>
        </p:nvCxnSpPr>
        <p:spPr>
          <a:xfrm>
            <a:off x="2929133" y="4400552"/>
            <a:ext cx="19050" cy="5924548"/>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2" idx="2"/>
            <a:endCxn id="12" idx="0"/>
          </p:cNvCxnSpPr>
          <p:nvPr/>
        </p:nvCxnSpPr>
        <p:spPr>
          <a:xfrm>
            <a:off x="2929132" y="2362203"/>
            <a:ext cx="996236" cy="853458"/>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2" idx="0"/>
            <a:endCxn id="12" idx="4"/>
          </p:cNvCxnSpPr>
          <p:nvPr/>
        </p:nvCxnSpPr>
        <p:spPr>
          <a:xfrm flipH="1">
            <a:off x="2929132" y="3215660"/>
            <a:ext cx="996236" cy="1184892"/>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endCxn id="12" idx="2"/>
          </p:cNvCxnSpPr>
          <p:nvPr/>
        </p:nvCxnSpPr>
        <p:spPr>
          <a:xfrm flipH="1">
            <a:off x="2929132" y="38101"/>
            <a:ext cx="19052" cy="2324102"/>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86AAE58F-520E-4DA5-8AC4-E35836A5F92F}"/>
              </a:ext>
            </a:extLst>
          </p:cNvPr>
          <p:cNvGrpSpPr/>
          <p:nvPr/>
        </p:nvGrpSpPr>
        <p:grpSpPr>
          <a:xfrm>
            <a:off x="323482" y="495645"/>
            <a:ext cx="2305904" cy="2616530"/>
            <a:chOff x="158037" y="224486"/>
            <a:chExt cx="1152952" cy="1308265"/>
          </a:xfrm>
        </p:grpSpPr>
        <p:sp>
          <p:nvSpPr>
            <p:cNvPr id="27" name="TextBox 26"/>
            <p:cNvSpPr txBox="1"/>
            <p:nvPr/>
          </p:nvSpPr>
          <p:spPr>
            <a:xfrm>
              <a:off x="158037" y="1348085"/>
              <a:ext cx="1152952" cy="184666"/>
            </a:xfrm>
            <a:prstGeom prst="rect">
              <a:avLst/>
            </a:prstGeom>
            <a:noFill/>
          </p:spPr>
          <p:txBody>
            <a:bodyPr wrap="square" rtlCol="0">
              <a:spAutoFit/>
            </a:bodyPr>
            <a:lstStyle/>
            <a:p>
              <a:pPr algn="ctr" defTabSz="1828800"/>
              <a:r>
                <a:rPr lang="en-US" altLang="zh-CN" sz="1800" b="1" dirty="0">
                  <a:solidFill>
                    <a:srgbClr val="FFFFFF"/>
                  </a:solidFill>
                </a:rPr>
                <a:t>EMI optimization</a:t>
              </a:r>
            </a:p>
          </p:txBody>
        </p:sp>
        <p:sp>
          <p:nvSpPr>
            <p:cNvPr id="28" name="Rounded Rectangle 47">
              <a:extLst>
                <a:ext uri="{FF2B5EF4-FFF2-40B4-BE49-F238E27FC236}">
                  <a16:creationId xmlns:a16="http://schemas.microsoft.com/office/drawing/2014/main" id="{F9B2E62C-F826-4DAD-93A3-143C39351256}"/>
                </a:ext>
              </a:extLst>
            </p:cNvPr>
            <p:cNvSpPr/>
            <p:nvPr/>
          </p:nvSpPr>
          <p:spPr>
            <a:xfrm>
              <a:off x="297252" y="224486"/>
              <a:ext cx="874523" cy="874523"/>
            </a:xfrm>
            <a:prstGeom prst="roundRect">
              <a:avLst/>
            </a:prstGeom>
            <a:solidFill>
              <a:schemeClr val="accent3"/>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altLang="zh-CN" sz="8000" b="1" dirty="0">
                  <a:solidFill>
                    <a:srgbClr val="FFFFFF"/>
                  </a:solidFill>
                </a:rPr>
                <a:t>05</a:t>
              </a:r>
              <a:endParaRPr lang="en-US" sz="8000" b="1" dirty="0">
                <a:solidFill>
                  <a:srgbClr val="FFFFFF"/>
                </a:solidFill>
                <a:latin typeface="Arial"/>
              </a:endParaRPr>
            </a:p>
          </p:txBody>
        </p:sp>
      </p:grpSp>
      <p:grpSp>
        <p:nvGrpSpPr>
          <p:cNvPr id="4" name="Group 3">
            <a:extLst>
              <a:ext uri="{FF2B5EF4-FFF2-40B4-BE49-F238E27FC236}">
                <a16:creationId xmlns:a16="http://schemas.microsoft.com/office/drawing/2014/main" id="{89B4413D-2BCA-4196-842A-82745738CCF5}"/>
              </a:ext>
            </a:extLst>
          </p:cNvPr>
          <p:cNvGrpSpPr/>
          <p:nvPr/>
        </p:nvGrpSpPr>
        <p:grpSpPr>
          <a:xfrm>
            <a:off x="5171373" y="1500191"/>
            <a:ext cx="10343982" cy="862012"/>
            <a:chOff x="2585686" y="389412"/>
            <a:chExt cx="5171991" cy="431006"/>
          </a:xfrm>
        </p:grpSpPr>
        <p:sp>
          <p:nvSpPr>
            <p:cNvPr id="33" name="Rounded Rectangle 47">
              <a:extLst>
                <a:ext uri="{FF2B5EF4-FFF2-40B4-BE49-F238E27FC236}">
                  <a16:creationId xmlns:a16="http://schemas.microsoft.com/office/drawing/2014/main" id="{443C0B55-9EA9-4DF5-8F65-1EA6AA49A5FB}"/>
                </a:ext>
              </a:extLst>
            </p:cNvPr>
            <p:cNvSpPr/>
            <p:nvPr/>
          </p:nvSpPr>
          <p:spPr>
            <a:xfrm>
              <a:off x="2585686" y="389412"/>
              <a:ext cx="431006" cy="431006"/>
            </a:xfrm>
            <a:prstGeom prst="roundRect">
              <a:avLst/>
            </a:prstGeom>
            <a:solidFill>
              <a:schemeClr val="accent5">
                <a:lumMod val="75000"/>
              </a:schemeClr>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altLang="zh-CN" sz="2800" b="1" dirty="0">
                  <a:solidFill>
                    <a:srgbClr val="FFFFFF"/>
                  </a:solidFill>
                  <a:latin typeface="Arial"/>
                </a:rPr>
                <a:t>a.</a:t>
              </a:r>
              <a:endParaRPr lang="en-US" sz="2800" b="1" dirty="0">
                <a:solidFill>
                  <a:srgbClr val="FFFFFF"/>
                </a:solidFill>
                <a:latin typeface="Arial"/>
              </a:endParaRPr>
            </a:p>
          </p:txBody>
        </p:sp>
        <p:sp>
          <p:nvSpPr>
            <p:cNvPr id="34" name="Rectangle 33">
              <a:extLst>
                <a:ext uri="{FF2B5EF4-FFF2-40B4-BE49-F238E27FC236}">
                  <a16:creationId xmlns:a16="http://schemas.microsoft.com/office/drawing/2014/main" id="{5A25A27B-729A-4EFD-85D4-FB17C56F5262}"/>
                </a:ext>
              </a:extLst>
            </p:cNvPr>
            <p:cNvSpPr/>
            <p:nvPr/>
          </p:nvSpPr>
          <p:spPr>
            <a:xfrm>
              <a:off x="3436776" y="435638"/>
              <a:ext cx="4320901" cy="292388"/>
            </a:xfrm>
            <a:prstGeom prst="rect">
              <a:avLst/>
            </a:prstGeom>
          </p:spPr>
          <p:txBody>
            <a:bodyPr wrap="square">
              <a:spAutoFit/>
            </a:bodyPr>
            <a:lstStyle/>
            <a:p>
              <a:pPr defTabSz="1828800"/>
              <a:r>
                <a:rPr lang="en-US" altLang="zh-CN" sz="3200" b="1" dirty="0"/>
                <a:t>EMI basics</a:t>
              </a:r>
            </a:p>
          </p:txBody>
        </p:sp>
      </p:grpSp>
      <p:sp>
        <p:nvSpPr>
          <p:cNvPr id="35" name="Rectangle 34">
            <a:extLst>
              <a:ext uri="{FF2B5EF4-FFF2-40B4-BE49-F238E27FC236}">
                <a16:creationId xmlns:a16="http://schemas.microsoft.com/office/drawing/2014/main" id="{5B7CE66D-F896-47A1-A0CE-189FCD826944}"/>
              </a:ext>
            </a:extLst>
          </p:cNvPr>
          <p:cNvSpPr/>
          <p:nvPr/>
        </p:nvSpPr>
        <p:spPr>
          <a:xfrm>
            <a:off x="6563988" y="3175973"/>
            <a:ext cx="8146268" cy="91438"/>
          </a:xfrm>
          <a:prstGeom prst="rect">
            <a:avLst/>
          </a:prstGeom>
          <a:gradFill flip="none" rotWithShape="1">
            <a:gsLst>
              <a:gs pos="0">
                <a:schemeClr val="accent3">
                  <a:lumMod val="60000"/>
                  <a:lumOff val="40000"/>
                  <a:alpha val="0"/>
                </a:schemeClr>
              </a:gs>
              <a:gs pos="50000">
                <a:schemeClr val="accent5">
                  <a:lumMod val="75000"/>
                </a:schemeClr>
              </a:gs>
              <a:gs pos="100000">
                <a:schemeClr val="accent3">
                  <a:lumMod val="60000"/>
                  <a:lumOff val="4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3200">
              <a:solidFill>
                <a:schemeClr val="tx1"/>
              </a:solidFill>
              <a:latin typeface="Arial"/>
            </a:endParaRPr>
          </a:p>
        </p:txBody>
      </p:sp>
      <p:sp>
        <p:nvSpPr>
          <p:cNvPr id="36" name="Rectangle 35">
            <a:extLst>
              <a:ext uri="{FF2B5EF4-FFF2-40B4-BE49-F238E27FC236}">
                <a16:creationId xmlns:a16="http://schemas.microsoft.com/office/drawing/2014/main" id="{C295182C-D117-4CD9-BDFD-DB300561EBDC}"/>
              </a:ext>
            </a:extLst>
          </p:cNvPr>
          <p:cNvSpPr/>
          <p:nvPr/>
        </p:nvSpPr>
        <p:spPr>
          <a:xfrm>
            <a:off x="6563988" y="5756963"/>
            <a:ext cx="8146268" cy="91438"/>
          </a:xfrm>
          <a:prstGeom prst="rect">
            <a:avLst/>
          </a:prstGeom>
          <a:gradFill flip="none" rotWithShape="1">
            <a:gsLst>
              <a:gs pos="0">
                <a:schemeClr val="accent3">
                  <a:lumMod val="60000"/>
                  <a:lumOff val="40000"/>
                  <a:alpha val="0"/>
                </a:schemeClr>
              </a:gs>
              <a:gs pos="50000">
                <a:schemeClr val="accent5">
                  <a:lumMod val="75000"/>
                </a:schemeClr>
              </a:gs>
              <a:gs pos="100000">
                <a:schemeClr val="accent3">
                  <a:lumMod val="60000"/>
                  <a:lumOff val="4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tx1"/>
              </a:solidFill>
              <a:latin typeface="Arial"/>
            </a:endParaRPr>
          </a:p>
        </p:txBody>
      </p:sp>
      <p:grpSp>
        <p:nvGrpSpPr>
          <p:cNvPr id="3" name="Group 2">
            <a:extLst>
              <a:ext uri="{FF2B5EF4-FFF2-40B4-BE49-F238E27FC236}">
                <a16:creationId xmlns:a16="http://schemas.microsoft.com/office/drawing/2014/main" id="{324838C1-5828-4123-B34C-0F078E18C325}"/>
              </a:ext>
            </a:extLst>
          </p:cNvPr>
          <p:cNvGrpSpPr/>
          <p:nvPr/>
        </p:nvGrpSpPr>
        <p:grpSpPr>
          <a:xfrm>
            <a:off x="5171372" y="4081180"/>
            <a:ext cx="10846180" cy="862012"/>
            <a:chOff x="2585686" y="1160195"/>
            <a:chExt cx="5423090" cy="431006"/>
          </a:xfrm>
        </p:grpSpPr>
        <p:sp>
          <p:nvSpPr>
            <p:cNvPr id="40" name="Rectangle 39">
              <a:extLst>
                <a:ext uri="{FF2B5EF4-FFF2-40B4-BE49-F238E27FC236}">
                  <a16:creationId xmlns:a16="http://schemas.microsoft.com/office/drawing/2014/main" id="{ED2EE075-DF7A-4831-AAB0-8D439797C021}"/>
                </a:ext>
              </a:extLst>
            </p:cNvPr>
            <p:cNvSpPr/>
            <p:nvPr/>
          </p:nvSpPr>
          <p:spPr>
            <a:xfrm>
              <a:off x="3436776" y="1206421"/>
              <a:ext cx="4572000" cy="292388"/>
            </a:xfrm>
            <a:prstGeom prst="rect">
              <a:avLst/>
            </a:prstGeom>
          </p:spPr>
          <p:txBody>
            <a:bodyPr>
              <a:spAutoFit/>
            </a:bodyPr>
            <a:lstStyle/>
            <a:p>
              <a:pPr defTabSz="1828800"/>
              <a:r>
                <a:rPr lang="en-US" sz="3200" b="1" dirty="0"/>
                <a:t>Design / layout tips to optimize EMI</a:t>
              </a:r>
            </a:p>
          </p:txBody>
        </p:sp>
        <p:sp>
          <p:nvSpPr>
            <p:cNvPr id="41" name="Rounded Rectangle 68">
              <a:extLst>
                <a:ext uri="{FF2B5EF4-FFF2-40B4-BE49-F238E27FC236}">
                  <a16:creationId xmlns:a16="http://schemas.microsoft.com/office/drawing/2014/main" id="{5D9F7D06-A7B0-455B-BC19-3619F0007A98}"/>
                </a:ext>
              </a:extLst>
            </p:cNvPr>
            <p:cNvSpPr/>
            <p:nvPr/>
          </p:nvSpPr>
          <p:spPr>
            <a:xfrm>
              <a:off x="2585686" y="1160195"/>
              <a:ext cx="431006" cy="431006"/>
            </a:xfrm>
            <a:prstGeom prst="roundRect">
              <a:avLst/>
            </a:prstGeom>
            <a:solidFill>
              <a:schemeClr val="accent5">
                <a:lumMod val="75000"/>
              </a:schemeClr>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altLang="zh-CN" sz="2800" b="1" dirty="0">
                  <a:solidFill>
                    <a:srgbClr val="FFFFFF"/>
                  </a:solidFill>
                  <a:latin typeface="Arial"/>
                </a:rPr>
                <a:t>b.</a:t>
              </a:r>
              <a:endParaRPr lang="en-US" sz="2800" b="1" dirty="0">
                <a:solidFill>
                  <a:srgbClr val="FFFFFF"/>
                </a:solidFill>
                <a:latin typeface="Arial"/>
              </a:endParaRPr>
            </a:p>
          </p:txBody>
        </p:sp>
      </p:grpSp>
      <p:grpSp>
        <p:nvGrpSpPr>
          <p:cNvPr id="7" name="Group 6">
            <a:extLst>
              <a:ext uri="{FF2B5EF4-FFF2-40B4-BE49-F238E27FC236}">
                <a16:creationId xmlns:a16="http://schemas.microsoft.com/office/drawing/2014/main" id="{1DB9B0E2-1D83-4296-B610-F5D5FBFB0F22}"/>
              </a:ext>
            </a:extLst>
          </p:cNvPr>
          <p:cNvGrpSpPr/>
          <p:nvPr/>
        </p:nvGrpSpPr>
        <p:grpSpPr>
          <a:xfrm>
            <a:off x="5171372" y="6662167"/>
            <a:ext cx="10789924" cy="862012"/>
            <a:chOff x="2585686" y="1870126"/>
            <a:chExt cx="5394962" cy="431006"/>
          </a:xfrm>
        </p:grpSpPr>
        <p:sp>
          <p:nvSpPr>
            <p:cNvPr id="43" name="Rectangle 42">
              <a:extLst>
                <a:ext uri="{FF2B5EF4-FFF2-40B4-BE49-F238E27FC236}">
                  <a16:creationId xmlns:a16="http://schemas.microsoft.com/office/drawing/2014/main" id="{2547D746-1D2D-4050-B9AD-7FBAC42CD36A}"/>
                </a:ext>
              </a:extLst>
            </p:cNvPr>
            <p:cNvSpPr/>
            <p:nvPr/>
          </p:nvSpPr>
          <p:spPr>
            <a:xfrm>
              <a:off x="3436776" y="1916352"/>
              <a:ext cx="4543872" cy="292388"/>
            </a:xfrm>
            <a:prstGeom prst="rect">
              <a:avLst/>
            </a:prstGeom>
          </p:spPr>
          <p:txBody>
            <a:bodyPr wrap="none">
              <a:spAutoFit/>
            </a:bodyPr>
            <a:lstStyle/>
            <a:p>
              <a:pPr defTabSz="1828800"/>
              <a:r>
                <a:rPr lang="en-US" sz="3200" b="1" dirty="0"/>
                <a:t>Real-life example: TPS2585x EMI optimization</a:t>
              </a:r>
            </a:p>
          </p:txBody>
        </p:sp>
        <p:sp>
          <p:nvSpPr>
            <p:cNvPr id="44" name="Rounded Rectangle 69">
              <a:extLst>
                <a:ext uri="{FF2B5EF4-FFF2-40B4-BE49-F238E27FC236}">
                  <a16:creationId xmlns:a16="http://schemas.microsoft.com/office/drawing/2014/main" id="{152C394C-F611-4134-A003-0FF37D16BEE0}"/>
                </a:ext>
              </a:extLst>
            </p:cNvPr>
            <p:cNvSpPr/>
            <p:nvPr/>
          </p:nvSpPr>
          <p:spPr>
            <a:xfrm>
              <a:off x="2585686" y="1870126"/>
              <a:ext cx="431006" cy="431006"/>
            </a:xfrm>
            <a:prstGeom prst="roundRect">
              <a:avLst/>
            </a:prstGeom>
            <a:solidFill>
              <a:schemeClr val="accent5">
                <a:lumMod val="75000"/>
              </a:schemeClr>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sz="2800" b="1" dirty="0">
                  <a:solidFill>
                    <a:srgbClr val="FFFFFF"/>
                  </a:solidFill>
                  <a:latin typeface="Arial"/>
                </a:rPr>
                <a:t>c.</a:t>
              </a:r>
            </a:p>
          </p:txBody>
        </p:sp>
      </p:grpSp>
    </p:spTree>
    <p:extLst>
      <p:ext uri="{BB962C8B-B14F-4D97-AF65-F5344CB8AC3E}">
        <p14:creationId xmlns:p14="http://schemas.microsoft.com/office/powerpoint/2010/main" val="28462324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EMI in switch-mode power supplies</a:t>
            </a:r>
          </a:p>
        </p:txBody>
      </p:sp>
      <p:sp>
        <p:nvSpPr>
          <p:cNvPr id="3" name="Slide Number Placeholder 2"/>
          <p:cNvSpPr>
            <a:spLocks noGrp="1"/>
          </p:cNvSpPr>
          <p:nvPr>
            <p:ph type="sldNum" sz="quarter" idx="10"/>
          </p:nvPr>
        </p:nvSpPr>
        <p:spPr>
          <a:xfrm>
            <a:off x="13284732" y="9075208"/>
            <a:ext cx="4267728" cy="309564"/>
          </a:xfrm>
        </p:spPr>
        <p:txBody>
          <a:bodyPr/>
          <a:lstStyle/>
          <a:p>
            <a:pPr defTabSz="1371272" fontAlgn="base">
              <a:spcBef>
                <a:spcPct val="0"/>
              </a:spcBef>
              <a:spcAft>
                <a:spcPct val="0"/>
              </a:spcAft>
              <a:defRPr/>
            </a:pPr>
            <a:fld id="{00C9E872-E0BB-4469-A3CE-4B2AA192E6E7}" type="slidenum">
              <a:rPr lang="en-US" smtClean="0">
                <a:solidFill>
                  <a:srgbClr val="000000"/>
                </a:solidFill>
              </a:rPr>
              <a:pPr defTabSz="1371272" fontAlgn="base">
                <a:spcBef>
                  <a:spcPct val="0"/>
                </a:spcBef>
                <a:spcAft>
                  <a:spcPct val="0"/>
                </a:spcAft>
                <a:defRPr/>
              </a:pPr>
              <a:t>31</a:t>
            </a:fld>
            <a:endParaRPr lang="en-US" dirty="0">
              <a:solidFill>
                <a:srgbClr val="000000"/>
              </a:solidFill>
            </a:endParaRPr>
          </a:p>
        </p:txBody>
      </p:sp>
      <p:sp>
        <p:nvSpPr>
          <p:cNvPr id="4" name="Rounded Rectangle 3"/>
          <p:cNvSpPr/>
          <p:nvPr/>
        </p:nvSpPr>
        <p:spPr bwMode="auto">
          <a:xfrm>
            <a:off x="3066461" y="2399059"/>
            <a:ext cx="3463650" cy="2629690"/>
          </a:xfrm>
          <a:prstGeom prst="roundRect">
            <a:avLst/>
          </a:prstGeom>
          <a:solidFill>
            <a:srgbClr val="FFFFFF"/>
          </a:solidFill>
          <a:ln w="25400" cap="flat" cmpd="sng" algn="ctr">
            <a:solidFill>
              <a:srgbClr val="7F7F7F"/>
            </a:solidFill>
            <a:prstDash val="solid"/>
            <a:headEnd type="none" w="med" len="med"/>
            <a:tailEnd type="none" w="med" len="med"/>
          </a:ln>
          <a:effectLst>
            <a:glow rad="228600">
              <a:srgbClr val="DE0000">
                <a:satMod val="175000"/>
                <a:alpha val="40000"/>
              </a:srgbClr>
            </a:glow>
            <a:innerShdw blurRad="63500" dist="50800" dir="13500000">
              <a:prstClr val="black">
                <a:alpha val="50000"/>
              </a:prstClr>
            </a:innerShdw>
          </a:effectLst>
        </p:spPr>
        <p:txBody>
          <a:bodyPr anchor="ctr"/>
          <a:lstStyle/>
          <a:p>
            <a:pPr algn="ctr" defTabSz="1828800" fontAlgn="base">
              <a:lnSpc>
                <a:spcPct val="90000"/>
              </a:lnSpc>
              <a:spcBef>
                <a:spcPct val="50000"/>
              </a:spcBef>
              <a:spcAft>
                <a:spcPct val="0"/>
              </a:spcAft>
              <a:defRPr/>
            </a:pPr>
            <a:endParaRPr lang="en-US" sz="4800" kern="0" dirty="0">
              <a:ln w="12700">
                <a:solidFill>
                  <a:srgbClr val="DE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latin typeface="Arial"/>
              <a:cs typeface="Arial" pitchFamily="34" charset="0"/>
            </a:endParaRPr>
          </a:p>
        </p:txBody>
      </p:sp>
      <p:cxnSp>
        <p:nvCxnSpPr>
          <p:cNvPr id="7" name="Shape 68"/>
          <p:cNvCxnSpPr>
            <a:cxnSpLocks noChangeShapeType="1"/>
            <a:endCxn id="68" idx="0"/>
          </p:cNvCxnSpPr>
          <p:nvPr/>
        </p:nvCxnSpPr>
        <p:spPr bwMode="auto">
          <a:xfrm>
            <a:off x="6248621" y="2955178"/>
            <a:ext cx="1706886" cy="331564"/>
          </a:xfrm>
          <a:prstGeom prst="bentConnector2">
            <a:avLst/>
          </a:prstGeom>
          <a:noFill/>
          <a:ln w="38100" algn="ctr">
            <a:solidFill>
              <a:srgbClr val="000000"/>
            </a:solidFill>
            <a:round/>
            <a:headEnd/>
            <a:tailEnd/>
          </a:ln>
          <a:extLst>
            <a:ext uri="{909E8E84-426E-40DD-AFC4-6F175D3DCCD1}">
              <a14:hiddenFill xmlns:a14="http://schemas.microsoft.com/office/drawing/2010/main">
                <a:noFill/>
              </a14:hiddenFill>
            </a:ext>
          </a:extLst>
        </p:spPr>
      </p:cxnSp>
      <p:cxnSp>
        <p:nvCxnSpPr>
          <p:cNvPr id="8" name="Shape 70"/>
          <p:cNvCxnSpPr>
            <a:cxnSpLocks noChangeShapeType="1"/>
            <a:endCxn id="68" idx="2"/>
          </p:cNvCxnSpPr>
          <p:nvPr/>
        </p:nvCxnSpPr>
        <p:spPr bwMode="auto">
          <a:xfrm flipV="1">
            <a:off x="6204337" y="4183558"/>
            <a:ext cx="1751170" cy="351320"/>
          </a:xfrm>
          <a:prstGeom prst="bentConnector2">
            <a:avLst/>
          </a:prstGeom>
          <a:noFill/>
          <a:ln w="38100" algn="ctr">
            <a:solidFill>
              <a:srgbClr val="000000"/>
            </a:solidFill>
            <a:round/>
            <a:headEnd/>
            <a:tailEnd/>
          </a:ln>
          <a:extLst>
            <a:ext uri="{909E8E84-426E-40DD-AFC4-6F175D3DCCD1}">
              <a14:hiddenFill xmlns:a14="http://schemas.microsoft.com/office/drawing/2010/main">
                <a:noFill/>
              </a14:hiddenFill>
            </a:ext>
          </a:extLst>
        </p:spPr>
      </p:cxnSp>
      <p:cxnSp>
        <p:nvCxnSpPr>
          <p:cNvPr id="9" name="Shape 72"/>
          <p:cNvCxnSpPr>
            <a:cxnSpLocks noChangeShapeType="1"/>
            <a:endCxn id="52" idx="0"/>
          </p:cNvCxnSpPr>
          <p:nvPr/>
        </p:nvCxnSpPr>
        <p:spPr bwMode="auto">
          <a:xfrm rot="10800000" flipV="1">
            <a:off x="1373542" y="2907430"/>
            <a:ext cx="1982784" cy="379312"/>
          </a:xfrm>
          <a:prstGeom prst="bentConnector2">
            <a:avLst/>
          </a:prstGeom>
          <a:noFill/>
          <a:ln w="38100" algn="ctr">
            <a:solidFill>
              <a:srgbClr val="000000"/>
            </a:solidFill>
            <a:round/>
            <a:headEnd/>
            <a:tailEnd/>
          </a:ln>
          <a:extLst>
            <a:ext uri="{909E8E84-426E-40DD-AFC4-6F175D3DCCD1}">
              <a14:hiddenFill xmlns:a14="http://schemas.microsoft.com/office/drawing/2010/main">
                <a:noFill/>
              </a14:hiddenFill>
            </a:ext>
          </a:extLst>
        </p:spPr>
      </p:cxnSp>
      <p:cxnSp>
        <p:nvCxnSpPr>
          <p:cNvPr id="10" name="Shape 74"/>
          <p:cNvCxnSpPr>
            <a:cxnSpLocks noChangeShapeType="1"/>
            <a:endCxn id="52" idx="2"/>
          </p:cNvCxnSpPr>
          <p:nvPr/>
        </p:nvCxnSpPr>
        <p:spPr bwMode="auto">
          <a:xfrm rot="10800000">
            <a:off x="1373542" y="4183558"/>
            <a:ext cx="2004928" cy="477948"/>
          </a:xfrm>
          <a:prstGeom prst="bentConnector2">
            <a:avLst/>
          </a:prstGeom>
          <a:noFill/>
          <a:ln w="38100" algn="ctr">
            <a:solidFill>
              <a:srgbClr val="000000"/>
            </a:solidFill>
            <a:round/>
            <a:headEnd/>
            <a:tailEnd/>
          </a:ln>
          <a:extLst>
            <a:ext uri="{909E8E84-426E-40DD-AFC4-6F175D3DCCD1}">
              <a14:hiddenFill xmlns:a14="http://schemas.microsoft.com/office/drawing/2010/main">
                <a:noFill/>
              </a14:hiddenFill>
            </a:ext>
          </a:extLst>
        </p:spPr>
      </p:cxnSp>
      <p:sp>
        <p:nvSpPr>
          <p:cNvPr id="12" name="Right Arrow 75"/>
          <p:cNvSpPr>
            <a:spLocks noChangeArrowheads="1"/>
          </p:cNvSpPr>
          <p:nvPr/>
        </p:nvSpPr>
        <p:spPr bwMode="auto">
          <a:xfrm>
            <a:off x="6949593" y="2732798"/>
            <a:ext cx="377630" cy="446232"/>
          </a:xfrm>
          <a:prstGeom prst="rightArrow">
            <a:avLst>
              <a:gd name="adj1" fmla="val 50000"/>
              <a:gd name="adj2" fmla="val 50003"/>
            </a:avLst>
          </a:prstGeom>
          <a:solidFill>
            <a:srgbClr val="FFC000"/>
          </a:solidFill>
          <a:ln w="19050" algn="ctr">
            <a:noFill/>
            <a:round/>
            <a:headEnd/>
            <a:tailEnd/>
          </a:ln>
        </p:spPr>
        <p:txBody>
          <a:bodyPr anchor="ctr"/>
          <a:lstStyle>
            <a:lvl1pPr eaLnBrk="0" hangingPunct="0">
              <a:spcBef>
                <a:spcPct val="65000"/>
              </a:spcBef>
              <a:buChar char="•"/>
              <a:defRPr sz="2000">
                <a:solidFill>
                  <a:schemeClr val="tx1"/>
                </a:solidFill>
                <a:latin typeface="Arial" pitchFamily="34" charset="0"/>
              </a:defRPr>
            </a:lvl1pPr>
            <a:lvl2pPr marL="742950" indent="-285750" eaLnBrk="0" hangingPunct="0">
              <a:spcBef>
                <a:spcPct val="20000"/>
              </a:spcBef>
              <a:buChar char="–"/>
              <a:defRPr>
                <a:solidFill>
                  <a:schemeClr val="tx1"/>
                </a:solidFill>
                <a:latin typeface="Arial" pitchFamily="34" charset="0"/>
              </a:defRPr>
            </a:lvl2pPr>
            <a:lvl3pPr marL="1143000" indent="-228600" eaLnBrk="0" hangingPunct="0">
              <a:spcBef>
                <a:spcPct val="15000"/>
              </a:spcBef>
              <a:buChar char="•"/>
              <a:defRPr sz="1600">
                <a:solidFill>
                  <a:schemeClr val="tx1"/>
                </a:solidFill>
                <a:latin typeface="Arial" pitchFamily="34" charset="0"/>
              </a:defRPr>
            </a:lvl3pPr>
            <a:lvl4pPr marL="1600200" indent="-228600" eaLnBrk="0" hangingPunct="0">
              <a:spcBef>
                <a:spcPct val="5000"/>
              </a:spcBef>
              <a:buChar char="–"/>
              <a:defRPr sz="1600">
                <a:solidFill>
                  <a:schemeClr val="tx1"/>
                </a:solidFill>
                <a:latin typeface="Arial" pitchFamily="34" charset="0"/>
              </a:defRPr>
            </a:lvl4pPr>
            <a:lvl5pPr marL="2057400" indent="-228600" eaLnBrk="0" hangingPunct="0">
              <a:buChar char="»"/>
              <a:defRPr sz="1600">
                <a:solidFill>
                  <a:schemeClr val="tx1"/>
                </a:solidFill>
                <a:latin typeface="Arial" pitchFamily="34" charset="0"/>
              </a:defRPr>
            </a:lvl5pPr>
            <a:lvl6pPr marL="2514600" indent="-228600" eaLnBrk="0" fontAlgn="base" hangingPunct="0">
              <a:spcBef>
                <a:spcPct val="0"/>
              </a:spcBef>
              <a:spcAft>
                <a:spcPct val="0"/>
              </a:spcAft>
              <a:buChar char="»"/>
              <a:defRPr sz="1600">
                <a:solidFill>
                  <a:schemeClr val="tx1"/>
                </a:solidFill>
                <a:latin typeface="Arial" pitchFamily="34" charset="0"/>
              </a:defRPr>
            </a:lvl6pPr>
            <a:lvl7pPr marL="2971800" indent="-228600" eaLnBrk="0" fontAlgn="base" hangingPunct="0">
              <a:spcBef>
                <a:spcPct val="0"/>
              </a:spcBef>
              <a:spcAft>
                <a:spcPct val="0"/>
              </a:spcAft>
              <a:buChar char="»"/>
              <a:defRPr sz="1600">
                <a:solidFill>
                  <a:schemeClr val="tx1"/>
                </a:solidFill>
                <a:latin typeface="Arial" pitchFamily="34" charset="0"/>
              </a:defRPr>
            </a:lvl7pPr>
            <a:lvl8pPr marL="3429000" indent="-228600" eaLnBrk="0" fontAlgn="base" hangingPunct="0">
              <a:spcBef>
                <a:spcPct val="0"/>
              </a:spcBef>
              <a:spcAft>
                <a:spcPct val="0"/>
              </a:spcAft>
              <a:buChar char="»"/>
              <a:defRPr sz="1600">
                <a:solidFill>
                  <a:schemeClr val="tx1"/>
                </a:solidFill>
                <a:latin typeface="Arial" pitchFamily="34" charset="0"/>
              </a:defRPr>
            </a:lvl8pPr>
            <a:lvl9pPr marL="3886200" indent="-228600" eaLnBrk="0" fontAlgn="base" hangingPunct="0">
              <a:spcBef>
                <a:spcPct val="0"/>
              </a:spcBef>
              <a:spcAft>
                <a:spcPct val="0"/>
              </a:spcAft>
              <a:buChar char="»"/>
              <a:defRPr sz="1600">
                <a:solidFill>
                  <a:schemeClr val="tx1"/>
                </a:solidFill>
                <a:latin typeface="Arial" pitchFamily="34" charset="0"/>
              </a:defRPr>
            </a:lvl9pPr>
          </a:lstStyle>
          <a:p>
            <a:pPr algn="ctr" defTabSz="1828800" eaLnBrk="1" fontAlgn="base" hangingPunct="1">
              <a:lnSpc>
                <a:spcPct val="90000"/>
              </a:lnSpc>
              <a:spcBef>
                <a:spcPct val="50000"/>
              </a:spcBef>
              <a:spcAft>
                <a:spcPct val="0"/>
              </a:spcAft>
              <a:buNone/>
              <a:defRPr/>
            </a:pPr>
            <a:endParaRPr lang="en-US" altLang="en-US" sz="4800" b="1" kern="0">
              <a:solidFill>
                <a:srgbClr val="000000"/>
              </a:solidFill>
            </a:endParaRPr>
          </a:p>
        </p:txBody>
      </p:sp>
      <p:sp>
        <p:nvSpPr>
          <p:cNvPr id="13" name="Right Arrow 76"/>
          <p:cNvSpPr>
            <a:spLocks noChangeArrowheads="1"/>
          </p:cNvSpPr>
          <p:nvPr/>
        </p:nvSpPr>
        <p:spPr bwMode="auto">
          <a:xfrm>
            <a:off x="6981477" y="4302580"/>
            <a:ext cx="377630" cy="446232"/>
          </a:xfrm>
          <a:prstGeom prst="rightArrow">
            <a:avLst>
              <a:gd name="adj1" fmla="val 50000"/>
              <a:gd name="adj2" fmla="val 50003"/>
            </a:avLst>
          </a:prstGeom>
          <a:solidFill>
            <a:srgbClr val="FFC000"/>
          </a:solidFill>
          <a:ln w="19050" algn="ctr">
            <a:noFill/>
            <a:round/>
            <a:headEnd/>
            <a:tailEnd/>
          </a:ln>
        </p:spPr>
        <p:txBody>
          <a:bodyPr anchor="ctr"/>
          <a:lstStyle>
            <a:lvl1pPr eaLnBrk="0" hangingPunct="0">
              <a:spcBef>
                <a:spcPct val="65000"/>
              </a:spcBef>
              <a:buChar char="•"/>
              <a:defRPr sz="2000">
                <a:solidFill>
                  <a:schemeClr val="tx1"/>
                </a:solidFill>
                <a:latin typeface="Arial" pitchFamily="34" charset="0"/>
              </a:defRPr>
            </a:lvl1pPr>
            <a:lvl2pPr marL="742950" indent="-285750" eaLnBrk="0" hangingPunct="0">
              <a:spcBef>
                <a:spcPct val="20000"/>
              </a:spcBef>
              <a:buChar char="–"/>
              <a:defRPr>
                <a:solidFill>
                  <a:schemeClr val="tx1"/>
                </a:solidFill>
                <a:latin typeface="Arial" pitchFamily="34" charset="0"/>
              </a:defRPr>
            </a:lvl2pPr>
            <a:lvl3pPr marL="1143000" indent="-228600" eaLnBrk="0" hangingPunct="0">
              <a:spcBef>
                <a:spcPct val="15000"/>
              </a:spcBef>
              <a:buChar char="•"/>
              <a:defRPr sz="1600">
                <a:solidFill>
                  <a:schemeClr val="tx1"/>
                </a:solidFill>
                <a:latin typeface="Arial" pitchFamily="34" charset="0"/>
              </a:defRPr>
            </a:lvl3pPr>
            <a:lvl4pPr marL="1600200" indent="-228600" eaLnBrk="0" hangingPunct="0">
              <a:spcBef>
                <a:spcPct val="5000"/>
              </a:spcBef>
              <a:buChar char="–"/>
              <a:defRPr sz="1600">
                <a:solidFill>
                  <a:schemeClr val="tx1"/>
                </a:solidFill>
                <a:latin typeface="Arial" pitchFamily="34" charset="0"/>
              </a:defRPr>
            </a:lvl4pPr>
            <a:lvl5pPr marL="2057400" indent="-228600" eaLnBrk="0" hangingPunct="0">
              <a:buChar char="»"/>
              <a:defRPr sz="1600">
                <a:solidFill>
                  <a:schemeClr val="tx1"/>
                </a:solidFill>
                <a:latin typeface="Arial" pitchFamily="34" charset="0"/>
              </a:defRPr>
            </a:lvl5pPr>
            <a:lvl6pPr marL="2514600" indent="-228600" eaLnBrk="0" fontAlgn="base" hangingPunct="0">
              <a:spcBef>
                <a:spcPct val="0"/>
              </a:spcBef>
              <a:spcAft>
                <a:spcPct val="0"/>
              </a:spcAft>
              <a:buChar char="»"/>
              <a:defRPr sz="1600">
                <a:solidFill>
                  <a:schemeClr val="tx1"/>
                </a:solidFill>
                <a:latin typeface="Arial" pitchFamily="34" charset="0"/>
              </a:defRPr>
            </a:lvl6pPr>
            <a:lvl7pPr marL="2971800" indent="-228600" eaLnBrk="0" fontAlgn="base" hangingPunct="0">
              <a:spcBef>
                <a:spcPct val="0"/>
              </a:spcBef>
              <a:spcAft>
                <a:spcPct val="0"/>
              </a:spcAft>
              <a:buChar char="»"/>
              <a:defRPr sz="1600">
                <a:solidFill>
                  <a:schemeClr val="tx1"/>
                </a:solidFill>
                <a:latin typeface="Arial" pitchFamily="34" charset="0"/>
              </a:defRPr>
            </a:lvl7pPr>
            <a:lvl8pPr marL="3429000" indent="-228600" eaLnBrk="0" fontAlgn="base" hangingPunct="0">
              <a:spcBef>
                <a:spcPct val="0"/>
              </a:spcBef>
              <a:spcAft>
                <a:spcPct val="0"/>
              </a:spcAft>
              <a:buChar char="»"/>
              <a:defRPr sz="1600">
                <a:solidFill>
                  <a:schemeClr val="tx1"/>
                </a:solidFill>
                <a:latin typeface="Arial" pitchFamily="34" charset="0"/>
              </a:defRPr>
            </a:lvl8pPr>
            <a:lvl9pPr marL="3886200" indent="-228600" eaLnBrk="0" fontAlgn="base" hangingPunct="0">
              <a:spcBef>
                <a:spcPct val="0"/>
              </a:spcBef>
              <a:spcAft>
                <a:spcPct val="0"/>
              </a:spcAft>
              <a:buChar char="»"/>
              <a:defRPr sz="1600">
                <a:solidFill>
                  <a:schemeClr val="tx1"/>
                </a:solidFill>
                <a:latin typeface="Arial" pitchFamily="34" charset="0"/>
              </a:defRPr>
            </a:lvl9pPr>
          </a:lstStyle>
          <a:p>
            <a:pPr algn="ctr" defTabSz="1828800" eaLnBrk="1" fontAlgn="base" hangingPunct="1">
              <a:lnSpc>
                <a:spcPct val="90000"/>
              </a:lnSpc>
              <a:spcBef>
                <a:spcPct val="50000"/>
              </a:spcBef>
              <a:spcAft>
                <a:spcPct val="0"/>
              </a:spcAft>
              <a:buNone/>
              <a:defRPr/>
            </a:pPr>
            <a:endParaRPr lang="en-US" altLang="en-US" sz="4800" b="1" kern="0">
              <a:solidFill>
                <a:srgbClr val="000000"/>
              </a:solidFill>
            </a:endParaRPr>
          </a:p>
        </p:txBody>
      </p:sp>
      <p:sp>
        <p:nvSpPr>
          <p:cNvPr id="14" name="Right Arrow 77"/>
          <p:cNvSpPr>
            <a:spLocks noChangeArrowheads="1"/>
          </p:cNvSpPr>
          <p:nvPr/>
        </p:nvSpPr>
        <p:spPr bwMode="auto">
          <a:xfrm rot="10800000">
            <a:off x="2386343" y="2672250"/>
            <a:ext cx="377630" cy="446232"/>
          </a:xfrm>
          <a:prstGeom prst="rightArrow">
            <a:avLst>
              <a:gd name="adj1" fmla="val 50000"/>
              <a:gd name="adj2" fmla="val 50003"/>
            </a:avLst>
          </a:prstGeom>
          <a:solidFill>
            <a:srgbClr val="FFC000"/>
          </a:solidFill>
          <a:ln w="19050" algn="ctr">
            <a:noFill/>
            <a:round/>
            <a:headEnd/>
            <a:tailEnd/>
          </a:ln>
        </p:spPr>
        <p:txBody>
          <a:bodyPr anchor="ctr"/>
          <a:lstStyle>
            <a:lvl1pPr eaLnBrk="0" hangingPunct="0">
              <a:spcBef>
                <a:spcPct val="65000"/>
              </a:spcBef>
              <a:buChar char="•"/>
              <a:defRPr sz="2000">
                <a:solidFill>
                  <a:schemeClr val="tx1"/>
                </a:solidFill>
                <a:latin typeface="Arial" pitchFamily="34" charset="0"/>
              </a:defRPr>
            </a:lvl1pPr>
            <a:lvl2pPr marL="742950" indent="-285750" eaLnBrk="0" hangingPunct="0">
              <a:spcBef>
                <a:spcPct val="20000"/>
              </a:spcBef>
              <a:buChar char="–"/>
              <a:defRPr>
                <a:solidFill>
                  <a:schemeClr val="tx1"/>
                </a:solidFill>
                <a:latin typeface="Arial" pitchFamily="34" charset="0"/>
              </a:defRPr>
            </a:lvl2pPr>
            <a:lvl3pPr marL="1143000" indent="-228600" eaLnBrk="0" hangingPunct="0">
              <a:spcBef>
                <a:spcPct val="15000"/>
              </a:spcBef>
              <a:buChar char="•"/>
              <a:defRPr sz="1600">
                <a:solidFill>
                  <a:schemeClr val="tx1"/>
                </a:solidFill>
                <a:latin typeface="Arial" pitchFamily="34" charset="0"/>
              </a:defRPr>
            </a:lvl3pPr>
            <a:lvl4pPr marL="1600200" indent="-228600" eaLnBrk="0" hangingPunct="0">
              <a:spcBef>
                <a:spcPct val="5000"/>
              </a:spcBef>
              <a:buChar char="–"/>
              <a:defRPr sz="1600">
                <a:solidFill>
                  <a:schemeClr val="tx1"/>
                </a:solidFill>
                <a:latin typeface="Arial" pitchFamily="34" charset="0"/>
              </a:defRPr>
            </a:lvl4pPr>
            <a:lvl5pPr marL="2057400" indent="-228600" eaLnBrk="0" hangingPunct="0">
              <a:buChar char="»"/>
              <a:defRPr sz="1600">
                <a:solidFill>
                  <a:schemeClr val="tx1"/>
                </a:solidFill>
                <a:latin typeface="Arial" pitchFamily="34" charset="0"/>
              </a:defRPr>
            </a:lvl5pPr>
            <a:lvl6pPr marL="2514600" indent="-228600" eaLnBrk="0" fontAlgn="base" hangingPunct="0">
              <a:spcBef>
                <a:spcPct val="0"/>
              </a:spcBef>
              <a:spcAft>
                <a:spcPct val="0"/>
              </a:spcAft>
              <a:buChar char="»"/>
              <a:defRPr sz="1600">
                <a:solidFill>
                  <a:schemeClr val="tx1"/>
                </a:solidFill>
                <a:latin typeface="Arial" pitchFamily="34" charset="0"/>
              </a:defRPr>
            </a:lvl6pPr>
            <a:lvl7pPr marL="2971800" indent="-228600" eaLnBrk="0" fontAlgn="base" hangingPunct="0">
              <a:spcBef>
                <a:spcPct val="0"/>
              </a:spcBef>
              <a:spcAft>
                <a:spcPct val="0"/>
              </a:spcAft>
              <a:buChar char="»"/>
              <a:defRPr sz="1600">
                <a:solidFill>
                  <a:schemeClr val="tx1"/>
                </a:solidFill>
                <a:latin typeface="Arial" pitchFamily="34" charset="0"/>
              </a:defRPr>
            </a:lvl7pPr>
            <a:lvl8pPr marL="3429000" indent="-228600" eaLnBrk="0" fontAlgn="base" hangingPunct="0">
              <a:spcBef>
                <a:spcPct val="0"/>
              </a:spcBef>
              <a:spcAft>
                <a:spcPct val="0"/>
              </a:spcAft>
              <a:buChar char="»"/>
              <a:defRPr sz="1600">
                <a:solidFill>
                  <a:schemeClr val="tx1"/>
                </a:solidFill>
                <a:latin typeface="Arial" pitchFamily="34" charset="0"/>
              </a:defRPr>
            </a:lvl8pPr>
            <a:lvl9pPr marL="3886200" indent="-228600" eaLnBrk="0" fontAlgn="base" hangingPunct="0">
              <a:spcBef>
                <a:spcPct val="0"/>
              </a:spcBef>
              <a:spcAft>
                <a:spcPct val="0"/>
              </a:spcAft>
              <a:buChar char="»"/>
              <a:defRPr sz="1600">
                <a:solidFill>
                  <a:schemeClr val="tx1"/>
                </a:solidFill>
                <a:latin typeface="Arial" pitchFamily="34" charset="0"/>
              </a:defRPr>
            </a:lvl9pPr>
          </a:lstStyle>
          <a:p>
            <a:pPr algn="ctr" defTabSz="1828800" eaLnBrk="1" fontAlgn="base" hangingPunct="1">
              <a:lnSpc>
                <a:spcPct val="90000"/>
              </a:lnSpc>
              <a:spcBef>
                <a:spcPct val="50000"/>
              </a:spcBef>
              <a:spcAft>
                <a:spcPct val="0"/>
              </a:spcAft>
              <a:buNone/>
              <a:defRPr/>
            </a:pPr>
            <a:endParaRPr lang="en-US" altLang="en-US" sz="4800" b="1" kern="0">
              <a:solidFill>
                <a:srgbClr val="000000"/>
              </a:solidFill>
            </a:endParaRPr>
          </a:p>
        </p:txBody>
      </p:sp>
      <p:sp>
        <p:nvSpPr>
          <p:cNvPr id="15" name="Right Arrow 14"/>
          <p:cNvSpPr/>
          <p:nvPr/>
        </p:nvSpPr>
        <p:spPr bwMode="auto">
          <a:xfrm rot="10800000">
            <a:off x="2418225" y="4432606"/>
            <a:ext cx="377630" cy="446232"/>
          </a:xfrm>
          <a:prstGeom prst="rightArrow">
            <a:avLst/>
          </a:prstGeom>
          <a:solidFill>
            <a:srgbClr val="FFC000"/>
          </a:solidFill>
          <a:ln w="19050" cap="flat" cmpd="sng" algn="ctr">
            <a:noFill/>
            <a:prstDash val="solid"/>
            <a:round/>
            <a:headEnd type="none" w="med" len="med"/>
            <a:tailEnd type="none" w="med" len="med"/>
          </a:ln>
          <a:effectLst/>
          <a:scene3d>
            <a:camera prst="orthographicFront"/>
            <a:lightRig rig="threePt" dir="t"/>
          </a:scene3d>
          <a:sp3d prstMaterial="matte"/>
        </p:spPr>
        <p:txBody>
          <a:bodyPr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defTabSz="1828800" eaLnBrk="1" fontAlgn="base" hangingPunct="1">
              <a:lnSpc>
                <a:spcPct val="90000"/>
              </a:lnSpc>
              <a:spcBef>
                <a:spcPct val="50000"/>
              </a:spcBef>
              <a:spcAft>
                <a:spcPct val="0"/>
              </a:spcAft>
              <a:defRPr/>
            </a:pPr>
            <a:endParaRPr lang="en-US" sz="4800" b="1" kern="0">
              <a:solidFill>
                <a:srgbClr val="000000"/>
              </a:solidFill>
            </a:endParaRPr>
          </a:p>
        </p:txBody>
      </p:sp>
      <p:grpSp>
        <p:nvGrpSpPr>
          <p:cNvPr id="16" name="Group 102"/>
          <p:cNvGrpSpPr>
            <a:grpSpLocks/>
          </p:cNvGrpSpPr>
          <p:nvPr/>
        </p:nvGrpSpPr>
        <p:grpSpPr bwMode="auto">
          <a:xfrm>
            <a:off x="2888568" y="2199584"/>
            <a:ext cx="3772444" cy="3068052"/>
            <a:chOff x="3340606" y="1078993"/>
            <a:chExt cx="2164080" cy="2346961"/>
          </a:xfrm>
        </p:grpSpPr>
        <p:grpSp>
          <p:nvGrpSpPr>
            <p:cNvPr id="17" name="Group 86"/>
            <p:cNvGrpSpPr>
              <a:grpSpLocks/>
            </p:cNvGrpSpPr>
            <p:nvPr/>
          </p:nvGrpSpPr>
          <p:grpSpPr bwMode="auto">
            <a:xfrm rot="10107870">
              <a:off x="3340606" y="2450594"/>
              <a:ext cx="1048512" cy="975360"/>
              <a:chOff x="2987040" y="3511296"/>
              <a:chExt cx="1048512" cy="975360"/>
            </a:xfrm>
          </p:grpSpPr>
          <p:sp>
            <p:nvSpPr>
              <p:cNvPr id="33" name="Arc 32"/>
              <p:cNvSpPr/>
              <p:nvPr/>
            </p:nvSpPr>
            <p:spPr bwMode="auto">
              <a:xfrm>
                <a:off x="2987679" y="3511361"/>
                <a:ext cx="1047904" cy="974989"/>
              </a:xfrm>
              <a:prstGeom prst="arc">
                <a:avLst/>
              </a:prstGeom>
              <a:solidFill>
                <a:srgbClr val="FFFFFF"/>
              </a:solidFill>
              <a:ln w="38100" cap="flat" cmpd="sng" algn="ctr">
                <a:solidFill>
                  <a:srgbClr val="FF8F8F"/>
                </a:solidFill>
                <a:prstDash val="solid"/>
                <a:round/>
                <a:headEnd type="none" w="med" len="med"/>
                <a:tailEnd type="none" w="med" len="med"/>
              </a:ln>
              <a:effectLst/>
            </p:spPr>
            <p:txBody>
              <a:bodyPr anchor="ctr"/>
              <a:lstStyle/>
              <a:p>
                <a:pPr algn="ctr" defTabSz="1828800" fontAlgn="base">
                  <a:lnSpc>
                    <a:spcPct val="90000"/>
                  </a:lnSpc>
                  <a:spcBef>
                    <a:spcPct val="50000"/>
                  </a:spcBef>
                  <a:spcAft>
                    <a:spcPct val="0"/>
                  </a:spcAft>
                  <a:defRPr/>
                </a:pPr>
                <a:endParaRPr lang="en-US" sz="4800" b="1" kern="0">
                  <a:solidFill>
                    <a:srgbClr val="000000"/>
                  </a:solidFill>
                </a:endParaRPr>
              </a:p>
            </p:txBody>
          </p:sp>
          <p:sp>
            <p:nvSpPr>
              <p:cNvPr id="34" name="Arc 33"/>
              <p:cNvSpPr/>
              <p:nvPr/>
            </p:nvSpPr>
            <p:spPr bwMode="auto">
              <a:xfrm>
                <a:off x="3200089" y="3710908"/>
                <a:ext cx="750997" cy="671694"/>
              </a:xfrm>
              <a:prstGeom prst="arc">
                <a:avLst/>
              </a:prstGeom>
              <a:solidFill>
                <a:srgbClr val="FFFFFF"/>
              </a:solidFill>
              <a:ln w="38100" cap="flat" cmpd="sng" algn="ctr">
                <a:solidFill>
                  <a:srgbClr val="FF8F8F"/>
                </a:solidFill>
                <a:prstDash val="solid"/>
                <a:round/>
                <a:headEnd type="none" w="med" len="med"/>
                <a:tailEnd type="none" w="med" len="med"/>
              </a:ln>
              <a:effectLst/>
            </p:spPr>
            <p:txBody>
              <a:bodyPr anchor="ctr"/>
              <a:lstStyle/>
              <a:p>
                <a:pPr algn="ctr" defTabSz="1828800" fontAlgn="base">
                  <a:lnSpc>
                    <a:spcPct val="90000"/>
                  </a:lnSpc>
                  <a:spcBef>
                    <a:spcPct val="50000"/>
                  </a:spcBef>
                  <a:spcAft>
                    <a:spcPct val="0"/>
                  </a:spcAft>
                  <a:defRPr/>
                </a:pPr>
                <a:endParaRPr lang="en-US" sz="4800" b="1" kern="0">
                  <a:solidFill>
                    <a:srgbClr val="000000"/>
                  </a:solidFill>
                </a:endParaRPr>
              </a:p>
            </p:txBody>
          </p:sp>
          <p:sp>
            <p:nvSpPr>
              <p:cNvPr id="35" name="Arc 34"/>
              <p:cNvSpPr/>
              <p:nvPr/>
            </p:nvSpPr>
            <p:spPr bwMode="auto">
              <a:xfrm>
                <a:off x="3316519" y="3831306"/>
                <a:ext cx="501724" cy="408098"/>
              </a:xfrm>
              <a:prstGeom prst="arc">
                <a:avLst/>
              </a:prstGeom>
              <a:solidFill>
                <a:srgbClr val="FFFFFF"/>
              </a:solidFill>
              <a:ln w="38100" cap="flat" cmpd="sng" algn="ctr">
                <a:solidFill>
                  <a:srgbClr val="FF8F8F"/>
                </a:solidFill>
                <a:prstDash val="solid"/>
                <a:round/>
                <a:headEnd type="none" w="med" len="med"/>
                <a:tailEnd type="none" w="med" len="med"/>
              </a:ln>
              <a:effectLst/>
            </p:spPr>
            <p:txBody>
              <a:bodyPr anchor="ctr"/>
              <a:lstStyle/>
              <a:p>
                <a:pPr algn="ctr" defTabSz="1828800" fontAlgn="base">
                  <a:lnSpc>
                    <a:spcPct val="90000"/>
                  </a:lnSpc>
                  <a:spcBef>
                    <a:spcPct val="50000"/>
                  </a:spcBef>
                  <a:spcAft>
                    <a:spcPct val="0"/>
                  </a:spcAft>
                  <a:defRPr/>
                </a:pPr>
                <a:endParaRPr lang="en-US" sz="4800" b="1" kern="0">
                  <a:solidFill>
                    <a:srgbClr val="000000"/>
                  </a:solidFill>
                </a:endParaRPr>
              </a:p>
            </p:txBody>
          </p:sp>
          <p:sp>
            <p:nvSpPr>
              <p:cNvPr id="36" name="Arc 35"/>
              <p:cNvSpPr/>
              <p:nvPr/>
            </p:nvSpPr>
            <p:spPr bwMode="auto">
              <a:xfrm>
                <a:off x="3380161" y="3890972"/>
                <a:ext cx="327073" cy="219134"/>
              </a:xfrm>
              <a:prstGeom prst="arc">
                <a:avLst/>
              </a:prstGeom>
              <a:solidFill>
                <a:srgbClr val="FFFFFF"/>
              </a:solidFill>
              <a:ln w="38100" cap="flat" cmpd="sng" algn="ctr">
                <a:solidFill>
                  <a:srgbClr val="FF8F8F"/>
                </a:solidFill>
                <a:prstDash val="solid"/>
                <a:round/>
                <a:headEnd type="none" w="med" len="med"/>
                <a:tailEnd type="none" w="med" len="med"/>
              </a:ln>
              <a:effectLst/>
            </p:spPr>
            <p:txBody>
              <a:bodyPr anchor="ctr"/>
              <a:lstStyle/>
              <a:p>
                <a:pPr algn="ctr" defTabSz="1828800" fontAlgn="base">
                  <a:lnSpc>
                    <a:spcPct val="90000"/>
                  </a:lnSpc>
                  <a:spcBef>
                    <a:spcPct val="50000"/>
                  </a:spcBef>
                  <a:spcAft>
                    <a:spcPct val="0"/>
                  </a:spcAft>
                  <a:defRPr/>
                </a:pPr>
                <a:endParaRPr lang="en-US" sz="4800" b="1" kern="0">
                  <a:solidFill>
                    <a:srgbClr val="000000"/>
                  </a:solidFill>
                </a:endParaRPr>
              </a:p>
            </p:txBody>
          </p:sp>
        </p:grpSp>
        <p:grpSp>
          <p:nvGrpSpPr>
            <p:cNvPr id="18" name="Group 87"/>
            <p:cNvGrpSpPr>
              <a:grpSpLocks/>
            </p:cNvGrpSpPr>
            <p:nvPr/>
          </p:nvGrpSpPr>
          <p:grpSpPr bwMode="auto">
            <a:xfrm>
              <a:off x="4456174" y="1127761"/>
              <a:ext cx="1048512" cy="975360"/>
              <a:chOff x="2987040" y="3511296"/>
              <a:chExt cx="1048512" cy="975360"/>
            </a:xfrm>
          </p:grpSpPr>
          <p:sp>
            <p:nvSpPr>
              <p:cNvPr id="29" name="Arc 28"/>
              <p:cNvSpPr/>
              <p:nvPr/>
            </p:nvSpPr>
            <p:spPr bwMode="auto">
              <a:xfrm>
                <a:off x="2987648" y="3511753"/>
                <a:ext cx="1047904" cy="974989"/>
              </a:xfrm>
              <a:prstGeom prst="arc">
                <a:avLst/>
              </a:prstGeom>
              <a:solidFill>
                <a:srgbClr val="FFFFFF"/>
              </a:solidFill>
              <a:ln w="38100" cap="flat" cmpd="sng" algn="ctr">
                <a:solidFill>
                  <a:srgbClr val="FF8F8F"/>
                </a:solidFill>
                <a:prstDash val="solid"/>
                <a:round/>
                <a:headEnd type="none" w="med" len="med"/>
                <a:tailEnd type="none" w="med" len="med"/>
              </a:ln>
              <a:effectLst/>
            </p:spPr>
            <p:txBody>
              <a:bodyPr anchor="ctr"/>
              <a:lstStyle/>
              <a:p>
                <a:pPr algn="ctr" defTabSz="1828800" fontAlgn="base">
                  <a:lnSpc>
                    <a:spcPct val="90000"/>
                  </a:lnSpc>
                  <a:spcBef>
                    <a:spcPct val="50000"/>
                  </a:spcBef>
                  <a:spcAft>
                    <a:spcPct val="0"/>
                  </a:spcAft>
                  <a:defRPr/>
                </a:pPr>
                <a:endParaRPr lang="en-US" sz="4800" b="1" kern="0">
                  <a:solidFill>
                    <a:srgbClr val="000000"/>
                  </a:solidFill>
                </a:endParaRPr>
              </a:p>
            </p:txBody>
          </p:sp>
          <p:sp>
            <p:nvSpPr>
              <p:cNvPr id="30" name="Arc 29"/>
              <p:cNvSpPr/>
              <p:nvPr/>
            </p:nvSpPr>
            <p:spPr bwMode="auto">
              <a:xfrm>
                <a:off x="3084500" y="3614969"/>
                <a:ext cx="781165" cy="689162"/>
              </a:xfrm>
              <a:prstGeom prst="arc">
                <a:avLst/>
              </a:prstGeom>
              <a:solidFill>
                <a:srgbClr val="FFFFFF"/>
              </a:solidFill>
              <a:ln w="38100" cap="flat" cmpd="sng" algn="ctr">
                <a:solidFill>
                  <a:srgbClr val="FF8F8F"/>
                </a:solidFill>
                <a:prstDash val="solid"/>
                <a:round/>
                <a:headEnd type="none" w="med" len="med"/>
                <a:tailEnd type="none" w="med" len="med"/>
              </a:ln>
              <a:effectLst/>
            </p:spPr>
            <p:txBody>
              <a:bodyPr anchor="ctr"/>
              <a:lstStyle/>
              <a:p>
                <a:pPr algn="ctr" defTabSz="1828800" fontAlgn="base">
                  <a:lnSpc>
                    <a:spcPct val="90000"/>
                  </a:lnSpc>
                  <a:spcBef>
                    <a:spcPct val="50000"/>
                  </a:spcBef>
                  <a:spcAft>
                    <a:spcPct val="0"/>
                  </a:spcAft>
                  <a:defRPr/>
                </a:pPr>
                <a:endParaRPr lang="en-US" sz="4800" b="1" kern="0">
                  <a:solidFill>
                    <a:srgbClr val="000000"/>
                  </a:solidFill>
                </a:endParaRPr>
              </a:p>
            </p:txBody>
          </p:sp>
          <p:sp>
            <p:nvSpPr>
              <p:cNvPr id="31" name="Arc 30"/>
              <p:cNvSpPr/>
              <p:nvPr/>
            </p:nvSpPr>
            <p:spPr bwMode="auto">
              <a:xfrm>
                <a:off x="3206755" y="3743591"/>
                <a:ext cx="523952" cy="414450"/>
              </a:xfrm>
              <a:prstGeom prst="arc">
                <a:avLst/>
              </a:prstGeom>
              <a:solidFill>
                <a:srgbClr val="FFFFFF"/>
              </a:solidFill>
              <a:ln w="38100" cap="flat" cmpd="sng" algn="ctr">
                <a:solidFill>
                  <a:srgbClr val="FF8F8F"/>
                </a:solidFill>
                <a:prstDash val="solid"/>
                <a:round/>
                <a:headEnd type="none" w="med" len="med"/>
                <a:tailEnd type="none" w="med" len="med"/>
              </a:ln>
              <a:effectLst/>
            </p:spPr>
            <p:txBody>
              <a:bodyPr anchor="ctr"/>
              <a:lstStyle/>
              <a:p>
                <a:pPr algn="ctr" defTabSz="1828800" fontAlgn="base">
                  <a:lnSpc>
                    <a:spcPct val="90000"/>
                  </a:lnSpc>
                  <a:spcBef>
                    <a:spcPct val="50000"/>
                  </a:spcBef>
                  <a:spcAft>
                    <a:spcPct val="0"/>
                  </a:spcAft>
                  <a:defRPr/>
                </a:pPr>
                <a:endParaRPr lang="en-US" sz="4800" b="1" kern="0">
                  <a:solidFill>
                    <a:srgbClr val="000000"/>
                  </a:solidFill>
                </a:endParaRPr>
              </a:p>
            </p:txBody>
          </p:sp>
          <p:sp>
            <p:nvSpPr>
              <p:cNvPr id="32" name="Arc 31"/>
              <p:cNvSpPr/>
              <p:nvPr/>
            </p:nvSpPr>
            <p:spPr bwMode="auto">
              <a:xfrm>
                <a:off x="3268677" y="3840455"/>
                <a:ext cx="339775" cy="219134"/>
              </a:xfrm>
              <a:prstGeom prst="arc">
                <a:avLst/>
              </a:prstGeom>
              <a:solidFill>
                <a:srgbClr val="FFFFFF"/>
              </a:solidFill>
              <a:ln w="38100" cap="flat" cmpd="sng" algn="ctr">
                <a:solidFill>
                  <a:srgbClr val="FF8F8F"/>
                </a:solidFill>
                <a:prstDash val="solid"/>
                <a:round/>
                <a:headEnd type="none" w="med" len="med"/>
                <a:tailEnd type="none" w="med" len="med"/>
              </a:ln>
              <a:effectLst/>
            </p:spPr>
            <p:txBody>
              <a:bodyPr anchor="ctr"/>
              <a:lstStyle/>
              <a:p>
                <a:pPr algn="ctr" defTabSz="1828800" fontAlgn="base">
                  <a:lnSpc>
                    <a:spcPct val="90000"/>
                  </a:lnSpc>
                  <a:spcBef>
                    <a:spcPct val="50000"/>
                  </a:spcBef>
                  <a:spcAft>
                    <a:spcPct val="0"/>
                  </a:spcAft>
                  <a:defRPr/>
                </a:pPr>
                <a:endParaRPr lang="en-US" sz="4800" b="1" kern="0">
                  <a:solidFill>
                    <a:srgbClr val="000000"/>
                  </a:solidFill>
                </a:endParaRPr>
              </a:p>
            </p:txBody>
          </p:sp>
        </p:grpSp>
        <p:grpSp>
          <p:nvGrpSpPr>
            <p:cNvPr id="19" name="Group 92"/>
            <p:cNvGrpSpPr>
              <a:grpSpLocks/>
            </p:cNvGrpSpPr>
            <p:nvPr/>
          </p:nvGrpSpPr>
          <p:grpSpPr bwMode="auto">
            <a:xfrm rot="16744366">
              <a:off x="3322318" y="1115569"/>
              <a:ext cx="1048512" cy="975360"/>
              <a:chOff x="2987040" y="3511296"/>
              <a:chExt cx="1048512" cy="975360"/>
            </a:xfrm>
          </p:grpSpPr>
          <p:sp>
            <p:nvSpPr>
              <p:cNvPr id="25" name="Arc 24"/>
              <p:cNvSpPr/>
              <p:nvPr/>
            </p:nvSpPr>
            <p:spPr bwMode="auto">
              <a:xfrm>
                <a:off x="2987598" y="3512018"/>
                <a:ext cx="1048034" cy="974868"/>
              </a:xfrm>
              <a:prstGeom prst="arc">
                <a:avLst/>
              </a:prstGeom>
              <a:solidFill>
                <a:srgbClr val="FFFFFF"/>
              </a:solidFill>
              <a:ln w="38100" cap="flat" cmpd="sng" algn="ctr">
                <a:solidFill>
                  <a:srgbClr val="FF8F8F"/>
                </a:solidFill>
                <a:prstDash val="solid"/>
                <a:round/>
                <a:headEnd type="none" w="med" len="med"/>
                <a:tailEnd type="none" w="med" len="med"/>
              </a:ln>
              <a:effectLst/>
            </p:spPr>
            <p:txBody>
              <a:bodyPr anchor="ctr"/>
              <a:lstStyle/>
              <a:p>
                <a:pPr algn="ctr" defTabSz="1828800" fontAlgn="base">
                  <a:lnSpc>
                    <a:spcPct val="90000"/>
                  </a:lnSpc>
                  <a:spcBef>
                    <a:spcPct val="50000"/>
                  </a:spcBef>
                  <a:spcAft>
                    <a:spcPct val="0"/>
                  </a:spcAft>
                  <a:defRPr/>
                </a:pPr>
                <a:endParaRPr lang="en-US" sz="4800" b="1" kern="0">
                  <a:solidFill>
                    <a:srgbClr val="000000"/>
                  </a:solidFill>
                </a:endParaRPr>
              </a:p>
            </p:txBody>
          </p:sp>
          <p:sp>
            <p:nvSpPr>
              <p:cNvPr id="26" name="Arc 25"/>
              <p:cNvSpPr/>
              <p:nvPr/>
            </p:nvSpPr>
            <p:spPr bwMode="auto">
              <a:xfrm>
                <a:off x="3199930" y="3595854"/>
                <a:ext cx="757443" cy="670023"/>
              </a:xfrm>
              <a:prstGeom prst="arc">
                <a:avLst/>
              </a:prstGeom>
              <a:solidFill>
                <a:srgbClr val="FFFFFF"/>
              </a:solidFill>
              <a:ln w="38100" cap="flat" cmpd="sng" algn="ctr">
                <a:solidFill>
                  <a:srgbClr val="FF8F8F"/>
                </a:solidFill>
                <a:prstDash val="solid"/>
                <a:round/>
                <a:headEnd type="none" w="med" len="med"/>
                <a:tailEnd type="none" w="med" len="med"/>
              </a:ln>
              <a:effectLst/>
            </p:spPr>
            <p:txBody>
              <a:bodyPr anchor="ctr"/>
              <a:lstStyle/>
              <a:p>
                <a:pPr algn="ctr" defTabSz="1828800" fontAlgn="base">
                  <a:lnSpc>
                    <a:spcPct val="90000"/>
                  </a:lnSpc>
                  <a:spcBef>
                    <a:spcPct val="50000"/>
                  </a:spcBef>
                  <a:spcAft>
                    <a:spcPct val="0"/>
                  </a:spcAft>
                  <a:defRPr/>
                </a:pPr>
                <a:endParaRPr lang="en-US" sz="4800" b="1" kern="0">
                  <a:solidFill>
                    <a:srgbClr val="000000"/>
                  </a:solidFill>
                </a:endParaRPr>
              </a:p>
            </p:txBody>
          </p:sp>
          <p:sp>
            <p:nvSpPr>
              <p:cNvPr id="27" name="Arc 26"/>
              <p:cNvSpPr/>
              <p:nvPr/>
            </p:nvSpPr>
            <p:spPr bwMode="auto">
              <a:xfrm>
                <a:off x="3294908" y="3722919"/>
                <a:ext cx="504962" cy="396933"/>
              </a:xfrm>
              <a:prstGeom prst="arc">
                <a:avLst/>
              </a:prstGeom>
              <a:solidFill>
                <a:srgbClr val="FFFFFF"/>
              </a:solidFill>
              <a:ln w="38100" cap="flat" cmpd="sng" algn="ctr">
                <a:solidFill>
                  <a:srgbClr val="FF8F8F"/>
                </a:solidFill>
                <a:prstDash val="solid"/>
                <a:round/>
                <a:headEnd type="none" w="med" len="med"/>
                <a:tailEnd type="none" w="med" len="med"/>
              </a:ln>
              <a:effectLst/>
            </p:spPr>
            <p:txBody>
              <a:bodyPr anchor="ctr"/>
              <a:lstStyle/>
              <a:p>
                <a:pPr algn="ctr" defTabSz="1828800" fontAlgn="base">
                  <a:lnSpc>
                    <a:spcPct val="90000"/>
                  </a:lnSpc>
                  <a:spcBef>
                    <a:spcPct val="50000"/>
                  </a:spcBef>
                  <a:spcAft>
                    <a:spcPct val="0"/>
                  </a:spcAft>
                  <a:defRPr/>
                </a:pPr>
                <a:endParaRPr lang="en-US" sz="4800" b="1" kern="0">
                  <a:solidFill>
                    <a:srgbClr val="000000"/>
                  </a:solidFill>
                </a:endParaRPr>
              </a:p>
            </p:txBody>
          </p:sp>
          <p:sp>
            <p:nvSpPr>
              <p:cNvPr id="28" name="Arc 27"/>
              <p:cNvSpPr/>
              <p:nvPr/>
            </p:nvSpPr>
            <p:spPr bwMode="auto">
              <a:xfrm>
                <a:off x="3389297" y="3820673"/>
                <a:ext cx="325526" cy="209581"/>
              </a:xfrm>
              <a:prstGeom prst="arc">
                <a:avLst/>
              </a:prstGeom>
              <a:solidFill>
                <a:srgbClr val="FFFFFF"/>
              </a:solidFill>
              <a:ln w="38100" cap="flat" cmpd="sng" algn="ctr">
                <a:solidFill>
                  <a:srgbClr val="FF8F8F"/>
                </a:solidFill>
                <a:prstDash val="solid"/>
                <a:round/>
                <a:headEnd type="none" w="med" len="med"/>
                <a:tailEnd type="none" w="med" len="med"/>
              </a:ln>
              <a:effectLst/>
            </p:spPr>
            <p:txBody>
              <a:bodyPr anchor="ctr"/>
              <a:lstStyle/>
              <a:p>
                <a:pPr algn="ctr" defTabSz="1828800" fontAlgn="base">
                  <a:lnSpc>
                    <a:spcPct val="90000"/>
                  </a:lnSpc>
                  <a:spcBef>
                    <a:spcPct val="50000"/>
                  </a:spcBef>
                  <a:spcAft>
                    <a:spcPct val="0"/>
                  </a:spcAft>
                  <a:defRPr/>
                </a:pPr>
                <a:endParaRPr lang="en-US" sz="4800" b="1" kern="0">
                  <a:solidFill>
                    <a:srgbClr val="000000"/>
                  </a:solidFill>
                </a:endParaRPr>
              </a:p>
            </p:txBody>
          </p:sp>
        </p:grpSp>
        <p:grpSp>
          <p:nvGrpSpPr>
            <p:cNvPr id="20" name="Group 97"/>
            <p:cNvGrpSpPr>
              <a:grpSpLocks/>
            </p:cNvGrpSpPr>
            <p:nvPr/>
          </p:nvGrpSpPr>
          <p:grpSpPr bwMode="auto">
            <a:xfrm rot="6031506">
              <a:off x="4474464" y="2377440"/>
              <a:ext cx="1048512" cy="975360"/>
              <a:chOff x="2987040" y="3511296"/>
              <a:chExt cx="1048512" cy="975360"/>
            </a:xfrm>
          </p:grpSpPr>
          <p:sp>
            <p:nvSpPr>
              <p:cNvPr id="21" name="Arc 20"/>
              <p:cNvSpPr/>
              <p:nvPr/>
            </p:nvSpPr>
            <p:spPr bwMode="auto">
              <a:xfrm>
                <a:off x="2987662" y="3511998"/>
                <a:ext cx="1048034" cy="974868"/>
              </a:xfrm>
              <a:prstGeom prst="arc">
                <a:avLst/>
              </a:prstGeom>
              <a:solidFill>
                <a:srgbClr val="FFFFFF"/>
              </a:solidFill>
              <a:ln w="38100" cap="flat" cmpd="sng" algn="ctr">
                <a:solidFill>
                  <a:srgbClr val="FF8F8F"/>
                </a:solidFill>
                <a:prstDash val="solid"/>
                <a:round/>
                <a:headEnd type="none" w="med" len="med"/>
                <a:tailEnd type="none" w="med" len="med"/>
              </a:ln>
              <a:effectLst/>
            </p:spPr>
            <p:txBody>
              <a:bodyPr anchor="ctr"/>
              <a:lstStyle/>
              <a:p>
                <a:pPr algn="ctr" defTabSz="1828800" fontAlgn="base">
                  <a:lnSpc>
                    <a:spcPct val="90000"/>
                  </a:lnSpc>
                  <a:spcBef>
                    <a:spcPct val="50000"/>
                  </a:spcBef>
                  <a:spcAft>
                    <a:spcPct val="0"/>
                  </a:spcAft>
                  <a:defRPr/>
                </a:pPr>
                <a:endParaRPr lang="en-US" sz="4800" b="1" kern="0">
                  <a:solidFill>
                    <a:srgbClr val="000000"/>
                  </a:solidFill>
                </a:endParaRPr>
              </a:p>
            </p:txBody>
          </p:sp>
          <p:sp>
            <p:nvSpPr>
              <p:cNvPr id="22" name="Arc 21"/>
              <p:cNvSpPr/>
              <p:nvPr/>
            </p:nvSpPr>
            <p:spPr bwMode="auto">
              <a:xfrm>
                <a:off x="3082204" y="3715421"/>
                <a:ext cx="762206" cy="673199"/>
              </a:xfrm>
              <a:prstGeom prst="arc">
                <a:avLst/>
              </a:prstGeom>
              <a:solidFill>
                <a:srgbClr val="FFFFFF"/>
              </a:solidFill>
              <a:ln w="38100" cap="flat" cmpd="sng" algn="ctr">
                <a:solidFill>
                  <a:srgbClr val="FF8F8F"/>
                </a:solidFill>
                <a:prstDash val="solid"/>
                <a:round/>
                <a:headEnd type="none" w="med" len="med"/>
                <a:tailEnd type="none" w="med" len="med"/>
              </a:ln>
              <a:effectLst/>
            </p:spPr>
            <p:txBody>
              <a:bodyPr anchor="ctr"/>
              <a:lstStyle/>
              <a:p>
                <a:pPr algn="ctr" defTabSz="1828800" fontAlgn="base">
                  <a:lnSpc>
                    <a:spcPct val="90000"/>
                  </a:lnSpc>
                  <a:spcBef>
                    <a:spcPct val="50000"/>
                  </a:spcBef>
                  <a:spcAft>
                    <a:spcPct val="0"/>
                  </a:spcAft>
                  <a:defRPr/>
                </a:pPr>
                <a:endParaRPr lang="en-US" sz="4800" b="1" kern="0">
                  <a:solidFill>
                    <a:srgbClr val="000000"/>
                  </a:solidFill>
                </a:endParaRPr>
              </a:p>
            </p:txBody>
          </p:sp>
          <p:sp>
            <p:nvSpPr>
              <p:cNvPr id="23" name="Arc 22"/>
              <p:cNvSpPr/>
              <p:nvPr/>
            </p:nvSpPr>
            <p:spPr bwMode="auto">
              <a:xfrm>
                <a:off x="3210458" y="3909889"/>
                <a:ext cx="508138" cy="401696"/>
              </a:xfrm>
              <a:prstGeom prst="arc">
                <a:avLst/>
              </a:prstGeom>
              <a:solidFill>
                <a:srgbClr val="FFFFFF"/>
              </a:solidFill>
              <a:ln w="38100" cap="flat" cmpd="sng" algn="ctr">
                <a:solidFill>
                  <a:srgbClr val="FF8F8F"/>
                </a:solidFill>
                <a:prstDash val="solid"/>
                <a:round/>
                <a:headEnd type="none" w="med" len="med"/>
                <a:tailEnd type="none" w="med" len="med"/>
              </a:ln>
              <a:effectLst/>
            </p:spPr>
            <p:txBody>
              <a:bodyPr anchor="ctr"/>
              <a:lstStyle/>
              <a:p>
                <a:pPr algn="ctr" defTabSz="1828800" fontAlgn="base">
                  <a:lnSpc>
                    <a:spcPct val="90000"/>
                  </a:lnSpc>
                  <a:spcBef>
                    <a:spcPct val="50000"/>
                  </a:spcBef>
                  <a:spcAft>
                    <a:spcPct val="0"/>
                  </a:spcAft>
                  <a:defRPr/>
                </a:pPr>
                <a:endParaRPr lang="en-US" sz="4800" b="1" kern="0">
                  <a:solidFill>
                    <a:srgbClr val="000000"/>
                  </a:solidFill>
                </a:endParaRPr>
              </a:p>
            </p:txBody>
          </p:sp>
          <p:sp>
            <p:nvSpPr>
              <p:cNvPr id="24" name="Arc 23"/>
              <p:cNvSpPr/>
              <p:nvPr/>
            </p:nvSpPr>
            <p:spPr bwMode="auto">
              <a:xfrm>
                <a:off x="3267842" y="4005928"/>
                <a:ext cx="333465" cy="217520"/>
              </a:xfrm>
              <a:prstGeom prst="arc">
                <a:avLst/>
              </a:prstGeom>
              <a:solidFill>
                <a:srgbClr val="FFFFFF"/>
              </a:solidFill>
              <a:ln w="38100" cap="flat" cmpd="sng" algn="ctr">
                <a:solidFill>
                  <a:srgbClr val="FF8F8F"/>
                </a:solidFill>
                <a:prstDash val="solid"/>
                <a:round/>
                <a:headEnd type="none" w="med" len="med"/>
                <a:tailEnd type="none" w="med" len="med"/>
              </a:ln>
              <a:effectLst/>
            </p:spPr>
            <p:txBody>
              <a:bodyPr anchor="ctr"/>
              <a:lstStyle/>
              <a:p>
                <a:pPr algn="ctr" defTabSz="1828800" fontAlgn="base">
                  <a:lnSpc>
                    <a:spcPct val="90000"/>
                  </a:lnSpc>
                  <a:spcBef>
                    <a:spcPct val="50000"/>
                  </a:spcBef>
                  <a:spcAft>
                    <a:spcPct val="0"/>
                  </a:spcAft>
                  <a:defRPr/>
                </a:pPr>
                <a:endParaRPr lang="en-US" sz="4800" b="1" kern="0">
                  <a:solidFill>
                    <a:srgbClr val="000000"/>
                  </a:solidFill>
                </a:endParaRPr>
              </a:p>
            </p:txBody>
          </p:sp>
        </p:grpSp>
      </p:grpSp>
      <p:pic>
        <p:nvPicPr>
          <p:cNvPr id="47"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289463" y="2557012"/>
            <a:ext cx="757542" cy="83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8"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414443" y="4115438"/>
            <a:ext cx="2554634" cy="745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 name="Rounded Rectangle 4">
            <a:extLst>
              <a:ext uri="{FF2B5EF4-FFF2-40B4-BE49-F238E27FC236}">
                <a16:creationId xmlns:a16="http://schemas.microsoft.com/office/drawing/2014/main" id="{430F182E-1238-4F9D-9654-2814F5076E7C}"/>
              </a:ext>
            </a:extLst>
          </p:cNvPr>
          <p:cNvSpPr/>
          <p:nvPr/>
        </p:nvSpPr>
        <p:spPr bwMode="auto">
          <a:xfrm>
            <a:off x="511771" y="3286742"/>
            <a:ext cx="1723542" cy="896816"/>
          </a:xfrm>
          <a:prstGeom prst="roundRect">
            <a:avLst/>
          </a:prstGeom>
          <a:noFill/>
          <a:ln w="25400" cap="flat" cmpd="sng" algn="ctr">
            <a:solidFill>
              <a:schemeClr val="bg2"/>
            </a:solidFill>
            <a:prstDash val="solid"/>
            <a:headEnd type="none" w="med" len="med"/>
            <a:tailEnd type="none" w="med" len="med"/>
          </a:ln>
          <a:effectLst/>
        </p:spPr>
        <p:txBody>
          <a:bodyPr anchor="ctr"/>
          <a:lstStyle/>
          <a:p>
            <a:pPr algn="ctr" defTabSz="1828800" fontAlgn="base">
              <a:lnSpc>
                <a:spcPct val="90000"/>
              </a:lnSpc>
              <a:spcBef>
                <a:spcPct val="50000"/>
              </a:spcBef>
              <a:spcAft>
                <a:spcPct val="0"/>
              </a:spcAft>
              <a:defRPr/>
            </a:pPr>
            <a:r>
              <a:rPr lang="en-US" sz="3200" kern="0" dirty="0">
                <a:ln w="18000">
                  <a:noFill/>
                  <a:prstDash val="solid"/>
                  <a:miter lim="800000"/>
                </a:ln>
                <a:latin typeface="Arial"/>
                <a:cs typeface="Arial" pitchFamily="34" charset="0"/>
              </a:rPr>
              <a:t>Supply</a:t>
            </a:r>
          </a:p>
        </p:txBody>
      </p:sp>
      <p:sp>
        <p:nvSpPr>
          <p:cNvPr id="49" name="Rectangle 48"/>
          <p:cNvSpPr/>
          <p:nvPr/>
        </p:nvSpPr>
        <p:spPr>
          <a:xfrm>
            <a:off x="3705823" y="3324473"/>
            <a:ext cx="2052165" cy="769441"/>
          </a:xfrm>
          <a:prstGeom prst="rect">
            <a:avLst/>
          </a:prstGeom>
        </p:spPr>
        <p:txBody>
          <a:bodyPr wrap="none">
            <a:spAutoFit/>
          </a:bodyPr>
          <a:lstStyle/>
          <a:p>
            <a:r>
              <a:rPr lang="en-US" sz="2200" b="1" dirty="0">
                <a:solidFill>
                  <a:schemeClr val="bg2"/>
                </a:solidFill>
              </a:rPr>
              <a:t>Switch Mode</a:t>
            </a:r>
          </a:p>
          <a:p>
            <a:r>
              <a:rPr lang="en-US" sz="2200" b="1" dirty="0">
                <a:solidFill>
                  <a:schemeClr val="bg2"/>
                </a:solidFill>
              </a:rPr>
              <a:t>Power Supply</a:t>
            </a:r>
          </a:p>
        </p:txBody>
      </p:sp>
      <p:sp>
        <p:nvSpPr>
          <p:cNvPr id="58" name="Callout: Line with Accent Bar 57">
            <a:extLst>
              <a:ext uri="{FF2B5EF4-FFF2-40B4-BE49-F238E27FC236}">
                <a16:creationId xmlns:a16="http://schemas.microsoft.com/office/drawing/2014/main" id="{477E429F-A1F1-45E8-85CA-A9A55A62DD35}"/>
              </a:ext>
            </a:extLst>
          </p:cNvPr>
          <p:cNvSpPr/>
          <p:nvPr/>
        </p:nvSpPr>
        <p:spPr>
          <a:xfrm>
            <a:off x="6949593" y="5135303"/>
            <a:ext cx="2386914" cy="823830"/>
          </a:xfrm>
          <a:prstGeom prst="accentCallout1">
            <a:avLst>
              <a:gd name="adj1" fmla="val 46212"/>
              <a:gd name="adj2" fmla="val -7059"/>
              <a:gd name="adj3" fmla="val -488"/>
              <a:gd name="adj4" fmla="val -25160"/>
            </a:avLst>
          </a:prstGeom>
          <a:solidFill>
            <a:srgbClr val="FFEBEB"/>
          </a:solidFill>
          <a:ln>
            <a:solidFill>
              <a:srgbClr val="FF8F8F"/>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defTabSz="1828800" fontAlgn="base">
              <a:spcBef>
                <a:spcPct val="0"/>
              </a:spcBef>
              <a:spcAft>
                <a:spcPct val="0"/>
              </a:spcAft>
              <a:defRPr/>
            </a:pPr>
            <a:r>
              <a:rPr lang="en-US" altLang="en-US" sz="2800" kern="0" dirty="0">
                <a:solidFill>
                  <a:srgbClr val="000000"/>
                </a:solidFill>
                <a:latin typeface="Arial" pitchFamily="34" charset="0"/>
              </a:rPr>
              <a:t>Radiated EMI</a:t>
            </a:r>
          </a:p>
        </p:txBody>
      </p:sp>
      <p:sp>
        <p:nvSpPr>
          <p:cNvPr id="61" name="Callout: Line with Accent Bar 60">
            <a:extLst>
              <a:ext uri="{FF2B5EF4-FFF2-40B4-BE49-F238E27FC236}">
                <a16:creationId xmlns:a16="http://schemas.microsoft.com/office/drawing/2014/main" id="{4591F7DF-64E3-4A6A-9B2B-2D84ABF07F70}"/>
              </a:ext>
            </a:extLst>
          </p:cNvPr>
          <p:cNvSpPr/>
          <p:nvPr/>
        </p:nvSpPr>
        <p:spPr>
          <a:xfrm>
            <a:off x="6949593" y="1636799"/>
            <a:ext cx="2386914" cy="823830"/>
          </a:xfrm>
          <a:prstGeom prst="accentCallout1">
            <a:avLst>
              <a:gd name="adj1" fmla="val 46212"/>
              <a:gd name="adj2" fmla="val -7059"/>
              <a:gd name="adj3" fmla="val 151815"/>
              <a:gd name="adj4" fmla="val 5761"/>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defTabSz="1828800" fontAlgn="base">
              <a:spcBef>
                <a:spcPct val="0"/>
              </a:spcBef>
              <a:spcAft>
                <a:spcPct val="0"/>
              </a:spcAft>
              <a:defRPr/>
            </a:pPr>
            <a:r>
              <a:rPr lang="en-US" altLang="en-US" sz="2800" kern="0" dirty="0">
                <a:solidFill>
                  <a:srgbClr val="000000"/>
                </a:solidFill>
                <a:latin typeface="Arial" pitchFamily="34" charset="0"/>
              </a:rPr>
              <a:t>Conducted EMI</a:t>
            </a:r>
          </a:p>
        </p:txBody>
      </p:sp>
      <p:pic>
        <p:nvPicPr>
          <p:cNvPr id="62" name="Picture 2">
            <a:extLst>
              <a:ext uri="{FF2B5EF4-FFF2-40B4-BE49-F238E27FC236}">
                <a16:creationId xmlns:a16="http://schemas.microsoft.com/office/drawing/2014/main" id="{03815672-18D8-4FAC-81D8-6C306EBA11FD}"/>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744569" y="2182686"/>
            <a:ext cx="8398946" cy="39348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8" name="Rounded Rectangle 4">
            <a:extLst>
              <a:ext uri="{FF2B5EF4-FFF2-40B4-BE49-F238E27FC236}">
                <a16:creationId xmlns:a16="http://schemas.microsoft.com/office/drawing/2014/main" id="{D21148E2-DC04-433D-865E-EE7EB61E7A96}"/>
              </a:ext>
            </a:extLst>
          </p:cNvPr>
          <p:cNvSpPr/>
          <p:nvPr/>
        </p:nvSpPr>
        <p:spPr bwMode="auto">
          <a:xfrm>
            <a:off x="7169472" y="3286742"/>
            <a:ext cx="1572068" cy="896816"/>
          </a:xfrm>
          <a:prstGeom prst="roundRect">
            <a:avLst/>
          </a:prstGeom>
          <a:noFill/>
          <a:ln w="25400" cap="flat" cmpd="sng" algn="ctr">
            <a:solidFill>
              <a:schemeClr val="bg2"/>
            </a:solidFill>
            <a:prstDash val="solid"/>
            <a:headEnd type="none" w="med" len="med"/>
            <a:tailEnd type="none" w="med" len="med"/>
          </a:ln>
          <a:effectLst/>
        </p:spPr>
        <p:txBody>
          <a:bodyPr anchor="ctr"/>
          <a:lstStyle/>
          <a:p>
            <a:pPr algn="ctr" defTabSz="1828800" fontAlgn="base">
              <a:lnSpc>
                <a:spcPct val="90000"/>
              </a:lnSpc>
              <a:spcBef>
                <a:spcPct val="50000"/>
              </a:spcBef>
              <a:spcAft>
                <a:spcPct val="0"/>
              </a:spcAft>
            </a:pPr>
            <a:r>
              <a:rPr lang="en-US" sz="3200" kern="0" dirty="0">
                <a:ln w="18000">
                  <a:noFill/>
                  <a:prstDash val="solid"/>
                  <a:miter lim="800000"/>
                </a:ln>
                <a:latin typeface="Arial"/>
                <a:cs typeface="Arial" pitchFamily="34" charset="0"/>
              </a:rPr>
              <a:t>Load</a:t>
            </a:r>
          </a:p>
        </p:txBody>
      </p:sp>
      <p:sp>
        <p:nvSpPr>
          <p:cNvPr id="93" name="Freeform: Shape 92">
            <a:extLst>
              <a:ext uri="{FF2B5EF4-FFF2-40B4-BE49-F238E27FC236}">
                <a16:creationId xmlns:a16="http://schemas.microsoft.com/office/drawing/2014/main" id="{D758F24E-6F63-4FD2-8C28-C2FA32C2050E}"/>
              </a:ext>
            </a:extLst>
          </p:cNvPr>
          <p:cNvSpPr/>
          <p:nvPr/>
        </p:nvSpPr>
        <p:spPr>
          <a:xfrm>
            <a:off x="10741794" y="1641125"/>
            <a:ext cx="6595052" cy="3043694"/>
          </a:xfrm>
          <a:custGeom>
            <a:avLst/>
            <a:gdLst>
              <a:gd name="connsiteX0" fmla="*/ 3747722 w 3747722"/>
              <a:gd name="connsiteY0" fmla="*/ 0 h 1587179"/>
              <a:gd name="connsiteX1" fmla="*/ 3396611 w 3747722"/>
              <a:gd name="connsiteY1" fmla="*/ 854037 h 1587179"/>
              <a:gd name="connsiteX2" fmla="*/ 3358896 w 3747722"/>
              <a:gd name="connsiteY2" fmla="*/ 745939 h 1587179"/>
              <a:gd name="connsiteX3" fmla="*/ 3288805 w 3747722"/>
              <a:gd name="connsiteY3" fmla="*/ 819989 h 1587179"/>
              <a:gd name="connsiteX4" fmla="*/ 2859327 w 3747722"/>
              <a:gd name="connsiteY4" fmla="*/ 1168211 h 1587179"/>
              <a:gd name="connsiteX5" fmla="*/ 1631661 w 3747722"/>
              <a:gd name="connsiteY5" fmla="*/ 1498411 h 1587179"/>
              <a:gd name="connsiteX6" fmla="*/ 124594 w 3747722"/>
              <a:gd name="connsiteY6" fmla="*/ 1583077 h 1587179"/>
              <a:gd name="connsiteX7" fmla="*/ 200794 w 3747722"/>
              <a:gd name="connsiteY7" fmla="*/ 1566144 h 1587179"/>
              <a:gd name="connsiteX8" fmla="*/ 1123661 w 3747722"/>
              <a:gd name="connsiteY8" fmla="*/ 1498411 h 1587179"/>
              <a:gd name="connsiteX9" fmla="*/ 2122727 w 3747722"/>
              <a:gd name="connsiteY9" fmla="*/ 1337544 h 1587179"/>
              <a:gd name="connsiteX10" fmla="*/ 2520660 w 3747722"/>
              <a:gd name="connsiteY10" fmla="*/ 1219011 h 1587179"/>
              <a:gd name="connsiteX11" fmla="*/ 2783128 w 3747722"/>
              <a:gd name="connsiteY11" fmla="*/ 1070844 h 1587179"/>
              <a:gd name="connsiteX12" fmla="*/ 2927061 w 3747722"/>
              <a:gd name="connsiteY12" fmla="*/ 939611 h 1587179"/>
              <a:gd name="connsiteX13" fmla="*/ 3096394 w 3747722"/>
              <a:gd name="connsiteY13" fmla="*/ 736411 h 1587179"/>
              <a:gd name="connsiteX14" fmla="*/ 3141617 w 3747722"/>
              <a:gd name="connsiteY14" fmla="*/ 668824 h 1587179"/>
              <a:gd name="connsiteX15" fmla="*/ 3173871 w 3747722"/>
              <a:gd name="connsiteY15" fmla="*/ 616306 h 1587179"/>
              <a:gd name="connsiteX16" fmla="*/ 3060709 w 3747722"/>
              <a:gd name="connsiteY16" fmla="*/ 616985 h 1587179"/>
              <a:gd name="connsiteX17" fmla="*/ 3317203 w 3747722"/>
              <a:gd name="connsiteY17" fmla="*/ 386635 h 1587179"/>
              <a:gd name="connsiteX18" fmla="*/ 3319399 w 3747722"/>
              <a:gd name="connsiteY18" fmla="*/ 383500 h 1587179"/>
              <a:gd name="connsiteX19" fmla="*/ 3320695 w 3747722"/>
              <a:gd name="connsiteY19" fmla="*/ 383500 h 1587179"/>
              <a:gd name="connsiteX0" fmla="*/ 3747722 w 3747722"/>
              <a:gd name="connsiteY0" fmla="*/ 0 h 1587179"/>
              <a:gd name="connsiteX1" fmla="*/ 3396611 w 3747722"/>
              <a:gd name="connsiteY1" fmla="*/ 854037 h 1587179"/>
              <a:gd name="connsiteX2" fmla="*/ 3358896 w 3747722"/>
              <a:gd name="connsiteY2" fmla="*/ 745939 h 1587179"/>
              <a:gd name="connsiteX3" fmla="*/ 3288805 w 3747722"/>
              <a:gd name="connsiteY3" fmla="*/ 819989 h 1587179"/>
              <a:gd name="connsiteX4" fmla="*/ 2859327 w 3747722"/>
              <a:gd name="connsiteY4" fmla="*/ 1168211 h 1587179"/>
              <a:gd name="connsiteX5" fmla="*/ 1631661 w 3747722"/>
              <a:gd name="connsiteY5" fmla="*/ 1498411 h 1587179"/>
              <a:gd name="connsiteX6" fmla="*/ 124594 w 3747722"/>
              <a:gd name="connsiteY6" fmla="*/ 1583077 h 1587179"/>
              <a:gd name="connsiteX7" fmla="*/ 200794 w 3747722"/>
              <a:gd name="connsiteY7" fmla="*/ 1566144 h 1587179"/>
              <a:gd name="connsiteX8" fmla="*/ 1123661 w 3747722"/>
              <a:gd name="connsiteY8" fmla="*/ 1498411 h 1587179"/>
              <a:gd name="connsiteX9" fmla="*/ 2122727 w 3747722"/>
              <a:gd name="connsiteY9" fmla="*/ 1337544 h 1587179"/>
              <a:gd name="connsiteX10" fmla="*/ 2520660 w 3747722"/>
              <a:gd name="connsiteY10" fmla="*/ 1219011 h 1587179"/>
              <a:gd name="connsiteX11" fmla="*/ 2783128 w 3747722"/>
              <a:gd name="connsiteY11" fmla="*/ 1070844 h 1587179"/>
              <a:gd name="connsiteX12" fmla="*/ 2927061 w 3747722"/>
              <a:gd name="connsiteY12" fmla="*/ 939611 h 1587179"/>
              <a:gd name="connsiteX13" fmla="*/ 3096394 w 3747722"/>
              <a:gd name="connsiteY13" fmla="*/ 736411 h 1587179"/>
              <a:gd name="connsiteX14" fmla="*/ 3141617 w 3747722"/>
              <a:gd name="connsiteY14" fmla="*/ 668824 h 1587179"/>
              <a:gd name="connsiteX15" fmla="*/ 3173871 w 3747722"/>
              <a:gd name="connsiteY15" fmla="*/ 616306 h 1587179"/>
              <a:gd name="connsiteX16" fmla="*/ 2974106 w 3747722"/>
              <a:gd name="connsiteY16" fmla="*/ 683211 h 1587179"/>
              <a:gd name="connsiteX17" fmla="*/ 3317203 w 3747722"/>
              <a:gd name="connsiteY17" fmla="*/ 386635 h 1587179"/>
              <a:gd name="connsiteX18" fmla="*/ 3319399 w 3747722"/>
              <a:gd name="connsiteY18" fmla="*/ 383500 h 1587179"/>
              <a:gd name="connsiteX19" fmla="*/ 3320695 w 3747722"/>
              <a:gd name="connsiteY19" fmla="*/ 383500 h 1587179"/>
              <a:gd name="connsiteX20" fmla="*/ 3747722 w 3747722"/>
              <a:gd name="connsiteY20" fmla="*/ 0 h 1587179"/>
              <a:gd name="connsiteX0" fmla="*/ 3747722 w 3747722"/>
              <a:gd name="connsiteY0" fmla="*/ 0 h 1587179"/>
              <a:gd name="connsiteX1" fmla="*/ 3353309 w 3747722"/>
              <a:gd name="connsiteY1" fmla="*/ 956687 h 1587179"/>
              <a:gd name="connsiteX2" fmla="*/ 3358896 w 3747722"/>
              <a:gd name="connsiteY2" fmla="*/ 745939 h 1587179"/>
              <a:gd name="connsiteX3" fmla="*/ 3288805 w 3747722"/>
              <a:gd name="connsiteY3" fmla="*/ 819989 h 1587179"/>
              <a:gd name="connsiteX4" fmla="*/ 2859327 w 3747722"/>
              <a:gd name="connsiteY4" fmla="*/ 1168211 h 1587179"/>
              <a:gd name="connsiteX5" fmla="*/ 1631661 w 3747722"/>
              <a:gd name="connsiteY5" fmla="*/ 1498411 h 1587179"/>
              <a:gd name="connsiteX6" fmla="*/ 124594 w 3747722"/>
              <a:gd name="connsiteY6" fmla="*/ 1583077 h 1587179"/>
              <a:gd name="connsiteX7" fmla="*/ 200794 w 3747722"/>
              <a:gd name="connsiteY7" fmla="*/ 1566144 h 1587179"/>
              <a:gd name="connsiteX8" fmla="*/ 1123661 w 3747722"/>
              <a:gd name="connsiteY8" fmla="*/ 1498411 h 1587179"/>
              <a:gd name="connsiteX9" fmla="*/ 2122727 w 3747722"/>
              <a:gd name="connsiteY9" fmla="*/ 1337544 h 1587179"/>
              <a:gd name="connsiteX10" fmla="*/ 2520660 w 3747722"/>
              <a:gd name="connsiteY10" fmla="*/ 1219011 h 1587179"/>
              <a:gd name="connsiteX11" fmla="*/ 2783128 w 3747722"/>
              <a:gd name="connsiteY11" fmla="*/ 1070844 h 1587179"/>
              <a:gd name="connsiteX12" fmla="*/ 2927061 w 3747722"/>
              <a:gd name="connsiteY12" fmla="*/ 939611 h 1587179"/>
              <a:gd name="connsiteX13" fmla="*/ 3096394 w 3747722"/>
              <a:gd name="connsiteY13" fmla="*/ 736411 h 1587179"/>
              <a:gd name="connsiteX14" fmla="*/ 3141617 w 3747722"/>
              <a:gd name="connsiteY14" fmla="*/ 668824 h 1587179"/>
              <a:gd name="connsiteX15" fmla="*/ 3173871 w 3747722"/>
              <a:gd name="connsiteY15" fmla="*/ 616306 h 1587179"/>
              <a:gd name="connsiteX16" fmla="*/ 2974106 w 3747722"/>
              <a:gd name="connsiteY16" fmla="*/ 683211 h 1587179"/>
              <a:gd name="connsiteX17" fmla="*/ 3317203 w 3747722"/>
              <a:gd name="connsiteY17" fmla="*/ 386635 h 1587179"/>
              <a:gd name="connsiteX18" fmla="*/ 3319399 w 3747722"/>
              <a:gd name="connsiteY18" fmla="*/ 383500 h 1587179"/>
              <a:gd name="connsiteX19" fmla="*/ 3320695 w 3747722"/>
              <a:gd name="connsiteY19" fmla="*/ 383500 h 1587179"/>
              <a:gd name="connsiteX20" fmla="*/ 3747722 w 3747722"/>
              <a:gd name="connsiteY20" fmla="*/ 0 h 158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47722" h="1587179">
                <a:moveTo>
                  <a:pt x="3747722" y="0"/>
                </a:moveTo>
                <a:lnTo>
                  <a:pt x="3353309" y="956687"/>
                </a:lnTo>
                <a:lnTo>
                  <a:pt x="3358896" y="745939"/>
                </a:lnTo>
                <a:lnTo>
                  <a:pt x="3288805" y="819989"/>
                </a:lnTo>
                <a:cubicBezTo>
                  <a:pt x="3152660" y="956985"/>
                  <a:pt x="3001127" y="1087762"/>
                  <a:pt x="2859327" y="1168211"/>
                </a:cubicBezTo>
                <a:cubicBezTo>
                  <a:pt x="2513605" y="1364355"/>
                  <a:pt x="2087450" y="1429267"/>
                  <a:pt x="1631661" y="1498411"/>
                </a:cubicBezTo>
                <a:cubicBezTo>
                  <a:pt x="1175872" y="1567555"/>
                  <a:pt x="363072" y="1571788"/>
                  <a:pt x="124594" y="1583077"/>
                </a:cubicBezTo>
                <a:cubicBezTo>
                  <a:pt x="-113884" y="1594366"/>
                  <a:pt x="34283" y="1580255"/>
                  <a:pt x="200794" y="1566144"/>
                </a:cubicBezTo>
                <a:cubicBezTo>
                  <a:pt x="367305" y="1552033"/>
                  <a:pt x="803339" y="1536511"/>
                  <a:pt x="1123661" y="1498411"/>
                </a:cubicBezTo>
                <a:cubicBezTo>
                  <a:pt x="1443983" y="1460311"/>
                  <a:pt x="1889894" y="1384111"/>
                  <a:pt x="2122727" y="1337544"/>
                </a:cubicBezTo>
                <a:cubicBezTo>
                  <a:pt x="2355560" y="1290977"/>
                  <a:pt x="2410593" y="1263461"/>
                  <a:pt x="2520660" y="1219011"/>
                </a:cubicBezTo>
                <a:cubicBezTo>
                  <a:pt x="2630727" y="1174561"/>
                  <a:pt x="2715395" y="1117411"/>
                  <a:pt x="2783128" y="1070844"/>
                </a:cubicBezTo>
                <a:cubicBezTo>
                  <a:pt x="2850861" y="1024277"/>
                  <a:pt x="2874850" y="995350"/>
                  <a:pt x="2927061" y="939611"/>
                </a:cubicBezTo>
                <a:cubicBezTo>
                  <a:pt x="2979272" y="883872"/>
                  <a:pt x="3010316" y="853533"/>
                  <a:pt x="3096394" y="736411"/>
                </a:cubicBezTo>
                <a:cubicBezTo>
                  <a:pt x="3109844" y="718111"/>
                  <a:pt x="3125085" y="695022"/>
                  <a:pt x="3141617" y="668824"/>
                </a:cubicBezTo>
                <a:lnTo>
                  <a:pt x="3173871" y="616306"/>
                </a:lnTo>
                <a:lnTo>
                  <a:pt x="2974106" y="683211"/>
                </a:lnTo>
                <a:lnTo>
                  <a:pt x="3317203" y="386635"/>
                </a:lnTo>
                <a:lnTo>
                  <a:pt x="3319399" y="383500"/>
                </a:lnTo>
                <a:lnTo>
                  <a:pt x="3320695" y="383500"/>
                </a:lnTo>
                <a:lnTo>
                  <a:pt x="3747722" y="0"/>
                </a:lnTo>
                <a:close/>
              </a:path>
            </a:pathLst>
          </a:cu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95" name="TextBox 94">
            <a:extLst>
              <a:ext uri="{FF2B5EF4-FFF2-40B4-BE49-F238E27FC236}">
                <a16:creationId xmlns:a16="http://schemas.microsoft.com/office/drawing/2014/main" id="{8FD7539D-59FF-4B30-890F-638E241816C4}"/>
              </a:ext>
            </a:extLst>
          </p:cNvPr>
          <p:cNvSpPr txBox="1"/>
          <p:nvPr/>
        </p:nvSpPr>
        <p:spPr>
          <a:xfrm>
            <a:off x="15495157" y="1689623"/>
            <a:ext cx="1040670" cy="707886"/>
          </a:xfrm>
          <a:prstGeom prst="rect">
            <a:avLst/>
          </a:prstGeom>
          <a:noFill/>
          <a:ln>
            <a:noFill/>
          </a:ln>
        </p:spPr>
        <p:txBody>
          <a:bodyPr wrap="none" rtlCol="0">
            <a:spAutoFit/>
          </a:bodyPr>
          <a:lstStyle/>
          <a:p>
            <a:r>
              <a:rPr lang="en-US" sz="4000" dirty="0">
                <a:solidFill>
                  <a:schemeClr val="tx2"/>
                </a:solidFill>
              </a:rPr>
              <a:t>$$$</a:t>
            </a:r>
          </a:p>
        </p:txBody>
      </p:sp>
      <p:grpSp>
        <p:nvGrpSpPr>
          <p:cNvPr id="108" name="Group 107">
            <a:extLst>
              <a:ext uri="{FF2B5EF4-FFF2-40B4-BE49-F238E27FC236}">
                <a16:creationId xmlns:a16="http://schemas.microsoft.com/office/drawing/2014/main" id="{D06A4BB8-CDD6-4691-92B1-4866C76DEAAE}"/>
              </a:ext>
            </a:extLst>
          </p:cNvPr>
          <p:cNvGrpSpPr/>
          <p:nvPr/>
        </p:nvGrpSpPr>
        <p:grpSpPr>
          <a:xfrm>
            <a:off x="14620529" y="1676741"/>
            <a:ext cx="722318" cy="722318"/>
            <a:chOff x="7276217" y="383420"/>
            <a:chExt cx="361159" cy="361159"/>
          </a:xfrm>
        </p:grpSpPr>
        <p:sp>
          <p:nvSpPr>
            <p:cNvPr id="96" name="Oval 95">
              <a:extLst>
                <a:ext uri="{FF2B5EF4-FFF2-40B4-BE49-F238E27FC236}">
                  <a16:creationId xmlns:a16="http://schemas.microsoft.com/office/drawing/2014/main" id="{9BB69757-72B4-4636-9949-D96C22636EC3}"/>
                </a:ext>
              </a:extLst>
            </p:cNvPr>
            <p:cNvSpPr/>
            <p:nvPr/>
          </p:nvSpPr>
          <p:spPr>
            <a:xfrm>
              <a:off x="7276217" y="383420"/>
              <a:ext cx="361159" cy="36115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solidFill>
                  <a:schemeClr val="accent5"/>
                </a:solidFill>
              </a:endParaRPr>
            </a:p>
          </p:txBody>
        </p:sp>
        <p:sp>
          <p:nvSpPr>
            <p:cNvPr id="98" name="Oval 97">
              <a:extLst>
                <a:ext uri="{FF2B5EF4-FFF2-40B4-BE49-F238E27FC236}">
                  <a16:creationId xmlns:a16="http://schemas.microsoft.com/office/drawing/2014/main" id="{23210F40-972A-4F48-B512-B3B44B0FC637}"/>
                </a:ext>
              </a:extLst>
            </p:cNvPr>
            <p:cNvSpPr/>
            <p:nvPr/>
          </p:nvSpPr>
          <p:spPr>
            <a:xfrm>
              <a:off x="7439724" y="546927"/>
              <a:ext cx="34145" cy="3414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solidFill>
                  <a:schemeClr val="accent5"/>
                </a:solidFill>
              </a:endParaRPr>
            </a:p>
          </p:txBody>
        </p:sp>
        <p:cxnSp>
          <p:nvCxnSpPr>
            <p:cNvPr id="100" name="Straight Connector 99">
              <a:extLst>
                <a:ext uri="{FF2B5EF4-FFF2-40B4-BE49-F238E27FC236}">
                  <a16:creationId xmlns:a16="http://schemas.microsoft.com/office/drawing/2014/main" id="{7BEF492F-9F40-4AA9-B01D-5DD26134EB7B}"/>
                </a:ext>
              </a:extLst>
            </p:cNvPr>
            <p:cNvCxnSpPr>
              <a:cxnSpLocks/>
            </p:cNvCxnSpPr>
            <p:nvPr/>
          </p:nvCxnSpPr>
          <p:spPr>
            <a:xfrm>
              <a:off x="7457036" y="454064"/>
              <a:ext cx="0" cy="71116"/>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702DB34F-36B4-4C21-B52A-BCEC30CA9DBF}"/>
                </a:ext>
              </a:extLst>
            </p:cNvPr>
            <p:cNvCxnSpPr>
              <a:cxnSpLocks/>
            </p:cNvCxnSpPr>
            <p:nvPr/>
          </p:nvCxnSpPr>
          <p:spPr>
            <a:xfrm>
              <a:off x="7476292" y="595132"/>
              <a:ext cx="90918" cy="7680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13" name="Group 112">
            <a:extLst>
              <a:ext uri="{FF2B5EF4-FFF2-40B4-BE49-F238E27FC236}">
                <a16:creationId xmlns:a16="http://schemas.microsoft.com/office/drawing/2014/main" id="{05E4C93A-403C-4282-B5EA-2E554E9EAFD3}"/>
              </a:ext>
            </a:extLst>
          </p:cNvPr>
          <p:cNvGrpSpPr/>
          <p:nvPr/>
        </p:nvGrpSpPr>
        <p:grpSpPr>
          <a:xfrm>
            <a:off x="1788873" y="6686154"/>
            <a:ext cx="14710254" cy="2034536"/>
            <a:chOff x="255886" y="3280604"/>
            <a:chExt cx="7355127" cy="1017268"/>
          </a:xfrm>
        </p:grpSpPr>
        <p:sp>
          <p:nvSpPr>
            <p:cNvPr id="40" name="Rectangle 39"/>
            <p:cNvSpPr/>
            <p:nvPr/>
          </p:nvSpPr>
          <p:spPr>
            <a:xfrm>
              <a:off x="255886" y="3280604"/>
              <a:ext cx="7345371" cy="1017268"/>
            </a:xfrm>
            <a:prstGeom prst="rect">
              <a:avLst/>
            </a:prstGeom>
            <a:noFill/>
            <a:ln w="28575" cap="flat" cmpd="sng" algn="ctr">
              <a:solidFill>
                <a:schemeClr val="accent3"/>
              </a:solidFill>
              <a:prstDash val="solid"/>
            </a:ln>
            <a:effectLst/>
          </p:spPr>
          <p:txBody>
            <a:bodyPr anchor="ctr"/>
            <a:lstStyle/>
            <a:p>
              <a:pPr algn="ctr" defTabSz="1828800" fontAlgn="base">
                <a:spcBef>
                  <a:spcPct val="0"/>
                </a:spcBef>
                <a:spcAft>
                  <a:spcPct val="0"/>
                </a:spcAft>
                <a:defRPr/>
              </a:pPr>
              <a:endParaRPr lang="en-US" kern="0">
                <a:solidFill>
                  <a:srgbClr val="FFFFFF"/>
                </a:solidFill>
                <a:latin typeface="Arial"/>
              </a:endParaRPr>
            </a:p>
          </p:txBody>
        </p:sp>
        <p:sp>
          <p:nvSpPr>
            <p:cNvPr id="41" name="Down Arrow 40"/>
            <p:cNvSpPr/>
            <p:nvPr/>
          </p:nvSpPr>
          <p:spPr>
            <a:xfrm>
              <a:off x="3574578" y="3704815"/>
              <a:ext cx="342900" cy="491430"/>
            </a:xfrm>
            <a:prstGeom prst="downArrow">
              <a:avLst/>
            </a:prstGeom>
            <a:solidFill>
              <a:srgbClr val="FF0000"/>
            </a:solidFill>
            <a:ln w="25400" cap="flat" cmpd="sng" algn="ctr">
              <a:noFill/>
              <a:prstDash val="solid"/>
            </a:ln>
            <a:effectLst/>
          </p:spPr>
          <p:txBody>
            <a:bodyPr anchor="ctr"/>
            <a:lstStyle/>
            <a:p>
              <a:pPr algn="ctr" defTabSz="1828800" fontAlgn="base">
                <a:spcBef>
                  <a:spcPct val="0"/>
                </a:spcBef>
                <a:spcAft>
                  <a:spcPct val="0"/>
                </a:spcAft>
                <a:defRPr/>
              </a:pPr>
              <a:endParaRPr lang="en-US" kern="0">
                <a:solidFill>
                  <a:srgbClr val="FFFFFF"/>
                </a:solidFill>
                <a:latin typeface="Arial"/>
              </a:endParaRPr>
            </a:p>
          </p:txBody>
        </p:sp>
        <p:sp>
          <p:nvSpPr>
            <p:cNvPr id="43" name="TextBox 42"/>
            <p:cNvSpPr txBox="1">
              <a:spLocks noChangeArrowheads="1"/>
            </p:cNvSpPr>
            <p:nvPr/>
          </p:nvSpPr>
          <p:spPr bwMode="auto">
            <a:xfrm>
              <a:off x="1666466" y="3796642"/>
              <a:ext cx="230346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65000"/>
                </a:spcBef>
                <a:buChar char="•"/>
                <a:defRPr sz="2000">
                  <a:solidFill>
                    <a:schemeClr val="tx1"/>
                  </a:solidFill>
                  <a:latin typeface="Arial" pitchFamily="34" charset="0"/>
                </a:defRPr>
              </a:lvl1pPr>
              <a:lvl2pPr marL="742950" indent="-285750" eaLnBrk="0" hangingPunct="0">
                <a:spcBef>
                  <a:spcPct val="20000"/>
                </a:spcBef>
                <a:buChar char="–"/>
                <a:defRPr>
                  <a:solidFill>
                    <a:schemeClr val="tx1"/>
                  </a:solidFill>
                  <a:latin typeface="Arial" pitchFamily="34" charset="0"/>
                </a:defRPr>
              </a:lvl2pPr>
              <a:lvl3pPr marL="1143000" indent="-228600" eaLnBrk="0" hangingPunct="0">
                <a:spcBef>
                  <a:spcPct val="15000"/>
                </a:spcBef>
                <a:buChar char="•"/>
                <a:defRPr sz="1600">
                  <a:solidFill>
                    <a:schemeClr val="tx1"/>
                  </a:solidFill>
                  <a:latin typeface="Arial" pitchFamily="34" charset="0"/>
                </a:defRPr>
              </a:lvl3pPr>
              <a:lvl4pPr marL="1600200" indent="-228600" eaLnBrk="0" hangingPunct="0">
                <a:spcBef>
                  <a:spcPct val="5000"/>
                </a:spcBef>
                <a:buChar char="–"/>
                <a:defRPr sz="1600">
                  <a:solidFill>
                    <a:schemeClr val="tx1"/>
                  </a:solidFill>
                  <a:latin typeface="Arial" pitchFamily="34" charset="0"/>
                </a:defRPr>
              </a:lvl4pPr>
              <a:lvl5pPr marL="2057400" indent="-228600" eaLnBrk="0" hangingPunct="0">
                <a:buChar char="»"/>
                <a:defRPr sz="1600">
                  <a:solidFill>
                    <a:schemeClr val="tx1"/>
                  </a:solidFill>
                  <a:latin typeface="Arial" pitchFamily="34" charset="0"/>
                </a:defRPr>
              </a:lvl5pPr>
              <a:lvl6pPr marL="2514600" indent="-228600" eaLnBrk="0" fontAlgn="base" hangingPunct="0">
                <a:spcBef>
                  <a:spcPct val="0"/>
                </a:spcBef>
                <a:spcAft>
                  <a:spcPct val="0"/>
                </a:spcAft>
                <a:buChar char="»"/>
                <a:defRPr sz="1600">
                  <a:solidFill>
                    <a:schemeClr val="tx1"/>
                  </a:solidFill>
                  <a:latin typeface="Arial" pitchFamily="34" charset="0"/>
                </a:defRPr>
              </a:lvl6pPr>
              <a:lvl7pPr marL="2971800" indent="-228600" eaLnBrk="0" fontAlgn="base" hangingPunct="0">
                <a:spcBef>
                  <a:spcPct val="0"/>
                </a:spcBef>
                <a:spcAft>
                  <a:spcPct val="0"/>
                </a:spcAft>
                <a:buChar char="»"/>
                <a:defRPr sz="1600">
                  <a:solidFill>
                    <a:schemeClr val="tx1"/>
                  </a:solidFill>
                  <a:latin typeface="Arial" pitchFamily="34" charset="0"/>
                </a:defRPr>
              </a:lvl7pPr>
              <a:lvl8pPr marL="3429000" indent="-228600" eaLnBrk="0" fontAlgn="base" hangingPunct="0">
                <a:spcBef>
                  <a:spcPct val="0"/>
                </a:spcBef>
                <a:spcAft>
                  <a:spcPct val="0"/>
                </a:spcAft>
                <a:buChar char="»"/>
                <a:defRPr sz="1600">
                  <a:solidFill>
                    <a:schemeClr val="tx1"/>
                  </a:solidFill>
                  <a:latin typeface="Arial" pitchFamily="34" charset="0"/>
                </a:defRPr>
              </a:lvl8pPr>
              <a:lvl9pPr marL="3886200" indent="-228600" eaLnBrk="0" fontAlgn="base" hangingPunct="0">
                <a:spcBef>
                  <a:spcPct val="0"/>
                </a:spcBef>
                <a:spcAft>
                  <a:spcPct val="0"/>
                </a:spcAft>
                <a:buChar char="»"/>
                <a:defRPr sz="1600">
                  <a:solidFill>
                    <a:schemeClr val="tx1"/>
                  </a:solidFill>
                  <a:latin typeface="Arial" pitchFamily="34" charset="0"/>
                </a:defRPr>
              </a:lvl9pPr>
            </a:lstStyle>
            <a:p>
              <a:pPr defTabSz="1828800" eaLnBrk="1" fontAlgn="base" hangingPunct="1">
                <a:spcBef>
                  <a:spcPct val="0"/>
                </a:spcBef>
                <a:spcAft>
                  <a:spcPct val="0"/>
                </a:spcAft>
                <a:buNone/>
                <a:defRPr/>
              </a:pPr>
              <a:r>
                <a:rPr lang="en-US" altLang="en-US" sz="2800" b="1" kern="0" dirty="0"/>
                <a:t>EMI </a:t>
              </a:r>
              <a:r>
                <a:rPr lang="en-US" altLang="en-US" sz="2800" kern="0" dirty="0"/>
                <a:t>noise </a:t>
              </a:r>
              <a:r>
                <a:rPr lang="en-US" altLang="en-US" sz="2800" kern="0" dirty="0">
                  <a:solidFill>
                    <a:srgbClr val="FF0000"/>
                  </a:solidFill>
                </a:rPr>
                <a:t>generation</a:t>
              </a:r>
            </a:p>
          </p:txBody>
        </p:sp>
        <p:sp>
          <p:nvSpPr>
            <p:cNvPr id="42" name="Down Arrow 41"/>
            <p:cNvSpPr/>
            <p:nvPr/>
          </p:nvSpPr>
          <p:spPr>
            <a:xfrm flipV="1">
              <a:off x="6331518" y="3704815"/>
              <a:ext cx="366625" cy="491430"/>
            </a:xfrm>
            <a:prstGeom prst="downArrow">
              <a:avLst/>
            </a:prstGeom>
            <a:solidFill>
              <a:srgbClr val="00B050"/>
            </a:solidFill>
            <a:ln w="25400" cap="flat" cmpd="sng" algn="ctr">
              <a:noFill/>
              <a:prstDash val="solid"/>
            </a:ln>
            <a:effectLst/>
          </p:spPr>
          <p:txBody>
            <a:bodyPr anchor="ctr"/>
            <a:lstStyle/>
            <a:p>
              <a:pPr algn="ctr" defTabSz="1828800" fontAlgn="base">
                <a:spcBef>
                  <a:spcPct val="0"/>
                </a:spcBef>
                <a:spcAft>
                  <a:spcPct val="0"/>
                </a:spcAft>
                <a:defRPr/>
              </a:pPr>
              <a:endParaRPr lang="en-US" kern="0">
                <a:solidFill>
                  <a:srgbClr val="FFFFFF"/>
                </a:solidFill>
                <a:latin typeface="Arial"/>
              </a:endParaRPr>
            </a:p>
          </p:txBody>
        </p:sp>
        <p:sp>
          <p:nvSpPr>
            <p:cNvPr id="44" name="TextBox 43"/>
            <p:cNvSpPr txBox="1">
              <a:spLocks noChangeArrowheads="1"/>
            </p:cNvSpPr>
            <p:nvPr/>
          </p:nvSpPr>
          <p:spPr bwMode="auto">
            <a:xfrm>
              <a:off x="4221395" y="3796642"/>
              <a:ext cx="250666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65000"/>
                </a:spcBef>
                <a:buChar char="•"/>
                <a:defRPr sz="2000">
                  <a:solidFill>
                    <a:schemeClr val="tx1"/>
                  </a:solidFill>
                  <a:latin typeface="Arial" pitchFamily="34" charset="0"/>
                </a:defRPr>
              </a:lvl1pPr>
              <a:lvl2pPr marL="742950" indent="-285750" eaLnBrk="0" hangingPunct="0">
                <a:spcBef>
                  <a:spcPct val="20000"/>
                </a:spcBef>
                <a:buChar char="–"/>
                <a:defRPr>
                  <a:solidFill>
                    <a:schemeClr val="tx1"/>
                  </a:solidFill>
                  <a:latin typeface="Arial" pitchFamily="34" charset="0"/>
                </a:defRPr>
              </a:lvl2pPr>
              <a:lvl3pPr marL="1143000" indent="-228600" eaLnBrk="0" hangingPunct="0">
                <a:spcBef>
                  <a:spcPct val="15000"/>
                </a:spcBef>
                <a:buChar char="•"/>
                <a:defRPr sz="1600">
                  <a:solidFill>
                    <a:schemeClr val="tx1"/>
                  </a:solidFill>
                  <a:latin typeface="Arial" pitchFamily="34" charset="0"/>
                </a:defRPr>
              </a:lvl3pPr>
              <a:lvl4pPr marL="1600200" indent="-228600" eaLnBrk="0" hangingPunct="0">
                <a:spcBef>
                  <a:spcPct val="5000"/>
                </a:spcBef>
                <a:buChar char="–"/>
                <a:defRPr sz="1600">
                  <a:solidFill>
                    <a:schemeClr val="tx1"/>
                  </a:solidFill>
                  <a:latin typeface="Arial" pitchFamily="34" charset="0"/>
                </a:defRPr>
              </a:lvl4pPr>
              <a:lvl5pPr marL="2057400" indent="-228600" eaLnBrk="0" hangingPunct="0">
                <a:buChar char="»"/>
                <a:defRPr sz="1600">
                  <a:solidFill>
                    <a:schemeClr val="tx1"/>
                  </a:solidFill>
                  <a:latin typeface="Arial" pitchFamily="34" charset="0"/>
                </a:defRPr>
              </a:lvl5pPr>
              <a:lvl6pPr marL="2514600" indent="-228600" eaLnBrk="0" fontAlgn="base" hangingPunct="0">
                <a:spcBef>
                  <a:spcPct val="0"/>
                </a:spcBef>
                <a:spcAft>
                  <a:spcPct val="0"/>
                </a:spcAft>
                <a:buChar char="»"/>
                <a:defRPr sz="1600">
                  <a:solidFill>
                    <a:schemeClr val="tx1"/>
                  </a:solidFill>
                  <a:latin typeface="Arial" pitchFamily="34" charset="0"/>
                </a:defRPr>
              </a:lvl6pPr>
              <a:lvl7pPr marL="2971800" indent="-228600" eaLnBrk="0" fontAlgn="base" hangingPunct="0">
                <a:spcBef>
                  <a:spcPct val="0"/>
                </a:spcBef>
                <a:spcAft>
                  <a:spcPct val="0"/>
                </a:spcAft>
                <a:buChar char="»"/>
                <a:defRPr sz="1600">
                  <a:solidFill>
                    <a:schemeClr val="tx1"/>
                  </a:solidFill>
                  <a:latin typeface="Arial" pitchFamily="34" charset="0"/>
                </a:defRPr>
              </a:lvl7pPr>
              <a:lvl8pPr marL="3429000" indent="-228600" eaLnBrk="0" fontAlgn="base" hangingPunct="0">
                <a:spcBef>
                  <a:spcPct val="0"/>
                </a:spcBef>
                <a:spcAft>
                  <a:spcPct val="0"/>
                </a:spcAft>
                <a:buChar char="»"/>
                <a:defRPr sz="1600">
                  <a:solidFill>
                    <a:schemeClr val="tx1"/>
                  </a:solidFill>
                  <a:latin typeface="Arial" pitchFamily="34" charset="0"/>
                </a:defRPr>
              </a:lvl8pPr>
              <a:lvl9pPr marL="3886200" indent="-228600" eaLnBrk="0" fontAlgn="base" hangingPunct="0">
                <a:spcBef>
                  <a:spcPct val="0"/>
                </a:spcBef>
                <a:spcAft>
                  <a:spcPct val="0"/>
                </a:spcAft>
                <a:buChar char="»"/>
                <a:defRPr sz="1600">
                  <a:solidFill>
                    <a:schemeClr val="tx1"/>
                  </a:solidFill>
                  <a:latin typeface="Arial" pitchFamily="34" charset="0"/>
                </a:defRPr>
              </a:lvl9pPr>
            </a:lstStyle>
            <a:p>
              <a:pPr defTabSz="1828800" eaLnBrk="1" fontAlgn="base" hangingPunct="1">
                <a:spcBef>
                  <a:spcPct val="0"/>
                </a:spcBef>
                <a:spcAft>
                  <a:spcPct val="0"/>
                </a:spcAft>
                <a:buNone/>
                <a:defRPr/>
              </a:pPr>
              <a:r>
                <a:rPr lang="en-US" altLang="en-US" sz="2800" b="1" kern="0" dirty="0"/>
                <a:t>EMC </a:t>
              </a:r>
              <a:r>
                <a:rPr lang="en-US" altLang="en-US" sz="2800" kern="0" dirty="0"/>
                <a:t>noise </a:t>
              </a:r>
              <a:r>
                <a:rPr lang="en-US" altLang="en-US" sz="2800" kern="0" dirty="0">
                  <a:solidFill>
                    <a:srgbClr val="00B050"/>
                  </a:solidFill>
                </a:rPr>
                <a:t>compatibility</a:t>
              </a:r>
            </a:p>
          </p:txBody>
        </p:sp>
        <p:sp>
          <p:nvSpPr>
            <p:cNvPr id="45" name="TextBox 44"/>
            <p:cNvSpPr txBox="1">
              <a:spLocks noChangeArrowheads="1"/>
            </p:cNvSpPr>
            <p:nvPr/>
          </p:nvSpPr>
          <p:spPr bwMode="auto">
            <a:xfrm>
              <a:off x="376029" y="3763553"/>
              <a:ext cx="1414462" cy="323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65000"/>
                </a:spcBef>
                <a:buChar char="•"/>
                <a:defRPr sz="2000">
                  <a:solidFill>
                    <a:schemeClr val="tx1"/>
                  </a:solidFill>
                  <a:latin typeface="Arial" pitchFamily="34" charset="0"/>
                </a:defRPr>
              </a:lvl1pPr>
              <a:lvl2pPr marL="742950" indent="-285750" eaLnBrk="0" hangingPunct="0">
                <a:spcBef>
                  <a:spcPct val="20000"/>
                </a:spcBef>
                <a:buChar char="–"/>
                <a:defRPr>
                  <a:solidFill>
                    <a:schemeClr val="tx1"/>
                  </a:solidFill>
                  <a:latin typeface="Arial" pitchFamily="34" charset="0"/>
                </a:defRPr>
              </a:lvl2pPr>
              <a:lvl3pPr marL="1143000" indent="-228600" eaLnBrk="0" hangingPunct="0">
                <a:spcBef>
                  <a:spcPct val="15000"/>
                </a:spcBef>
                <a:buChar char="•"/>
                <a:defRPr sz="1600">
                  <a:solidFill>
                    <a:schemeClr val="tx1"/>
                  </a:solidFill>
                  <a:latin typeface="Arial" pitchFamily="34" charset="0"/>
                </a:defRPr>
              </a:lvl3pPr>
              <a:lvl4pPr marL="1600200" indent="-228600" eaLnBrk="0" hangingPunct="0">
                <a:spcBef>
                  <a:spcPct val="5000"/>
                </a:spcBef>
                <a:buChar char="–"/>
                <a:defRPr sz="1600">
                  <a:solidFill>
                    <a:schemeClr val="tx1"/>
                  </a:solidFill>
                  <a:latin typeface="Arial" pitchFamily="34" charset="0"/>
                </a:defRPr>
              </a:lvl4pPr>
              <a:lvl5pPr marL="2057400" indent="-228600" eaLnBrk="0" hangingPunct="0">
                <a:buChar char="»"/>
                <a:defRPr sz="1600">
                  <a:solidFill>
                    <a:schemeClr val="tx1"/>
                  </a:solidFill>
                  <a:latin typeface="Arial" pitchFamily="34" charset="0"/>
                </a:defRPr>
              </a:lvl5pPr>
              <a:lvl6pPr marL="2514600" indent="-228600" eaLnBrk="0" fontAlgn="base" hangingPunct="0">
                <a:spcBef>
                  <a:spcPct val="0"/>
                </a:spcBef>
                <a:spcAft>
                  <a:spcPct val="0"/>
                </a:spcAft>
                <a:buChar char="»"/>
                <a:defRPr sz="1600">
                  <a:solidFill>
                    <a:schemeClr val="tx1"/>
                  </a:solidFill>
                  <a:latin typeface="Arial" pitchFamily="34" charset="0"/>
                </a:defRPr>
              </a:lvl6pPr>
              <a:lvl7pPr marL="2971800" indent="-228600" eaLnBrk="0" fontAlgn="base" hangingPunct="0">
                <a:spcBef>
                  <a:spcPct val="0"/>
                </a:spcBef>
                <a:spcAft>
                  <a:spcPct val="0"/>
                </a:spcAft>
                <a:buChar char="»"/>
                <a:defRPr sz="1600">
                  <a:solidFill>
                    <a:schemeClr val="tx1"/>
                  </a:solidFill>
                  <a:latin typeface="Arial" pitchFamily="34" charset="0"/>
                </a:defRPr>
              </a:lvl7pPr>
              <a:lvl8pPr marL="3429000" indent="-228600" eaLnBrk="0" fontAlgn="base" hangingPunct="0">
                <a:spcBef>
                  <a:spcPct val="0"/>
                </a:spcBef>
                <a:spcAft>
                  <a:spcPct val="0"/>
                </a:spcAft>
                <a:buChar char="»"/>
                <a:defRPr sz="1600">
                  <a:solidFill>
                    <a:schemeClr val="tx1"/>
                  </a:solidFill>
                  <a:latin typeface="Arial" pitchFamily="34" charset="0"/>
                </a:defRPr>
              </a:lvl8pPr>
              <a:lvl9pPr marL="3886200" indent="-228600" eaLnBrk="0" fontAlgn="base" hangingPunct="0">
                <a:spcBef>
                  <a:spcPct val="0"/>
                </a:spcBef>
                <a:spcAft>
                  <a:spcPct val="0"/>
                </a:spcAft>
                <a:buChar char="»"/>
                <a:defRPr sz="1600">
                  <a:solidFill>
                    <a:schemeClr val="tx1"/>
                  </a:solidFill>
                  <a:latin typeface="Arial" pitchFamily="34" charset="0"/>
                </a:defRPr>
              </a:lvl9pPr>
            </a:lstStyle>
            <a:p>
              <a:pPr defTabSz="1828800" eaLnBrk="1" fontAlgn="base" hangingPunct="1">
                <a:spcBef>
                  <a:spcPct val="0"/>
                </a:spcBef>
                <a:spcAft>
                  <a:spcPct val="0"/>
                </a:spcAft>
                <a:buNone/>
                <a:defRPr/>
              </a:pPr>
              <a:r>
                <a:rPr lang="en-US" altLang="en-US" sz="3600" kern="0" dirty="0">
                  <a:solidFill>
                    <a:srgbClr val="000000"/>
                  </a:solidFill>
                </a:rPr>
                <a:t>Goal:</a:t>
              </a:r>
            </a:p>
          </p:txBody>
        </p:sp>
        <p:sp>
          <p:nvSpPr>
            <p:cNvPr id="109" name="Rectangle 108">
              <a:extLst>
                <a:ext uri="{FF2B5EF4-FFF2-40B4-BE49-F238E27FC236}">
                  <a16:creationId xmlns:a16="http://schemas.microsoft.com/office/drawing/2014/main" id="{D4E37D2C-18A7-43C9-9F88-E5DFB72071CE}"/>
                </a:ext>
              </a:extLst>
            </p:cNvPr>
            <p:cNvSpPr/>
            <p:nvPr/>
          </p:nvSpPr>
          <p:spPr>
            <a:xfrm>
              <a:off x="265642" y="3282469"/>
              <a:ext cx="7345371" cy="322216"/>
            </a:xfrm>
            <a:prstGeom prst="rect">
              <a:avLst/>
            </a:prstGeom>
            <a:solidFill>
              <a:schemeClr val="accent3"/>
            </a:solidFill>
            <a:ln w="28575" cap="flat" cmpd="sng" algn="ctr">
              <a:solidFill>
                <a:schemeClr val="accent3"/>
              </a:solidFill>
              <a:prstDash val="solid"/>
            </a:ln>
            <a:effectLst/>
          </p:spPr>
          <p:txBody>
            <a:bodyPr anchor="ctr"/>
            <a:lstStyle/>
            <a:p>
              <a:r>
                <a:rPr lang="en-US" sz="3200" b="1" dirty="0">
                  <a:solidFill>
                    <a:schemeClr val="bg1"/>
                  </a:solidFill>
                </a:rPr>
                <a:t>  Early EMC consideration helps reduce test and redesign effort and cost. </a:t>
              </a:r>
            </a:p>
          </p:txBody>
        </p:sp>
      </p:grpSp>
    </p:spTree>
    <p:extLst>
      <p:ext uri="{BB962C8B-B14F-4D97-AF65-F5344CB8AC3E}">
        <p14:creationId xmlns:p14="http://schemas.microsoft.com/office/powerpoint/2010/main" val="6988603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 EMI tests for CISPR 25</a:t>
            </a:r>
          </a:p>
        </p:txBody>
      </p:sp>
      <p:sp>
        <p:nvSpPr>
          <p:cNvPr id="3" name="Slide Number Placeholder 2"/>
          <p:cNvSpPr>
            <a:spLocks noGrp="1"/>
          </p:cNvSpPr>
          <p:nvPr>
            <p:ph type="sldNum" sz="quarter" idx="10"/>
          </p:nvPr>
        </p:nvSpPr>
        <p:spPr/>
        <p:txBody>
          <a:bodyPr/>
          <a:lstStyle/>
          <a:p>
            <a:pPr defTabSz="1371272" fontAlgn="base">
              <a:spcBef>
                <a:spcPct val="0"/>
              </a:spcBef>
              <a:spcAft>
                <a:spcPct val="0"/>
              </a:spcAft>
              <a:defRPr/>
            </a:pPr>
            <a:fld id="{00C9E872-E0BB-4469-A3CE-4B2AA192E6E7}" type="slidenum">
              <a:rPr lang="en-US" smtClean="0">
                <a:solidFill>
                  <a:srgbClr val="000000"/>
                </a:solidFill>
              </a:rPr>
              <a:pPr defTabSz="1371272" fontAlgn="base">
                <a:spcBef>
                  <a:spcPct val="0"/>
                </a:spcBef>
                <a:spcAft>
                  <a:spcPct val="0"/>
                </a:spcAft>
                <a:defRPr/>
              </a:pPr>
              <a:t>32</a:t>
            </a:fld>
            <a:endParaRPr lang="en-US" dirty="0">
              <a:solidFill>
                <a:srgbClr val="000000"/>
              </a:solidFill>
            </a:endParaRPr>
          </a:p>
        </p:txBody>
      </p:sp>
      <p:pic>
        <p:nvPicPr>
          <p:cNvPr id="4" name="Picture 2" descr="C:\Users\a0415897\Desktop\New Stuff\EMI\Untitled.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r="10759"/>
          <a:stretch/>
        </p:blipFill>
        <p:spPr bwMode="auto">
          <a:xfrm>
            <a:off x="8355254" y="1443414"/>
            <a:ext cx="8887412" cy="3147136"/>
          </a:xfrm>
          <a:prstGeom prst="rect">
            <a:avLst/>
          </a:prstGeom>
          <a:noFill/>
          <a:extLst>
            <a:ext uri="{909E8E84-426E-40DD-AFC4-6F175D3DCCD1}">
              <a14:hiddenFill xmlns:a14="http://schemas.microsoft.com/office/drawing/2010/main">
                <a:solidFill>
                  <a:srgbClr val="FFFFFF"/>
                </a:solidFill>
              </a14:hiddenFill>
            </a:ext>
          </a:extLst>
        </p:spPr>
      </p:pic>
      <p:grpSp>
        <p:nvGrpSpPr>
          <p:cNvPr id="71" name="Group 70">
            <a:extLst>
              <a:ext uri="{FF2B5EF4-FFF2-40B4-BE49-F238E27FC236}">
                <a16:creationId xmlns:a16="http://schemas.microsoft.com/office/drawing/2014/main" id="{A95C7EA7-6987-4B0D-A3EE-2B1E3A4AF476}"/>
              </a:ext>
            </a:extLst>
          </p:cNvPr>
          <p:cNvGrpSpPr/>
          <p:nvPr/>
        </p:nvGrpSpPr>
        <p:grpSpPr>
          <a:xfrm>
            <a:off x="9038113" y="5458803"/>
            <a:ext cx="8341838" cy="3460454"/>
            <a:chOff x="4809067" y="2729401"/>
            <a:chExt cx="4170919" cy="1730227"/>
          </a:xfrm>
        </p:grpSpPr>
        <p:sp>
          <p:nvSpPr>
            <p:cNvPr id="7" name="Rectangle 6"/>
            <p:cNvSpPr/>
            <p:nvPr/>
          </p:nvSpPr>
          <p:spPr>
            <a:xfrm>
              <a:off x="6620460" y="2729401"/>
              <a:ext cx="2359526" cy="1730227"/>
            </a:xfrm>
            <a:prstGeom prst="rect">
              <a:avLst/>
            </a:prstGeom>
            <a:pattFill prst="dkUpDiag">
              <a:fgClr>
                <a:srgbClr val="808080"/>
              </a:fgClr>
              <a:bgClr>
                <a:srgbClr val="FFFFFF"/>
              </a:bgClr>
            </a:pattFill>
            <a:ln w="25400" cap="flat" cmpd="sng" algn="ctr">
              <a:solidFill>
                <a:srgbClr val="AAAAAA"/>
              </a:solidFill>
              <a:prstDash val="solid"/>
            </a:ln>
            <a:effectLst/>
          </p:spPr>
          <p:txBody>
            <a:bodyPr rtlCol="0" anchor="ctr"/>
            <a:lstStyle/>
            <a:p>
              <a:pPr algn="ctr" defTabSz="1828800" fontAlgn="base">
                <a:spcBef>
                  <a:spcPct val="0"/>
                </a:spcBef>
                <a:spcAft>
                  <a:spcPct val="0"/>
                </a:spcAft>
                <a:defRPr/>
              </a:pPr>
              <a:endParaRPr lang="en-US" kern="0">
                <a:solidFill>
                  <a:srgbClr val="FFFFFF"/>
                </a:solidFill>
                <a:latin typeface="Arial"/>
              </a:endParaRPr>
            </a:p>
          </p:txBody>
        </p:sp>
        <p:sp>
          <p:nvSpPr>
            <p:cNvPr id="8" name="Rectangle 7"/>
            <p:cNvSpPr/>
            <p:nvPr/>
          </p:nvSpPr>
          <p:spPr>
            <a:xfrm>
              <a:off x="6709860" y="2807413"/>
              <a:ext cx="2184401" cy="1566140"/>
            </a:xfrm>
            <a:prstGeom prst="rect">
              <a:avLst/>
            </a:prstGeom>
            <a:solidFill>
              <a:srgbClr val="FFFFFF"/>
            </a:solidFill>
            <a:ln w="25400" cap="flat" cmpd="sng" algn="ctr">
              <a:noFill/>
              <a:prstDash val="solid"/>
            </a:ln>
            <a:effectLst/>
          </p:spPr>
          <p:txBody>
            <a:bodyPr rtlCol="0" anchor="ctr"/>
            <a:lstStyle/>
            <a:p>
              <a:pPr algn="ctr" defTabSz="1828800" fontAlgn="base">
                <a:spcBef>
                  <a:spcPct val="0"/>
                </a:spcBef>
                <a:spcAft>
                  <a:spcPct val="0"/>
                </a:spcAft>
                <a:defRPr/>
              </a:pPr>
              <a:endParaRPr lang="en-US" kern="0">
                <a:solidFill>
                  <a:srgbClr val="FFFFFF"/>
                </a:solidFill>
                <a:latin typeface="Arial"/>
              </a:endParaRPr>
            </a:p>
          </p:txBody>
        </p:sp>
        <p:cxnSp>
          <p:nvCxnSpPr>
            <p:cNvPr id="9" name="Straight Connector 8"/>
            <p:cNvCxnSpPr>
              <a:cxnSpLocks/>
            </p:cNvCxnSpPr>
            <p:nvPr/>
          </p:nvCxnSpPr>
          <p:spPr>
            <a:xfrm>
              <a:off x="6817811" y="3121804"/>
              <a:ext cx="0" cy="945361"/>
            </a:xfrm>
            <a:prstGeom prst="line">
              <a:avLst/>
            </a:prstGeom>
            <a:noFill/>
            <a:ln w="9525" cap="flat" cmpd="sng" algn="ctr">
              <a:solidFill>
                <a:srgbClr val="DE0000">
                  <a:shade val="95000"/>
                  <a:satMod val="105000"/>
                </a:srgbClr>
              </a:solidFill>
              <a:prstDash val="solid"/>
            </a:ln>
            <a:effectLst/>
          </p:spPr>
        </p:cxnSp>
        <p:sp>
          <p:nvSpPr>
            <p:cNvPr id="10" name="Rectangle 9"/>
            <p:cNvSpPr/>
            <p:nvPr/>
          </p:nvSpPr>
          <p:spPr>
            <a:xfrm>
              <a:off x="7119910" y="2892079"/>
              <a:ext cx="754063" cy="390525"/>
            </a:xfrm>
            <a:prstGeom prst="rect">
              <a:avLst/>
            </a:prstGeom>
            <a:solidFill>
              <a:schemeClr val="accent6">
                <a:lumMod val="20000"/>
                <a:lumOff val="80000"/>
              </a:schemeClr>
            </a:solidFill>
            <a:ln w="25400" cap="flat" cmpd="sng" algn="ctr">
              <a:solidFill>
                <a:schemeClr val="accent3"/>
              </a:solidFill>
              <a:prstDash val="solid"/>
            </a:ln>
            <a:effectLst/>
          </p:spPr>
          <p:txBody>
            <a:bodyPr rtlCol="0" anchor="ctr"/>
            <a:lstStyle/>
            <a:p>
              <a:pPr algn="ctr" defTabSz="1828800" fontAlgn="base">
                <a:spcBef>
                  <a:spcPct val="0"/>
                </a:spcBef>
                <a:spcAft>
                  <a:spcPct val="0"/>
                </a:spcAft>
                <a:defRPr/>
              </a:pPr>
              <a:r>
                <a:rPr lang="en-US" sz="3200" kern="0" dirty="0">
                  <a:latin typeface="Arial"/>
                </a:rPr>
                <a:t>EUT</a:t>
              </a:r>
            </a:p>
          </p:txBody>
        </p:sp>
        <p:cxnSp>
          <p:nvCxnSpPr>
            <p:cNvPr id="16" name="Straight Arrow Connector 15"/>
            <p:cNvCxnSpPr/>
            <p:nvPr/>
          </p:nvCxnSpPr>
          <p:spPr>
            <a:xfrm>
              <a:off x="5696630" y="3570415"/>
              <a:ext cx="250825" cy="0"/>
            </a:xfrm>
            <a:prstGeom prst="straightConnector1">
              <a:avLst/>
            </a:prstGeom>
            <a:noFill/>
            <a:ln w="9525" cap="flat" cmpd="sng" algn="ctr">
              <a:solidFill>
                <a:srgbClr val="DE0000">
                  <a:shade val="95000"/>
                  <a:satMod val="105000"/>
                </a:srgbClr>
              </a:solidFill>
              <a:prstDash val="solid"/>
              <a:headEnd type="triangle"/>
              <a:tailEnd type="none"/>
            </a:ln>
            <a:effectLst/>
          </p:spPr>
        </p:cxnSp>
        <p:cxnSp>
          <p:nvCxnSpPr>
            <p:cNvPr id="17" name="Straight Connector 16"/>
            <p:cNvCxnSpPr>
              <a:cxnSpLocks/>
            </p:cNvCxnSpPr>
            <p:nvPr/>
          </p:nvCxnSpPr>
          <p:spPr>
            <a:xfrm>
              <a:off x="6817811" y="3121804"/>
              <a:ext cx="302099" cy="0"/>
            </a:xfrm>
            <a:prstGeom prst="line">
              <a:avLst/>
            </a:prstGeom>
            <a:noFill/>
            <a:ln w="9525" cap="flat" cmpd="sng" algn="ctr">
              <a:solidFill>
                <a:srgbClr val="DE0000">
                  <a:shade val="95000"/>
                  <a:satMod val="105000"/>
                </a:srgbClr>
              </a:solidFill>
              <a:prstDash val="solid"/>
            </a:ln>
            <a:effectLst/>
          </p:spPr>
        </p:cxnSp>
        <p:cxnSp>
          <p:nvCxnSpPr>
            <p:cNvPr id="18" name="Straight Connector 17"/>
            <p:cNvCxnSpPr/>
            <p:nvPr/>
          </p:nvCxnSpPr>
          <p:spPr>
            <a:xfrm>
              <a:off x="6812255" y="4067165"/>
              <a:ext cx="489743" cy="0"/>
            </a:xfrm>
            <a:prstGeom prst="line">
              <a:avLst/>
            </a:prstGeom>
            <a:noFill/>
            <a:ln w="9525" cap="flat" cmpd="sng" algn="ctr">
              <a:solidFill>
                <a:srgbClr val="DE0000">
                  <a:shade val="95000"/>
                  <a:satMod val="105000"/>
                </a:srgbClr>
              </a:solidFill>
              <a:prstDash val="solid"/>
            </a:ln>
            <a:effectLst/>
          </p:spPr>
        </p:cxnSp>
        <p:sp>
          <p:nvSpPr>
            <p:cNvPr id="23" name="Rectangle 22"/>
            <p:cNvSpPr/>
            <p:nvPr/>
          </p:nvSpPr>
          <p:spPr>
            <a:xfrm rot="16200000">
              <a:off x="8199159" y="3877712"/>
              <a:ext cx="114300" cy="158710"/>
            </a:xfrm>
            <a:prstGeom prst="rect">
              <a:avLst/>
            </a:prstGeom>
            <a:solidFill>
              <a:srgbClr val="DE0000"/>
            </a:solidFill>
            <a:ln w="25400" cap="flat" cmpd="sng" algn="ctr">
              <a:solidFill>
                <a:srgbClr val="DE0000">
                  <a:shade val="50000"/>
                </a:srgbClr>
              </a:solidFill>
              <a:prstDash val="solid"/>
            </a:ln>
            <a:effectLst/>
          </p:spPr>
          <p:txBody>
            <a:bodyPr lIns="114300" tIns="57150" rIns="114300" bIns="57150" rtlCol="0" anchor="ctr"/>
            <a:lstStyle/>
            <a:p>
              <a:pPr algn="ctr" defTabSz="1828800" fontAlgn="base">
                <a:spcBef>
                  <a:spcPct val="0"/>
                </a:spcBef>
                <a:spcAft>
                  <a:spcPct val="0"/>
                </a:spcAft>
                <a:defRPr/>
              </a:pPr>
              <a:r>
                <a:rPr lang="en-US" kern="0" dirty="0">
                  <a:solidFill>
                    <a:srgbClr val="FFFFFF"/>
                  </a:solidFill>
                  <a:latin typeface="Arial"/>
                </a:rPr>
                <a:t>+</a:t>
              </a:r>
            </a:p>
          </p:txBody>
        </p:sp>
        <p:cxnSp>
          <p:nvCxnSpPr>
            <p:cNvPr id="24" name="Straight Connector 23"/>
            <p:cNvCxnSpPr/>
            <p:nvPr/>
          </p:nvCxnSpPr>
          <p:spPr>
            <a:xfrm>
              <a:off x="7692622" y="3957066"/>
              <a:ext cx="489743" cy="0"/>
            </a:xfrm>
            <a:prstGeom prst="line">
              <a:avLst/>
            </a:prstGeom>
            <a:noFill/>
            <a:ln w="9525" cap="flat" cmpd="sng" algn="ctr">
              <a:solidFill>
                <a:srgbClr val="DE0000">
                  <a:shade val="95000"/>
                  <a:satMod val="105000"/>
                </a:srgbClr>
              </a:solidFill>
              <a:prstDash val="solid"/>
            </a:ln>
            <a:effectLst/>
          </p:spPr>
        </p:cxnSp>
        <p:cxnSp>
          <p:nvCxnSpPr>
            <p:cNvPr id="25" name="Straight Connector 24"/>
            <p:cNvCxnSpPr/>
            <p:nvPr/>
          </p:nvCxnSpPr>
          <p:spPr>
            <a:xfrm>
              <a:off x="7766566" y="4177167"/>
              <a:ext cx="489743" cy="0"/>
            </a:xfrm>
            <a:prstGeom prst="line">
              <a:avLst/>
            </a:prstGeom>
            <a:noFill/>
            <a:ln w="9525" cap="flat" cmpd="sng" algn="ctr">
              <a:solidFill>
                <a:srgbClr val="FFFFFF">
                  <a:lumMod val="50000"/>
                </a:srgbClr>
              </a:solidFill>
              <a:prstDash val="solid"/>
            </a:ln>
            <a:effectLst/>
          </p:spPr>
        </p:cxnSp>
        <p:pic>
          <p:nvPicPr>
            <p:cNvPr id="26" name="Picture 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985629" y="3377206"/>
              <a:ext cx="566830" cy="3358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7" name="Straight Arrow Connector 26"/>
            <p:cNvCxnSpPr/>
            <p:nvPr/>
          </p:nvCxnSpPr>
          <p:spPr>
            <a:xfrm>
              <a:off x="6547301" y="3594484"/>
              <a:ext cx="250825" cy="0"/>
            </a:xfrm>
            <a:prstGeom prst="straightConnector1">
              <a:avLst/>
            </a:prstGeom>
            <a:noFill/>
            <a:ln w="9525" cap="flat" cmpd="sng" algn="ctr">
              <a:solidFill>
                <a:srgbClr val="DE0000">
                  <a:shade val="95000"/>
                  <a:satMod val="105000"/>
                </a:srgbClr>
              </a:solidFill>
              <a:prstDash val="solid"/>
              <a:headEnd type="triangle"/>
              <a:tailEnd type="none"/>
            </a:ln>
            <a:effectLst/>
          </p:spPr>
        </p:cxnSp>
        <p:sp>
          <p:nvSpPr>
            <p:cNvPr id="28" name="Rectangle 27"/>
            <p:cNvSpPr/>
            <p:nvPr/>
          </p:nvSpPr>
          <p:spPr>
            <a:xfrm>
              <a:off x="7148011" y="3871903"/>
              <a:ext cx="742950" cy="390525"/>
            </a:xfrm>
            <a:prstGeom prst="rect">
              <a:avLst/>
            </a:prstGeom>
            <a:solidFill>
              <a:schemeClr val="accent6">
                <a:lumMod val="20000"/>
                <a:lumOff val="80000"/>
              </a:schemeClr>
            </a:solidFill>
            <a:ln w="25400" cap="flat" cmpd="sng" algn="ctr">
              <a:solidFill>
                <a:schemeClr val="accent3"/>
              </a:solidFill>
              <a:prstDash val="solid"/>
            </a:ln>
            <a:effectLst/>
          </p:spPr>
          <p:txBody>
            <a:bodyPr rtlCol="0" anchor="ctr"/>
            <a:lstStyle/>
            <a:p>
              <a:pPr algn="ctr" defTabSz="1828800" fontAlgn="base">
                <a:spcBef>
                  <a:spcPct val="0"/>
                </a:spcBef>
                <a:spcAft>
                  <a:spcPct val="0"/>
                </a:spcAft>
              </a:pPr>
              <a:r>
                <a:rPr lang="en-US" sz="3200" kern="0" dirty="0">
                  <a:latin typeface="Arial"/>
                </a:rPr>
                <a:t>AN</a:t>
              </a:r>
            </a:p>
          </p:txBody>
        </p:sp>
        <p:sp>
          <p:nvSpPr>
            <p:cNvPr id="29" name="Rectangle 28"/>
            <p:cNvSpPr/>
            <p:nvPr/>
          </p:nvSpPr>
          <p:spPr>
            <a:xfrm rot="16200000">
              <a:off x="8204570" y="4095200"/>
              <a:ext cx="114300" cy="158710"/>
            </a:xfrm>
            <a:prstGeom prst="rect">
              <a:avLst/>
            </a:prstGeom>
            <a:solidFill>
              <a:srgbClr val="00B0F0"/>
            </a:solidFill>
            <a:ln w="25400" cap="flat" cmpd="sng" algn="ctr">
              <a:solidFill>
                <a:srgbClr val="0000FF"/>
              </a:solidFill>
              <a:prstDash val="solid"/>
            </a:ln>
            <a:effectLst/>
          </p:spPr>
          <p:txBody>
            <a:bodyPr lIns="114300" tIns="57150" rIns="114300" bIns="57150" rtlCol="0" anchor="ctr"/>
            <a:lstStyle/>
            <a:p>
              <a:pPr algn="ctr" defTabSz="1828800" fontAlgn="base">
                <a:spcBef>
                  <a:spcPct val="0"/>
                </a:spcBef>
                <a:spcAft>
                  <a:spcPct val="0"/>
                </a:spcAft>
                <a:defRPr/>
              </a:pPr>
              <a:r>
                <a:rPr lang="en-US" kern="0" dirty="0">
                  <a:solidFill>
                    <a:srgbClr val="FFFFFF"/>
                  </a:solidFill>
                  <a:latin typeface="Arial"/>
                </a:rPr>
                <a:t>-</a:t>
              </a:r>
            </a:p>
          </p:txBody>
        </p:sp>
        <p:sp>
          <p:nvSpPr>
            <p:cNvPr id="30" name="Rectangle 29"/>
            <p:cNvSpPr/>
            <p:nvPr/>
          </p:nvSpPr>
          <p:spPr>
            <a:xfrm rot="16200000">
              <a:off x="8267964" y="3908617"/>
              <a:ext cx="477410" cy="317096"/>
            </a:xfrm>
            <a:prstGeom prst="rect">
              <a:avLst/>
            </a:prstGeom>
            <a:solidFill>
              <a:srgbClr val="FFFFFF"/>
            </a:solidFill>
            <a:ln w="25400" cap="flat" cmpd="sng" algn="ctr">
              <a:solidFill>
                <a:srgbClr val="000000"/>
              </a:solidFill>
              <a:prstDash val="solid"/>
            </a:ln>
            <a:effectLst/>
          </p:spPr>
          <p:txBody>
            <a:bodyPr lIns="114300" tIns="57150" rIns="114300" bIns="57150" rtlCol="0" anchor="ctr"/>
            <a:lstStyle/>
            <a:p>
              <a:pPr algn="ctr" defTabSz="1828800" fontAlgn="base">
                <a:spcBef>
                  <a:spcPct val="0"/>
                </a:spcBef>
                <a:spcAft>
                  <a:spcPct val="0"/>
                </a:spcAft>
                <a:defRPr/>
              </a:pPr>
              <a:r>
                <a:rPr lang="en-US" sz="1600" kern="0" dirty="0">
                  <a:solidFill>
                    <a:srgbClr val="000000"/>
                  </a:solidFill>
                  <a:latin typeface="Arial"/>
                </a:rPr>
                <a:t>Power</a:t>
              </a:r>
              <a:br>
                <a:rPr lang="en-US" sz="1600" kern="0" dirty="0">
                  <a:solidFill>
                    <a:srgbClr val="000000"/>
                  </a:solidFill>
                  <a:latin typeface="Arial"/>
                </a:rPr>
              </a:br>
              <a:r>
                <a:rPr lang="en-US" sz="1600" kern="0" dirty="0">
                  <a:solidFill>
                    <a:srgbClr val="000000"/>
                  </a:solidFill>
                  <a:latin typeface="Arial"/>
                </a:rPr>
                <a:t>Supply</a:t>
              </a:r>
            </a:p>
          </p:txBody>
        </p:sp>
        <p:grpSp>
          <p:nvGrpSpPr>
            <p:cNvPr id="66" name="Group 65">
              <a:extLst>
                <a:ext uri="{FF2B5EF4-FFF2-40B4-BE49-F238E27FC236}">
                  <a16:creationId xmlns:a16="http://schemas.microsoft.com/office/drawing/2014/main" id="{DE37CEC5-A880-4A12-A6EA-B2AF86DF23B4}"/>
                </a:ext>
              </a:extLst>
            </p:cNvPr>
            <p:cNvGrpSpPr/>
            <p:nvPr/>
          </p:nvGrpSpPr>
          <p:grpSpPr>
            <a:xfrm>
              <a:off x="4809067" y="3270608"/>
              <a:ext cx="1227484" cy="1000969"/>
              <a:chOff x="4809067" y="3270608"/>
              <a:chExt cx="1227484" cy="1000969"/>
            </a:xfrm>
          </p:grpSpPr>
          <p:sp>
            <p:nvSpPr>
              <p:cNvPr id="43" name="Arc 42">
                <a:extLst>
                  <a:ext uri="{FF2B5EF4-FFF2-40B4-BE49-F238E27FC236}">
                    <a16:creationId xmlns:a16="http://schemas.microsoft.com/office/drawing/2014/main" id="{5FEEF1E8-0885-4A62-9DEC-2DFB401E5E66}"/>
                  </a:ext>
                </a:extLst>
              </p:cNvPr>
              <p:cNvSpPr/>
              <p:nvPr/>
            </p:nvSpPr>
            <p:spPr>
              <a:xfrm rot="20692031" flipH="1">
                <a:off x="5488586" y="3270608"/>
                <a:ext cx="547965" cy="547965"/>
              </a:xfrm>
              <a:prstGeom prst="arc">
                <a:avLst>
                  <a:gd name="adj1" fmla="val 18419326"/>
                  <a:gd name="adj2" fmla="val 3110569"/>
                </a:avLst>
              </a:prstGeom>
              <a:ln w="28575"/>
            </p:spPr>
            <p:style>
              <a:lnRef idx="1">
                <a:schemeClr val="accent3"/>
              </a:lnRef>
              <a:fillRef idx="0">
                <a:schemeClr val="accent3"/>
              </a:fillRef>
              <a:effectRef idx="0">
                <a:schemeClr val="accent3"/>
              </a:effectRef>
              <a:fontRef idx="minor">
                <a:schemeClr val="tx1"/>
              </a:fontRef>
            </p:style>
            <p:txBody>
              <a:bodyPr rtlCol="0" anchor="ctr"/>
              <a:lstStyle/>
              <a:p>
                <a:pPr algn="ctr"/>
                <a:endParaRPr lang="en-US" sz="7200"/>
              </a:p>
            </p:txBody>
          </p:sp>
          <p:sp>
            <p:nvSpPr>
              <p:cNvPr id="44" name="Arc 43">
                <a:extLst>
                  <a:ext uri="{FF2B5EF4-FFF2-40B4-BE49-F238E27FC236}">
                    <a16:creationId xmlns:a16="http://schemas.microsoft.com/office/drawing/2014/main" id="{B6CAD703-1425-4CE5-AA0F-4E14DEAB3541}"/>
                  </a:ext>
                </a:extLst>
              </p:cNvPr>
              <p:cNvSpPr/>
              <p:nvPr/>
            </p:nvSpPr>
            <p:spPr>
              <a:xfrm rot="20692031" flipH="1">
                <a:off x="5566836" y="3350537"/>
                <a:ext cx="392708" cy="392708"/>
              </a:xfrm>
              <a:prstGeom prst="arc">
                <a:avLst>
                  <a:gd name="adj1" fmla="val 18419326"/>
                  <a:gd name="adj2" fmla="val 3110569"/>
                </a:avLst>
              </a:prstGeom>
              <a:ln w="12700"/>
            </p:spPr>
            <p:style>
              <a:lnRef idx="1">
                <a:schemeClr val="accent3"/>
              </a:lnRef>
              <a:fillRef idx="0">
                <a:schemeClr val="accent3"/>
              </a:fillRef>
              <a:effectRef idx="0">
                <a:schemeClr val="accent3"/>
              </a:effectRef>
              <a:fontRef idx="minor">
                <a:schemeClr val="tx1"/>
              </a:fontRef>
            </p:style>
            <p:txBody>
              <a:bodyPr rtlCol="0" anchor="ctr"/>
              <a:lstStyle/>
              <a:p>
                <a:pPr algn="ctr"/>
                <a:endParaRPr lang="en-US" sz="7200"/>
              </a:p>
            </p:txBody>
          </p:sp>
          <p:sp>
            <p:nvSpPr>
              <p:cNvPr id="45" name="Arc 44">
                <a:extLst>
                  <a:ext uri="{FF2B5EF4-FFF2-40B4-BE49-F238E27FC236}">
                    <a16:creationId xmlns:a16="http://schemas.microsoft.com/office/drawing/2014/main" id="{9B556D62-1FB6-4348-A522-1B2033995780}"/>
                  </a:ext>
                </a:extLst>
              </p:cNvPr>
              <p:cNvSpPr/>
              <p:nvPr/>
            </p:nvSpPr>
            <p:spPr>
              <a:xfrm rot="20692031" flipH="1">
                <a:off x="5639917" y="3425669"/>
                <a:ext cx="239431" cy="239431"/>
              </a:xfrm>
              <a:prstGeom prst="arc">
                <a:avLst>
                  <a:gd name="adj1" fmla="val 18419326"/>
                  <a:gd name="adj2" fmla="val 3110569"/>
                </a:avLst>
              </a:prstGeom>
              <a:ln w="9525"/>
            </p:spPr>
            <p:style>
              <a:lnRef idx="1">
                <a:schemeClr val="accent3"/>
              </a:lnRef>
              <a:fillRef idx="0">
                <a:schemeClr val="accent3"/>
              </a:fillRef>
              <a:effectRef idx="0">
                <a:schemeClr val="accent3"/>
              </a:effectRef>
              <a:fontRef idx="minor">
                <a:schemeClr val="tx1"/>
              </a:fontRef>
            </p:style>
            <p:txBody>
              <a:bodyPr rtlCol="0" anchor="ctr"/>
              <a:lstStyle/>
              <a:p>
                <a:pPr algn="ctr"/>
                <a:endParaRPr lang="en-US" sz="7200"/>
              </a:p>
            </p:txBody>
          </p:sp>
          <p:cxnSp>
            <p:nvCxnSpPr>
              <p:cNvPr id="48" name="Straight Connector 47">
                <a:extLst>
                  <a:ext uri="{FF2B5EF4-FFF2-40B4-BE49-F238E27FC236}">
                    <a16:creationId xmlns:a16="http://schemas.microsoft.com/office/drawing/2014/main" id="{A56EF5C9-BCE3-4190-9C54-9B955E2B6F0C}"/>
                  </a:ext>
                </a:extLst>
              </p:cNvPr>
              <p:cNvCxnSpPr>
                <a:cxnSpLocks/>
              </p:cNvCxnSpPr>
              <p:nvPr/>
            </p:nvCxnSpPr>
            <p:spPr>
              <a:xfrm>
                <a:off x="5194992" y="3528255"/>
                <a:ext cx="0" cy="743322"/>
              </a:xfrm>
              <a:prstGeom prst="line">
                <a:avLst/>
              </a:prstGeom>
              <a:ln w="28575"/>
            </p:spPr>
            <p:style>
              <a:lnRef idx="1">
                <a:schemeClr val="accent3"/>
              </a:lnRef>
              <a:fillRef idx="0">
                <a:schemeClr val="accent3"/>
              </a:fillRef>
              <a:effectRef idx="0">
                <a:schemeClr val="accent3"/>
              </a:effectRef>
              <a:fontRef idx="minor">
                <a:schemeClr val="tx1"/>
              </a:fontRef>
            </p:style>
          </p:cxnSp>
          <p:cxnSp>
            <p:nvCxnSpPr>
              <p:cNvPr id="50" name="Straight Connector 49">
                <a:extLst>
                  <a:ext uri="{FF2B5EF4-FFF2-40B4-BE49-F238E27FC236}">
                    <a16:creationId xmlns:a16="http://schemas.microsoft.com/office/drawing/2014/main" id="{EE7A210B-D0E8-4BB2-A00F-579D966F83C3}"/>
                  </a:ext>
                </a:extLst>
              </p:cNvPr>
              <p:cNvCxnSpPr/>
              <p:nvPr/>
            </p:nvCxnSpPr>
            <p:spPr>
              <a:xfrm>
                <a:off x="5021703" y="3593763"/>
                <a:ext cx="173289" cy="122570"/>
              </a:xfrm>
              <a:prstGeom prst="line">
                <a:avLst/>
              </a:prstGeom>
              <a:ln w="28575"/>
            </p:spPr>
            <p:style>
              <a:lnRef idx="1">
                <a:schemeClr val="accent3"/>
              </a:lnRef>
              <a:fillRef idx="0">
                <a:schemeClr val="accent3"/>
              </a:fillRef>
              <a:effectRef idx="0">
                <a:schemeClr val="accent3"/>
              </a:effectRef>
              <a:fontRef idx="minor">
                <a:schemeClr val="tx1"/>
              </a:fontRef>
            </p:style>
          </p:cxnSp>
          <p:cxnSp>
            <p:nvCxnSpPr>
              <p:cNvPr id="51" name="Straight Connector 50">
                <a:extLst>
                  <a:ext uri="{FF2B5EF4-FFF2-40B4-BE49-F238E27FC236}">
                    <a16:creationId xmlns:a16="http://schemas.microsoft.com/office/drawing/2014/main" id="{28FB3E02-7221-4F3B-AF6B-0102BC8DA306}"/>
                  </a:ext>
                </a:extLst>
              </p:cNvPr>
              <p:cNvCxnSpPr>
                <a:cxnSpLocks/>
              </p:cNvCxnSpPr>
              <p:nvPr/>
            </p:nvCxnSpPr>
            <p:spPr>
              <a:xfrm flipH="1">
                <a:off x="5184426" y="3593480"/>
                <a:ext cx="173289" cy="122570"/>
              </a:xfrm>
              <a:prstGeom prst="line">
                <a:avLst/>
              </a:prstGeom>
              <a:ln w="28575"/>
            </p:spPr>
            <p:style>
              <a:lnRef idx="1">
                <a:schemeClr val="accent3"/>
              </a:lnRef>
              <a:fillRef idx="0">
                <a:schemeClr val="accent3"/>
              </a:fillRef>
              <a:effectRef idx="0">
                <a:schemeClr val="accent3"/>
              </a:effectRef>
              <a:fontRef idx="minor">
                <a:schemeClr val="tx1"/>
              </a:fontRef>
            </p:style>
          </p:cxnSp>
          <p:cxnSp>
            <p:nvCxnSpPr>
              <p:cNvPr id="52" name="Straight Connector 51">
                <a:extLst>
                  <a:ext uri="{FF2B5EF4-FFF2-40B4-BE49-F238E27FC236}">
                    <a16:creationId xmlns:a16="http://schemas.microsoft.com/office/drawing/2014/main" id="{E737AD12-B553-442D-85E8-ADCA9F99F6B7}"/>
                  </a:ext>
                </a:extLst>
              </p:cNvPr>
              <p:cNvCxnSpPr>
                <a:cxnSpLocks/>
              </p:cNvCxnSpPr>
              <p:nvPr/>
            </p:nvCxnSpPr>
            <p:spPr>
              <a:xfrm flipH="1">
                <a:off x="5194992" y="3669558"/>
                <a:ext cx="238801" cy="168907"/>
              </a:xfrm>
              <a:prstGeom prst="line">
                <a:avLst/>
              </a:prstGeom>
              <a:ln w="28575"/>
            </p:spPr>
            <p:style>
              <a:lnRef idx="1">
                <a:schemeClr val="accent3"/>
              </a:lnRef>
              <a:fillRef idx="0">
                <a:schemeClr val="accent3"/>
              </a:fillRef>
              <a:effectRef idx="0">
                <a:schemeClr val="accent3"/>
              </a:effectRef>
              <a:fontRef idx="minor">
                <a:schemeClr val="tx1"/>
              </a:fontRef>
            </p:style>
          </p:cxnSp>
          <p:cxnSp>
            <p:nvCxnSpPr>
              <p:cNvPr id="54" name="Straight Connector 53">
                <a:extLst>
                  <a:ext uri="{FF2B5EF4-FFF2-40B4-BE49-F238E27FC236}">
                    <a16:creationId xmlns:a16="http://schemas.microsoft.com/office/drawing/2014/main" id="{0FB68365-51C4-4234-838A-6305DE864243}"/>
                  </a:ext>
                </a:extLst>
              </p:cNvPr>
              <p:cNvCxnSpPr>
                <a:cxnSpLocks/>
              </p:cNvCxnSpPr>
              <p:nvPr/>
            </p:nvCxnSpPr>
            <p:spPr>
              <a:xfrm flipH="1">
                <a:off x="5194992" y="3745636"/>
                <a:ext cx="314879" cy="222719"/>
              </a:xfrm>
              <a:prstGeom prst="line">
                <a:avLst/>
              </a:prstGeom>
              <a:ln w="28575"/>
            </p:spPr>
            <p:style>
              <a:lnRef idx="1">
                <a:schemeClr val="accent3"/>
              </a:lnRef>
              <a:fillRef idx="0">
                <a:schemeClr val="accent3"/>
              </a:fillRef>
              <a:effectRef idx="0">
                <a:schemeClr val="accent3"/>
              </a:effectRef>
              <a:fontRef idx="minor">
                <a:schemeClr val="tx1"/>
              </a:fontRef>
            </p:style>
          </p:cxnSp>
          <p:cxnSp>
            <p:nvCxnSpPr>
              <p:cNvPr id="57" name="Straight Connector 56">
                <a:extLst>
                  <a:ext uri="{FF2B5EF4-FFF2-40B4-BE49-F238E27FC236}">
                    <a16:creationId xmlns:a16="http://schemas.microsoft.com/office/drawing/2014/main" id="{ACF135DC-7DFA-44A6-9538-8BB70D72523B}"/>
                  </a:ext>
                </a:extLst>
              </p:cNvPr>
              <p:cNvCxnSpPr>
                <a:cxnSpLocks/>
              </p:cNvCxnSpPr>
              <p:nvPr/>
            </p:nvCxnSpPr>
            <p:spPr>
              <a:xfrm>
                <a:off x="4956641" y="3675097"/>
                <a:ext cx="238801" cy="168907"/>
              </a:xfrm>
              <a:prstGeom prst="line">
                <a:avLst/>
              </a:prstGeom>
              <a:ln w="28575"/>
            </p:spPr>
            <p:style>
              <a:lnRef idx="1">
                <a:schemeClr val="accent3"/>
              </a:lnRef>
              <a:fillRef idx="0">
                <a:schemeClr val="accent3"/>
              </a:fillRef>
              <a:effectRef idx="0">
                <a:schemeClr val="accent3"/>
              </a:effectRef>
              <a:fontRef idx="minor">
                <a:schemeClr val="tx1"/>
              </a:fontRef>
            </p:style>
          </p:cxnSp>
          <p:cxnSp>
            <p:nvCxnSpPr>
              <p:cNvPr id="58" name="Straight Connector 57">
                <a:extLst>
                  <a:ext uri="{FF2B5EF4-FFF2-40B4-BE49-F238E27FC236}">
                    <a16:creationId xmlns:a16="http://schemas.microsoft.com/office/drawing/2014/main" id="{69462019-EA2C-43E6-A906-61A53A0F90A3}"/>
                  </a:ext>
                </a:extLst>
              </p:cNvPr>
              <p:cNvCxnSpPr>
                <a:cxnSpLocks/>
              </p:cNvCxnSpPr>
              <p:nvPr/>
            </p:nvCxnSpPr>
            <p:spPr>
              <a:xfrm>
                <a:off x="4880563" y="3756409"/>
                <a:ext cx="314879" cy="222719"/>
              </a:xfrm>
              <a:prstGeom prst="line">
                <a:avLst/>
              </a:prstGeom>
              <a:ln w="28575"/>
            </p:spPr>
            <p:style>
              <a:lnRef idx="1">
                <a:schemeClr val="accent3"/>
              </a:lnRef>
              <a:fillRef idx="0">
                <a:schemeClr val="accent3"/>
              </a:fillRef>
              <a:effectRef idx="0">
                <a:schemeClr val="accent3"/>
              </a:effectRef>
              <a:fontRef idx="minor">
                <a:schemeClr val="tx1"/>
              </a:fontRef>
            </p:style>
          </p:cxnSp>
          <p:cxnSp>
            <p:nvCxnSpPr>
              <p:cNvPr id="64" name="Straight Connector 63">
                <a:extLst>
                  <a:ext uri="{FF2B5EF4-FFF2-40B4-BE49-F238E27FC236}">
                    <a16:creationId xmlns:a16="http://schemas.microsoft.com/office/drawing/2014/main" id="{0CEAC94F-849A-46FF-89F6-9819F9D18ED2}"/>
                  </a:ext>
                </a:extLst>
              </p:cNvPr>
              <p:cNvCxnSpPr>
                <a:cxnSpLocks/>
              </p:cNvCxnSpPr>
              <p:nvPr/>
            </p:nvCxnSpPr>
            <p:spPr>
              <a:xfrm>
                <a:off x="4809067" y="4259305"/>
                <a:ext cx="385925" cy="0"/>
              </a:xfrm>
              <a:prstGeom prst="line">
                <a:avLst/>
              </a:prstGeom>
              <a:ln w="28575"/>
            </p:spPr>
            <p:style>
              <a:lnRef idx="1">
                <a:schemeClr val="accent3"/>
              </a:lnRef>
              <a:fillRef idx="0">
                <a:schemeClr val="accent3"/>
              </a:fillRef>
              <a:effectRef idx="0">
                <a:schemeClr val="accent3"/>
              </a:effectRef>
              <a:fontRef idx="minor">
                <a:schemeClr val="tx1"/>
              </a:fontRef>
            </p:style>
          </p:cxnSp>
        </p:grpSp>
        <p:sp>
          <p:nvSpPr>
            <p:cNvPr id="67" name="Callout: Line with Accent Bar 66">
              <a:extLst>
                <a:ext uri="{FF2B5EF4-FFF2-40B4-BE49-F238E27FC236}">
                  <a16:creationId xmlns:a16="http://schemas.microsoft.com/office/drawing/2014/main" id="{6D710BFB-0E26-4821-AB17-5EF52223DC58}"/>
                </a:ext>
              </a:extLst>
            </p:cNvPr>
            <p:cNvSpPr/>
            <p:nvPr/>
          </p:nvSpPr>
          <p:spPr>
            <a:xfrm>
              <a:off x="5350755" y="2834237"/>
              <a:ext cx="953225" cy="252019"/>
            </a:xfrm>
            <a:prstGeom prst="accentCallout1">
              <a:avLst>
                <a:gd name="adj1" fmla="val 27345"/>
                <a:gd name="adj2" fmla="val 105976"/>
                <a:gd name="adj3" fmla="val 133984"/>
                <a:gd name="adj4" fmla="val 134031"/>
              </a:avLst>
            </a:prstGeom>
            <a:solidFill>
              <a:schemeClr val="bg1">
                <a:lumMod val="95000"/>
              </a:schemeClr>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defTabSz="1828800" fontAlgn="base">
                <a:spcBef>
                  <a:spcPct val="0"/>
                </a:spcBef>
                <a:spcAft>
                  <a:spcPct val="0"/>
                </a:spcAft>
                <a:defRPr/>
              </a:pPr>
              <a:r>
                <a:rPr lang="en-US" sz="2000" kern="0" dirty="0">
                  <a:solidFill>
                    <a:srgbClr val="000000"/>
                  </a:solidFill>
                </a:rPr>
                <a:t>EUT harness</a:t>
              </a:r>
            </a:p>
          </p:txBody>
        </p:sp>
      </p:grpSp>
      <p:grpSp>
        <p:nvGrpSpPr>
          <p:cNvPr id="75" name="Group 74">
            <a:extLst>
              <a:ext uri="{FF2B5EF4-FFF2-40B4-BE49-F238E27FC236}">
                <a16:creationId xmlns:a16="http://schemas.microsoft.com/office/drawing/2014/main" id="{CEB1E037-894E-4110-BB41-A5A235FC781F}"/>
              </a:ext>
            </a:extLst>
          </p:cNvPr>
          <p:cNvGrpSpPr/>
          <p:nvPr/>
        </p:nvGrpSpPr>
        <p:grpSpPr>
          <a:xfrm>
            <a:off x="328028" y="1699016"/>
            <a:ext cx="7673034" cy="2593266"/>
            <a:chOff x="164014" y="643518"/>
            <a:chExt cx="3836517" cy="1296633"/>
          </a:xfrm>
        </p:grpSpPr>
        <p:sp>
          <p:nvSpPr>
            <p:cNvPr id="37" name="Rectangle 36">
              <a:extLst>
                <a:ext uri="{FF2B5EF4-FFF2-40B4-BE49-F238E27FC236}">
                  <a16:creationId xmlns:a16="http://schemas.microsoft.com/office/drawing/2014/main" id="{ABF4A8E6-D2CC-4A50-BDC4-EF86097C8AE5}"/>
                </a:ext>
              </a:extLst>
            </p:cNvPr>
            <p:cNvSpPr/>
            <p:nvPr/>
          </p:nvSpPr>
          <p:spPr>
            <a:xfrm>
              <a:off x="164014" y="1303053"/>
              <a:ext cx="3621003" cy="637098"/>
            </a:xfrm>
            <a:prstGeom prst="rect">
              <a:avLst/>
            </a:prstGeom>
          </p:spPr>
          <p:txBody>
            <a:bodyPr wrap="square">
              <a:spAutoFit/>
            </a:bodyPr>
            <a:lstStyle/>
            <a:p>
              <a:pPr marL="1036478" lvl="1" indent="-457200" defTabSz="1828800" eaLnBrk="0" fontAlgn="base" hangingPunct="0">
                <a:spcBef>
                  <a:spcPct val="20000"/>
                </a:spcBef>
                <a:spcAft>
                  <a:spcPct val="0"/>
                </a:spcAft>
                <a:buFont typeface="+mj-lt"/>
                <a:buAutoNum type="alphaLcParenR"/>
                <a:defRPr/>
              </a:pPr>
              <a:r>
                <a:rPr lang="en-US" sz="2400" kern="0" dirty="0">
                  <a:solidFill>
                    <a:srgbClr val="000000"/>
                  </a:solidFill>
                </a:rPr>
                <a:t>EUT is close to the measuring apparatus – the harness is short</a:t>
              </a:r>
            </a:p>
            <a:p>
              <a:pPr marL="1036478" lvl="1" indent="-457200" defTabSz="1828800" eaLnBrk="0" fontAlgn="base" hangingPunct="0">
                <a:spcBef>
                  <a:spcPct val="20000"/>
                </a:spcBef>
                <a:spcAft>
                  <a:spcPct val="0"/>
                </a:spcAft>
                <a:buFont typeface="+mj-lt"/>
                <a:buAutoNum type="alphaLcParenR"/>
                <a:defRPr/>
              </a:pPr>
              <a:r>
                <a:rPr lang="en-US" sz="2400" kern="0" dirty="0">
                  <a:solidFill>
                    <a:srgbClr val="000000"/>
                  </a:solidFill>
                </a:rPr>
                <a:t>Measured quantity is voltage, </a:t>
              </a:r>
              <a:r>
                <a:rPr lang="en-US" sz="2400" kern="0" dirty="0" err="1">
                  <a:solidFill>
                    <a:srgbClr val="000000"/>
                  </a:solidFill>
                </a:rPr>
                <a:t>dBµV</a:t>
              </a:r>
              <a:endParaRPr lang="en-US" sz="2400" kern="0" dirty="0">
                <a:solidFill>
                  <a:srgbClr val="000000"/>
                </a:solidFill>
              </a:endParaRPr>
            </a:p>
          </p:txBody>
        </p:sp>
        <p:sp>
          <p:nvSpPr>
            <p:cNvPr id="68" name="Rectangle 67">
              <a:extLst>
                <a:ext uri="{FF2B5EF4-FFF2-40B4-BE49-F238E27FC236}">
                  <a16:creationId xmlns:a16="http://schemas.microsoft.com/office/drawing/2014/main" id="{6907F376-2EFF-4B3A-BCA9-7386E566D9A4}"/>
                </a:ext>
              </a:extLst>
            </p:cNvPr>
            <p:cNvSpPr/>
            <p:nvPr/>
          </p:nvSpPr>
          <p:spPr>
            <a:xfrm>
              <a:off x="231775" y="643518"/>
              <a:ext cx="2118529" cy="323166"/>
            </a:xfrm>
            <a:prstGeom prst="rect">
              <a:avLst/>
            </a:prstGeom>
          </p:spPr>
          <p:txBody>
            <a:bodyPr wrap="none">
              <a:spAutoFit/>
            </a:bodyPr>
            <a:lstStyle/>
            <a:p>
              <a:r>
                <a:rPr lang="en-US" b="1" kern="0" dirty="0">
                  <a:solidFill>
                    <a:schemeClr val="accent5">
                      <a:lumMod val="75000"/>
                    </a:schemeClr>
                  </a:solidFill>
                </a:rPr>
                <a:t>Conducted testing</a:t>
              </a:r>
              <a:endParaRPr lang="en-US" dirty="0">
                <a:solidFill>
                  <a:schemeClr val="accent5">
                    <a:lumMod val="75000"/>
                  </a:schemeClr>
                </a:solidFill>
              </a:endParaRPr>
            </a:p>
          </p:txBody>
        </p:sp>
        <p:sp>
          <p:nvSpPr>
            <p:cNvPr id="73" name="Rectangle 72">
              <a:extLst>
                <a:ext uri="{FF2B5EF4-FFF2-40B4-BE49-F238E27FC236}">
                  <a16:creationId xmlns:a16="http://schemas.microsoft.com/office/drawing/2014/main" id="{95CE8AE3-BD3A-43A9-9420-957C5761C9D7}"/>
                </a:ext>
              </a:extLst>
            </p:cNvPr>
            <p:cNvSpPr/>
            <p:nvPr/>
          </p:nvSpPr>
          <p:spPr>
            <a:xfrm>
              <a:off x="237067" y="995373"/>
              <a:ext cx="3763464" cy="261610"/>
            </a:xfrm>
            <a:prstGeom prst="rect">
              <a:avLst/>
            </a:prstGeom>
          </p:spPr>
          <p:txBody>
            <a:bodyPr wrap="square">
              <a:spAutoFit/>
            </a:bodyPr>
            <a:lstStyle/>
            <a:p>
              <a:pPr defTabSz="1828800" eaLnBrk="0" fontAlgn="base" hangingPunct="0">
                <a:spcBef>
                  <a:spcPts val="1334"/>
                </a:spcBef>
                <a:spcAft>
                  <a:spcPct val="0"/>
                </a:spcAft>
                <a:defRPr/>
              </a:pPr>
              <a:r>
                <a:rPr lang="en-US" sz="2800" b="1" kern="0" dirty="0"/>
                <a:t>Measures voltage ripple on input harness</a:t>
              </a:r>
            </a:p>
          </p:txBody>
        </p:sp>
      </p:grpSp>
      <p:sp>
        <p:nvSpPr>
          <p:cNvPr id="74" name="Rectangle 73">
            <a:extLst>
              <a:ext uri="{FF2B5EF4-FFF2-40B4-BE49-F238E27FC236}">
                <a16:creationId xmlns:a16="http://schemas.microsoft.com/office/drawing/2014/main" id="{F6F1A268-DC91-41BE-AAED-2EAAF3FC5B16}"/>
              </a:ext>
            </a:extLst>
          </p:cNvPr>
          <p:cNvSpPr/>
          <p:nvPr/>
        </p:nvSpPr>
        <p:spPr>
          <a:xfrm flipV="1">
            <a:off x="321287" y="4929645"/>
            <a:ext cx="17200926" cy="91438"/>
          </a:xfrm>
          <a:prstGeom prst="rect">
            <a:avLst/>
          </a:prstGeom>
          <a:gradFill flip="none" rotWithShape="1">
            <a:gsLst>
              <a:gs pos="0">
                <a:schemeClr val="bg2">
                  <a:alpha val="0"/>
                </a:schemeClr>
              </a:gs>
              <a:gs pos="50000">
                <a:schemeClr val="bg2"/>
              </a:gs>
              <a:gs pos="100000">
                <a:schemeClr val="bg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solidFill>
                <a:srgbClr val="FFFFFF"/>
              </a:solidFill>
            </a:endParaRPr>
          </a:p>
        </p:txBody>
      </p:sp>
      <p:grpSp>
        <p:nvGrpSpPr>
          <p:cNvPr id="81" name="Group 80">
            <a:extLst>
              <a:ext uri="{FF2B5EF4-FFF2-40B4-BE49-F238E27FC236}">
                <a16:creationId xmlns:a16="http://schemas.microsoft.com/office/drawing/2014/main" id="{2670D7EE-1C68-4981-BD77-D085277948DC}"/>
              </a:ext>
            </a:extLst>
          </p:cNvPr>
          <p:cNvGrpSpPr/>
          <p:nvPr/>
        </p:nvGrpSpPr>
        <p:grpSpPr>
          <a:xfrm>
            <a:off x="328028" y="5299143"/>
            <a:ext cx="9290106" cy="3390336"/>
            <a:chOff x="164014" y="2649571"/>
            <a:chExt cx="4645053" cy="1695168"/>
          </a:xfrm>
        </p:grpSpPr>
        <p:sp>
          <p:nvSpPr>
            <p:cNvPr id="38" name="Rectangle 37">
              <a:extLst>
                <a:ext uri="{FF2B5EF4-FFF2-40B4-BE49-F238E27FC236}">
                  <a16:creationId xmlns:a16="http://schemas.microsoft.com/office/drawing/2014/main" id="{569E8E1D-05D2-4843-91EF-830C1FBC4079}"/>
                </a:ext>
              </a:extLst>
            </p:cNvPr>
            <p:cNvSpPr/>
            <p:nvPr/>
          </p:nvSpPr>
          <p:spPr>
            <a:xfrm>
              <a:off x="164014" y="3301376"/>
              <a:ext cx="4237967" cy="1043363"/>
            </a:xfrm>
            <a:prstGeom prst="rect">
              <a:avLst/>
            </a:prstGeom>
          </p:spPr>
          <p:txBody>
            <a:bodyPr wrap="square">
              <a:spAutoFit/>
            </a:bodyPr>
            <a:lstStyle/>
            <a:p>
              <a:pPr marL="1036478" lvl="1" indent="-457200" defTabSz="1828800" eaLnBrk="0" fontAlgn="base" hangingPunct="0">
                <a:spcBef>
                  <a:spcPct val="20000"/>
                </a:spcBef>
                <a:spcAft>
                  <a:spcPct val="0"/>
                </a:spcAft>
                <a:buFont typeface="+mj-lt"/>
                <a:buAutoNum type="alphaLcParenR"/>
              </a:pPr>
              <a:r>
                <a:rPr lang="en-US" sz="2400" kern="0" dirty="0">
                  <a:solidFill>
                    <a:srgbClr val="000000"/>
                  </a:solidFill>
                </a:rPr>
                <a:t>The EUT and harness are approximately 1 m from the antenna</a:t>
              </a:r>
            </a:p>
            <a:p>
              <a:pPr marL="1036478" lvl="1" indent="-457200" defTabSz="1828800" eaLnBrk="0" fontAlgn="base" hangingPunct="0">
                <a:spcBef>
                  <a:spcPct val="20000"/>
                </a:spcBef>
                <a:spcAft>
                  <a:spcPct val="0"/>
                </a:spcAft>
                <a:buFont typeface="+mj-lt"/>
                <a:buAutoNum type="alphaLcParenR"/>
              </a:pPr>
              <a:r>
                <a:rPr lang="en-US" sz="2400" kern="0" dirty="0">
                  <a:solidFill>
                    <a:srgbClr val="000000"/>
                  </a:solidFill>
                </a:rPr>
                <a:t>Measured quantity is electric field </a:t>
              </a:r>
              <a:r>
                <a:rPr lang="en-US" sz="2400" kern="0" dirty="0" err="1">
                  <a:solidFill>
                    <a:srgbClr val="000000"/>
                  </a:solidFill>
                </a:rPr>
                <a:t>dBµV</a:t>
              </a:r>
              <a:r>
                <a:rPr lang="en-US" sz="2400" kern="0" dirty="0">
                  <a:solidFill>
                    <a:srgbClr val="000000"/>
                  </a:solidFill>
                </a:rPr>
                <a:t>/ m</a:t>
              </a:r>
            </a:p>
            <a:p>
              <a:pPr marL="1036478" lvl="1" indent="-457200" defTabSz="1828800" eaLnBrk="0" fontAlgn="base" hangingPunct="0">
                <a:spcBef>
                  <a:spcPct val="20000"/>
                </a:spcBef>
                <a:spcAft>
                  <a:spcPct val="0"/>
                </a:spcAft>
                <a:buFont typeface="+mj-lt"/>
                <a:buAutoNum type="alphaLcParenR"/>
              </a:pPr>
              <a:r>
                <a:rPr lang="en-US" sz="2400" kern="0" dirty="0">
                  <a:solidFill>
                    <a:srgbClr val="000000"/>
                  </a:solidFill>
                </a:rPr>
                <a:t>Over most frequencies of interest for DC/DC conversion, this is not a far field measurement</a:t>
              </a:r>
            </a:p>
          </p:txBody>
        </p:sp>
        <p:sp>
          <p:nvSpPr>
            <p:cNvPr id="72" name="Rectangle 71">
              <a:extLst>
                <a:ext uri="{FF2B5EF4-FFF2-40B4-BE49-F238E27FC236}">
                  <a16:creationId xmlns:a16="http://schemas.microsoft.com/office/drawing/2014/main" id="{E2BB1588-8328-4946-BAA8-1174D72284B3}"/>
                </a:ext>
              </a:extLst>
            </p:cNvPr>
            <p:cNvSpPr/>
            <p:nvPr/>
          </p:nvSpPr>
          <p:spPr>
            <a:xfrm>
              <a:off x="231775" y="2649571"/>
              <a:ext cx="1684917" cy="292388"/>
            </a:xfrm>
            <a:prstGeom prst="rect">
              <a:avLst/>
            </a:prstGeom>
          </p:spPr>
          <p:txBody>
            <a:bodyPr wrap="none">
              <a:spAutoFit/>
            </a:bodyPr>
            <a:lstStyle/>
            <a:p>
              <a:r>
                <a:rPr lang="en-US" sz="3200" b="1" kern="0" dirty="0">
                  <a:solidFill>
                    <a:schemeClr val="accent5">
                      <a:lumMod val="75000"/>
                    </a:schemeClr>
                  </a:solidFill>
                </a:rPr>
                <a:t>Radiated testing</a:t>
              </a:r>
              <a:endParaRPr lang="en-US" sz="3200" dirty="0">
                <a:solidFill>
                  <a:schemeClr val="accent5">
                    <a:lumMod val="75000"/>
                  </a:schemeClr>
                </a:solidFill>
              </a:endParaRPr>
            </a:p>
          </p:txBody>
        </p:sp>
        <p:sp>
          <p:nvSpPr>
            <p:cNvPr id="76" name="Rectangle 75">
              <a:extLst>
                <a:ext uri="{FF2B5EF4-FFF2-40B4-BE49-F238E27FC236}">
                  <a16:creationId xmlns:a16="http://schemas.microsoft.com/office/drawing/2014/main" id="{3047EB6C-A432-4AB4-8AF6-0B84E507B3B4}"/>
                </a:ext>
              </a:extLst>
            </p:cNvPr>
            <p:cNvSpPr/>
            <p:nvPr/>
          </p:nvSpPr>
          <p:spPr>
            <a:xfrm>
              <a:off x="237067" y="2996654"/>
              <a:ext cx="4572000" cy="261610"/>
            </a:xfrm>
            <a:prstGeom prst="rect">
              <a:avLst/>
            </a:prstGeom>
          </p:spPr>
          <p:txBody>
            <a:bodyPr wrap="square">
              <a:spAutoFit/>
            </a:bodyPr>
            <a:lstStyle/>
            <a:p>
              <a:pPr defTabSz="1828800" eaLnBrk="0" fontAlgn="base" hangingPunct="0">
                <a:spcBef>
                  <a:spcPts val="1334"/>
                </a:spcBef>
                <a:spcAft>
                  <a:spcPct val="0"/>
                </a:spcAft>
              </a:pPr>
              <a:r>
                <a:rPr lang="en-US" sz="2800" b="1" kern="0" dirty="0"/>
                <a:t>Measures electric field near the EUT and harness</a:t>
              </a:r>
            </a:p>
          </p:txBody>
        </p:sp>
      </p:grpSp>
    </p:spTree>
    <p:extLst>
      <p:ext uri="{BB962C8B-B14F-4D97-AF65-F5344CB8AC3E}">
        <p14:creationId xmlns:p14="http://schemas.microsoft.com/office/powerpoint/2010/main" val="20424405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AFB19A-F16B-4253-8F75-84C275004272}"/>
              </a:ext>
            </a:extLst>
          </p:cNvPr>
          <p:cNvSpPr>
            <a:spLocks noGrp="1"/>
          </p:cNvSpPr>
          <p:nvPr>
            <p:ph type="title"/>
          </p:nvPr>
        </p:nvSpPr>
        <p:spPr>
          <a:xfrm>
            <a:off x="205100" y="214326"/>
            <a:ext cx="18082900" cy="1222376"/>
          </a:xfrm>
        </p:spPr>
        <p:txBody>
          <a:bodyPr/>
          <a:lstStyle/>
          <a:p>
            <a:r>
              <a:rPr lang="en-US" dirty="0"/>
              <a:t>What can we do in PCB layout? TPS25850 example </a:t>
            </a:r>
          </a:p>
        </p:txBody>
      </p:sp>
      <p:sp>
        <p:nvSpPr>
          <p:cNvPr id="3" name="Slide Number Placeholder 2"/>
          <p:cNvSpPr>
            <a:spLocks noGrp="1"/>
          </p:cNvSpPr>
          <p:nvPr>
            <p:ph type="sldNum" sz="quarter" idx="10"/>
          </p:nvPr>
        </p:nvSpPr>
        <p:spPr/>
        <p:txBody>
          <a:bodyPr/>
          <a:lstStyle/>
          <a:p>
            <a:pPr defTabSz="1371272" fontAlgn="base">
              <a:spcBef>
                <a:spcPct val="0"/>
              </a:spcBef>
              <a:spcAft>
                <a:spcPct val="0"/>
              </a:spcAft>
              <a:defRPr/>
            </a:pPr>
            <a:fld id="{00C9E872-E0BB-4469-A3CE-4B2AA192E6E7}" type="slidenum">
              <a:rPr lang="en-US" smtClean="0">
                <a:solidFill>
                  <a:srgbClr val="000000"/>
                </a:solidFill>
              </a:rPr>
              <a:pPr defTabSz="1371272" fontAlgn="base">
                <a:spcBef>
                  <a:spcPct val="0"/>
                </a:spcBef>
                <a:spcAft>
                  <a:spcPct val="0"/>
                </a:spcAft>
                <a:defRPr/>
              </a:pPr>
              <a:t>33</a:t>
            </a:fld>
            <a:endParaRPr lang="en-US" dirty="0">
              <a:solidFill>
                <a:srgbClr val="000000"/>
              </a:solidFill>
            </a:endParaRPr>
          </a:p>
        </p:txBody>
      </p:sp>
      <p:pic>
        <p:nvPicPr>
          <p:cNvPr id="2083" name="Picture 3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60080" y="1282035"/>
            <a:ext cx="13023648" cy="639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28"/>
          <p:cNvSpPr>
            <a:spLocks noChangeArrowheads="1"/>
          </p:cNvSpPr>
          <p:nvPr/>
        </p:nvSpPr>
        <p:spPr bwMode="auto">
          <a:xfrm>
            <a:off x="970392" y="7527014"/>
            <a:ext cx="938750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231775" indent="-231775" eaLnBrk="0" hangingPunct="0">
              <a:spcBef>
                <a:spcPct val="65000"/>
              </a:spcBef>
              <a:buChar char="•"/>
              <a:defRPr sz="2000">
                <a:solidFill>
                  <a:schemeClr val="tx1"/>
                </a:solidFill>
                <a:latin typeface="Arial" pitchFamily="34" charset="0"/>
              </a:defRPr>
            </a:lvl1pPr>
            <a:lvl2pPr marL="742950" indent="-285750" eaLnBrk="0" hangingPunct="0">
              <a:spcBef>
                <a:spcPct val="20000"/>
              </a:spcBef>
              <a:buChar char="–"/>
              <a:defRPr>
                <a:solidFill>
                  <a:schemeClr val="tx1"/>
                </a:solidFill>
                <a:latin typeface="Arial" pitchFamily="34" charset="0"/>
              </a:defRPr>
            </a:lvl2pPr>
            <a:lvl3pPr marL="1143000" indent="-228600" eaLnBrk="0" hangingPunct="0">
              <a:spcBef>
                <a:spcPct val="15000"/>
              </a:spcBef>
              <a:buChar char="•"/>
              <a:defRPr sz="1600">
                <a:solidFill>
                  <a:schemeClr val="tx1"/>
                </a:solidFill>
                <a:latin typeface="Arial" pitchFamily="34" charset="0"/>
              </a:defRPr>
            </a:lvl3pPr>
            <a:lvl4pPr marL="1600200" indent="-228600" eaLnBrk="0" hangingPunct="0">
              <a:spcBef>
                <a:spcPct val="5000"/>
              </a:spcBef>
              <a:buChar char="–"/>
              <a:defRPr sz="1600">
                <a:solidFill>
                  <a:schemeClr val="tx1"/>
                </a:solidFill>
                <a:latin typeface="Arial" pitchFamily="34" charset="0"/>
              </a:defRPr>
            </a:lvl4pPr>
            <a:lvl5pPr marL="2057400" indent="-228600" eaLnBrk="0" hangingPunct="0">
              <a:buChar char="»"/>
              <a:defRPr sz="1600">
                <a:solidFill>
                  <a:schemeClr val="tx1"/>
                </a:solidFill>
                <a:latin typeface="Arial" pitchFamily="34" charset="0"/>
              </a:defRPr>
            </a:lvl5pPr>
            <a:lvl6pPr marL="2514600" indent="-228600" eaLnBrk="0" fontAlgn="base" hangingPunct="0">
              <a:spcBef>
                <a:spcPct val="0"/>
              </a:spcBef>
              <a:spcAft>
                <a:spcPct val="0"/>
              </a:spcAft>
              <a:buChar char="»"/>
              <a:defRPr sz="1600">
                <a:solidFill>
                  <a:schemeClr val="tx1"/>
                </a:solidFill>
                <a:latin typeface="Arial" pitchFamily="34" charset="0"/>
              </a:defRPr>
            </a:lvl6pPr>
            <a:lvl7pPr marL="2971800" indent="-228600" eaLnBrk="0" fontAlgn="base" hangingPunct="0">
              <a:spcBef>
                <a:spcPct val="0"/>
              </a:spcBef>
              <a:spcAft>
                <a:spcPct val="0"/>
              </a:spcAft>
              <a:buChar char="»"/>
              <a:defRPr sz="1600">
                <a:solidFill>
                  <a:schemeClr val="tx1"/>
                </a:solidFill>
                <a:latin typeface="Arial" pitchFamily="34" charset="0"/>
              </a:defRPr>
            </a:lvl7pPr>
            <a:lvl8pPr marL="3429000" indent="-228600" eaLnBrk="0" fontAlgn="base" hangingPunct="0">
              <a:spcBef>
                <a:spcPct val="0"/>
              </a:spcBef>
              <a:spcAft>
                <a:spcPct val="0"/>
              </a:spcAft>
              <a:buChar char="»"/>
              <a:defRPr sz="1600">
                <a:solidFill>
                  <a:schemeClr val="tx1"/>
                </a:solidFill>
                <a:latin typeface="Arial" pitchFamily="34" charset="0"/>
              </a:defRPr>
            </a:lvl8pPr>
            <a:lvl9pPr marL="3886200" indent="-228600" eaLnBrk="0" fontAlgn="base" hangingPunct="0">
              <a:spcBef>
                <a:spcPct val="0"/>
              </a:spcBef>
              <a:spcAft>
                <a:spcPct val="0"/>
              </a:spcAft>
              <a:buChar char="»"/>
              <a:defRPr sz="1600">
                <a:solidFill>
                  <a:schemeClr val="tx1"/>
                </a:solidFill>
                <a:latin typeface="Arial" pitchFamily="34" charset="0"/>
              </a:defRPr>
            </a:lvl9pPr>
          </a:lstStyle>
          <a:p>
            <a:pPr marL="463550" indent="-463550" defTabSz="1828800" eaLnBrk="1" fontAlgn="base" hangingPunct="1">
              <a:spcBef>
                <a:spcPct val="0"/>
              </a:spcBef>
              <a:spcAft>
                <a:spcPct val="0"/>
              </a:spcAft>
              <a:defRPr/>
            </a:pPr>
            <a:r>
              <a:rPr lang="en-US" altLang="en-US" sz="2400" kern="0" dirty="0">
                <a:solidFill>
                  <a:srgbClr val="000000"/>
                </a:solidFill>
              </a:rPr>
              <a:t>Minimize critical path area: trace A, B, C, D</a:t>
            </a:r>
          </a:p>
          <a:p>
            <a:pPr lvl="1" indent="-463550" defTabSz="1828800" eaLnBrk="1" fontAlgn="base" hangingPunct="1">
              <a:spcBef>
                <a:spcPct val="0"/>
              </a:spcBef>
              <a:spcAft>
                <a:spcPct val="0"/>
              </a:spcAft>
              <a:buFontTx/>
              <a:buChar char="•"/>
              <a:defRPr/>
            </a:pPr>
            <a:r>
              <a:rPr lang="en-US" altLang="en-US" sz="2400" kern="0" dirty="0" err="1">
                <a:solidFill>
                  <a:srgbClr val="000000"/>
                </a:solidFill>
              </a:rPr>
              <a:t>Cin</a:t>
            </a:r>
            <a:r>
              <a:rPr lang="en-US" altLang="en-US" sz="2400" kern="0" dirty="0">
                <a:solidFill>
                  <a:srgbClr val="000000"/>
                </a:solidFill>
              </a:rPr>
              <a:t> as close as possible to the VIN and PGND</a:t>
            </a:r>
          </a:p>
          <a:p>
            <a:pPr lvl="1" indent="-463550" defTabSz="1828800" eaLnBrk="1" fontAlgn="base" hangingPunct="1">
              <a:spcBef>
                <a:spcPct val="0"/>
              </a:spcBef>
              <a:spcAft>
                <a:spcPct val="0"/>
              </a:spcAft>
              <a:buFontTx/>
              <a:buChar char="•"/>
              <a:defRPr/>
            </a:pPr>
            <a:r>
              <a:rPr lang="en-US" altLang="en-US" sz="2400" kern="0" dirty="0">
                <a:solidFill>
                  <a:srgbClr val="000000"/>
                </a:solidFill>
              </a:rPr>
              <a:t>Inductor as close as possible to the SW node</a:t>
            </a:r>
          </a:p>
          <a:p>
            <a:pPr defTabSz="1828800" eaLnBrk="1" fontAlgn="base" hangingPunct="1">
              <a:spcBef>
                <a:spcPct val="0"/>
              </a:spcBef>
              <a:spcAft>
                <a:spcPct val="0"/>
              </a:spcAft>
              <a:defRPr/>
            </a:pPr>
            <a:r>
              <a:rPr lang="en-US" altLang="en-US" sz="2400" kern="0" dirty="0">
                <a:solidFill>
                  <a:srgbClr val="000000"/>
                </a:solidFill>
              </a:rPr>
              <a:t>To ensure no breaks in the power ground, make it short and wide</a:t>
            </a:r>
          </a:p>
        </p:txBody>
      </p:sp>
      <p:graphicFrame>
        <p:nvGraphicFramePr>
          <p:cNvPr id="9" name="Object 8"/>
          <p:cNvGraphicFramePr>
            <a:graphicFrameLocks noChangeAspect="1"/>
          </p:cNvGraphicFramePr>
          <p:nvPr/>
        </p:nvGraphicFramePr>
        <p:xfrm>
          <a:off x="14078462" y="1625882"/>
          <a:ext cx="2588376" cy="2306936"/>
        </p:xfrm>
        <a:graphic>
          <a:graphicData uri="http://schemas.openxmlformats.org/presentationml/2006/ole">
            <mc:AlternateContent xmlns:mc="http://schemas.openxmlformats.org/markup-compatibility/2006">
              <mc:Choice xmlns:v="urn:schemas-microsoft-com:vml" Requires="v">
                <p:oleObj spid="_x0000_s2067" name="Visio" r:id="rId4" imgW="3324186" imgH="2954759" progId="Visio.Drawing.11">
                  <p:embed/>
                </p:oleObj>
              </mc:Choice>
              <mc:Fallback>
                <p:oleObj name="Visio" r:id="rId4" imgW="3324186" imgH="2954759" progId="Visio.Drawing.11">
                  <p:embed/>
                  <p:pic>
                    <p:nvPicPr>
                      <p:cNvPr id="9" name="Object 8"/>
                      <p:cNvPicPr>
                        <a:picLocks noChangeAspect="1" noChangeArrowheads="1"/>
                      </p:cNvPicPr>
                      <p:nvPr/>
                    </p:nvPicPr>
                    <p:blipFill>
                      <a:blip r:embed="rId5"/>
                      <a:srcRect/>
                      <a:stretch>
                        <a:fillRect/>
                      </a:stretch>
                    </p:blipFill>
                    <p:spPr bwMode="auto">
                      <a:xfrm>
                        <a:off x="14078462" y="1625882"/>
                        <a:ext cx="2588376" cy="2306936"/>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6703173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02AE9A-C95F-4E66-8690-7422E377F574}"/>
              </a:ext>
            </a:extLst>
          </p:cNvPr>
          <p:cNvSpPr>
            <a:spLocks noGrp="1"/>
          </p:cNvSpPr>
          <p:nvPr>
            <p:ph type="title"/>
          </p:nvPr>
        </p:nvSpPr>
        <p:spPr/>
        <p:txBody>
          <a:bodyPr/>
          <a:lstStyle/>
          <a:p>
            <a:r>
              <a:rPr lang="en-US" dirty="0"/>
              <a:t>Critical path area comparison</a:t>
            </a:r>
          </a:p>
        </p:txBody>
      </p:sp>
      <p:sp>
        <p:nvSpPr>
          <p:cNvPr id="3" name="Slide Number Placeholder 2">
            <a:extLst>
              <a:ext uri="{FF2B5EF4-FFF2-40B4-BE49-F238E27FC236}">
                <a16:creationId xmlns:a16="http://schemas.microsoft.com/office/drawing/2014/main" id="{DA85DD75-FB3D-43BD-90DC-5E9D23C244C3}"/>
              </a:ext>
            </a:extLst>
          </p:cNvPr>
          <p:cNvSpPr>
            <a:spLocks noGrp="1"/>
          </p:cNvSpPr>
          <p:nvPr>
            <p:ph type="sldNum" sz="quarter" idx="10"/>
          </p:nvPr>
        </p:nvSpPr>
        <p:spPr/>
        <p:txBody>
          <a:bodyPr/>
          <a:lstStyle/>
          <a:p>
            <a:pPr defTabSz="1371272" fontAlgn="base">
              <a:spcBef>
                <a:spcPct val="0"/>
              </a:spcBef>
              <a:spcAft>
                <a:spcPct val="0"/>
              </a:spcAft>
              <a:defRPr/>
            </a:pPr>
            <a:fld id="{00C9E872-E0BB-4469-A3CE-4B2AA192E6E7}" type="slidenum">
              <a:rPr lang="en-US" smtClean="0">
                <a:solidFill>
                  <a:srgbClr val="000000"/>
                </a:solidFill>
              </a:rPr>
              <a:pPr defTabSz="1371272" fontAlgn="base">
                <a:spcBef>
                  <a:spcPct val="0"/>
                </a:spcBef>
                <a:spcAft>
                  <a:spcPct val="0"/>
                </a:spcAft>
                <a:defRPr/>
              </a:pPr>
              <a:t>34</a:t>
            </a:fld>
            <a:endParaRPr lang="en-US" dirty="0">
              <a:solidFill>
                <a:srgbClr val="000000"/>
              </a:solidFill>
            </a:endParaRPr>
          </a:p>
        </p:txBody>
      </p:sp>
      <p:sp>
        <p:nvSpPr>
          <p:cNvPr id="4" name="Rectangle 3">
            <a:extLst>
              <a:ext uri="{FF2B5EF4-FFF2-40B4-BE49-F238E27FC236}">
                <a16:creationId xmlns:a16="http://schemas.microsoft.com/office/drawing/2014/main" id="{AD1975C7-F2F1-434B-AD8F-3E6111530949}"/>
              </a:ext>
            </a:extLst>
          </p:cNvPr>
          <p:cNvSpPr/>
          <p:nvPr/>
        </p:nvSpPr>
        <p:spPr>
          <a:xfrm>
            <a:off x="463550" y="1349090"/>
            <a:ext cx="13661112" cy="646331"/>
          </a:xfrm>
          <a:prstGeom prst="rect">
            <a:avLst/>
          </a:prstGeom>
        </p:spPr>
        <p:txBody>
          <a:bodyPr wrap="none" anchor="b">
            <a:spAutoFit/>
          </a:bodyPr>
          <a:lstStyle/>
          <a:p>
            <a:pPr lvl="0"/>
            <a:r>
              <a:rPr lang="en-US" b="1" kern="0" dirty="0">
                <a:solidFill>
                  <a:schemeClr val="accent5">
                    <a:lumMod val="75000"/>
                  </a:schemeClr>
                </a:solidFill>
              </a:rPr>
              <a:t>Critical path area reduction </a:t>
            </a:r>
            <a:r>
              <a:rPr lang="en-US" altLang="zh-CN" b="1" kern="0" dirty="0">
                <a:solidFill>
                  <a:schemeClr val="bg2"/>
                </a:solidFill>
              </a:rPr>
              <a:t>–</a:t>
            </a:r>
            <a:r>
              <a:rPr lang="en-US" b="1" kern="0" dirty="0">
                <a:solidFill>
                  <a:schemeClr val="accent6">
                    <a:lumMod val="75000"/>
                  </a:schemeClr>
                </a:solidFill>
              </a:rPr>
              <a:t> </a:t>
            </a:r>
            <a:r>
              <a:rPr lang="en-US" altLang="en-US" sz="2800" b="1" dirty="0">
                <a:solidFill>
                  <a:srgbClr val="000000"/>
                </a:solidFill>
              </a:rPr>
              <a:t>Smaller </a:t>
            </a:r>
            <a:r>
              <a:rPr lang="en-US" altLang="en-US" sz="2800" b="1" dirty="0">
                <a:solidFill>
                  <a:schemeClr val="accent5">
                    <a:lumMod val="75000"/>
                  </a:schemeClr>
                </a:solidFill>
              </a:rPr>
              <a:t>loop</a:t>
            </a:r>
            <a:r>
              <a:rPr lang="en-US" altLang="en-US" sz="2800" b="1" dirty="0">
                <a:solidFill>
                  <a:srgbClr val="000000"/>
                </a:solidFill>
              </a:rPr>
              <a:t> area, better EMI (single </a:t>
            </a:r>
            <a:r>
              <a:rPr lang="en-US" altLang="en-US" sz="2800" b="1" dirty="0" err="1">
                <a:solidFill>
                  <a:srgbClr val="000000"/>
                </a:solidFill>
              </a:rPr>
              <a:t>Cin</a:t>
            </a:r>
            <a:r>
              <a:rPr lang="en-US" altLang="en-US" sz="2800" b="1" dirty="0">
                <a:solidFill>
                  <a:srgbClr val="000000"/>
                </a:solidFill>
              </a:rPr>
              <a:t>)</a:t>
            </a:r>
            <a:endParaRPr lang="en-US" altLang="en-US" b="1" dirty="0">
              <a:solidFill>
                <a:srgbClr val="000000"/>
              </a:solidFill>
            </a:endParaRPr>
          </a:p>
        </p:txBody>
      </p:sp>
      <p:grpSp>
        <p:nvGrpSpPr>
          <p:cNvPr id="16" name="Group 15">
            <a:extLst>
              <a:ext uri="{FF2B5EF4-FFF2-40B4-BE49-F238E27FC236}">
                <a16:creationId xmlns:a16="http://schemas.microsoft.com/office/drawing/2014/main" id="{5A823327-10E7-4BDE-8358-3B1CEBA303B9}"/>
              </a:ext>
            </a:extLst>
          </p:cNvPr>
          <p:cNvGrpSpPr/>
          <p:nvPr/>
        </p:nvGrpSpPr>
        <p:grpSpPr>
          <a:xfrm>
            <a:off x="4096487" y="2111888"/>
            <a:ext cx="3140978" cy="2247468"/>
            <a:chOff x="264055" y="1315640"/>
            <a:chExt cx="2003425" cy="1433513"/>
          </a:xfrm>
        </p:grpSpPr>
        <p:pic>
          <p:nvPicPr>
            <p:cNvPr id="5" name="Picture 20">
              <a:extLst>
                <a:ext uri="{FF2B5EF4-FFF2-40B4-BE49-F238E27FC236}">
                  <a16:creationId xmlns:a16="http://schemas.microsoft.com/office/drawing/2014/main" id="{D15988C2-B303-4587-83CD-62658BD731A0}"/>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64055" y="1315640"/>
              <a:ext cx="2003425" cy="143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1">
              <a:extLst>
                <a:ext uri="{FF2B5EF4-FFF2-40B4-BE49-F238E27FC236}">
                  <a16:creationId xmlns:a16="http://schemas.microsoft.com/office/drawing/2014/main" id="{03651B9F-11DA-4269-9A9A-CE05E4B27B22}"/>
                </a:ext>
              </a:extLst>
            </p:cNvPr>
            <p:cNvGrpSpPr>
              <a:grpSpLocks/>
            </p:cNvGrpSpPr>
            <p:nvPr/>
          </p:nvGrpSpPr>
          <p:grpSpPr bwMode="auto">
            <a:xfrm>
              <a:off x="294217" y="2080167"/>
              <a:ext cx="1790700" cy="534591"/>
              <a:chOff x="152399" y="4691710"/>
              <a:chExt cx="1981201" cy="788988"/>
            </a:xfrm>
          </p:grpSpPr>
          <p:cxnSp>
            <p:nvCxnSpPr>
              <p:cNvPr id="7" name="Straight Connector 6">
                <a:extLst>
                  <a:ext uri="{FF2B5EF4-FFF2-40B4-BE49-F238E27FC236}">
                    <a16:creationId xmlns:a16="http://schemas.microsoft.com/office/drawing/2014/main" id="{E9415FC2-921D-4704-9705-B7B39CC7EF0D}"/>
                  </a:ext>
                </a:extLst>
              </p:cNvPr>
              <p:cNvCxnSpPr/>
              <p:nvPr/>
            </p:nvCxnSpPr>
            <p:spPr>
              <a:xfrm>
                <a:off x="152399" y="5085325"/>
                <a:ext cx="1600066" cy="0"/>
              </a:xfrm>
              <a:prstGeom prst="line">
                <a:avLst/>
              </a:prstGeom>
              <a:noFill/>
              <a:ln w="38100" cap="flat" cmpd="sng" algn="ctr">
                <a:solidFill>
                  <a:srgbClr val="FF0000"/>
                </a:solidFill>
                <a:prstDash val="solid"/>
              </a:ln>
              <a:effectLst/>
            </p:spPr>
          </p:cxnSp>
          <p:cxnSp>
            <p:nvCxnSpPr>
              <p:cNvPr id="8" name="Straight Connector 7">
                <a:extLst>
                  <a:ext uri="{FF2B5EF4-FFF2-40B4-BE49-F238E27FC236}">
                    <a16:creationId xmlns:a16="http://schemas.microsoft.com/office/drawing/2014/main" id="{A4AAA0F5-7625-4B88-A9C8-E0B0422F0F0F}"/>
                  </a:ext>
                </a:extLst>
              </p:cNvPr>
              <p:cNvCxnSpPr/>
              <p:nvPr/>
            </p:nvCxnSpPr>
            <p:spPr>
              <a:xfrm flipV="1">
                <a:off x="1752465" y="4691710"/>
                <a:ext cx="0" cy="393615"/>
              </a:xfrm>
              <a:prstGeom prst="line">
                <a:avLst/>
              </a:prstGeom>
              <a:noFill/>
              <a:ln w="38100" cap="flat" cmpd="sng" algn="ctr">
                <a:solidFill>
                  <a:srgbClr val="FF0000"/>
                </a:solidFill>
                <a:prstDash val="solid"/>
              </a:ln>
              <a:effectLst/>
            </p:spPr>
          </p:cxnSp>
          <p:cxnSp>
            <p:nvCxnSpPr>
              <p:cNvPr id="9" name="Straight Connector 8">
                <a:extLst>
                  <a:ext uri="{FF2B5EF4-FFF2-40B4-BE49-F238E27FC236}">
                    <a16:creationId xmlns:a16="http://schemas.microsoft.com/office/drawing/2014/main" id="{1B0C4DF4-FAFF-43F8-AA85-1BD86139DCE9}"/>
                  </a:ext>
                </a:extLst>
              </p:cNvPr>
              <p:cNvCxnSpPr/>
              <p:nvPr/>
            </p:nvCxnSpPr>
            <p:spPr>
              <a:xfrm>
                <a:off x="1752465" y="4691710"/>
                <a:ext cx="381135" cy="0"/>
              </a:xfrm>
              <a:prstGeom prst="line">
                <a:avLst/>
              </a:prstGeom>
              <a:noFill/>
              <a:ln w="38100" cap="flat" cmpd="sng" algn="ctr">
                <a:solidFill>
                  <a:srgbClr val="FF0000"/>
                </a:solidFill>
                <a:prstDash val="solid"/>
              </a:ln>
              <a:effectLst/>
            </p:spPr>
          </p:cxnSp>
          <p:cxnSp>
            <p:nvCxnSpPr>
              <p:cNvPr id="10" name="Straight Connector 9">
                <a:extLst>
                  <a:ext uri="{FF2B5EF4-FFF2-40B4-BE49-F238E27FC236}">
                    <a16:creationId xmlns:a16="http://schemas.microsoft.com/office/drawing/2014/main" id="{7C98614F-3DBF-4669-8D44-F2998597572A}"/>
                  </a:ext>
                </a:extLst>
              </p:cNvPr>
              <p:cNvCxnSpPr/>
              <p:nvPr/>
            </p:nvCxnSpPr>
            <p:spPr>
              <a:xfrm>
                <a:off x="2133600" y="4691710"/>
                <a:ext cx="0" cy="788987"/>
              </a:xfrm>
              <a:prstGeom prst="line">
                <a:avLst/>
              </a:prstGeom>
              <a:noFill/>
              <a:ln w="38100" cap="flat" cmpd="sng" algn="ctr">
                <a:solidFill>
                  <a:srgbClr val="FF0000"/>
                </a:solidFill>
                <a:prstDash val="solid"/>
              </a:ln>
              <a:effectLst/>
            </p:spPr>
          </p:cxnSp>
          <p:cxnSp>
            <p:nvCxnSpPr>
              <p:cNvPr id="11" name="Straight Connector 10">
                <a:extLst>
                  <a:ext uri="{FF2B5EF4-FFF2-40B4-BE49-F238E27FC236}">
                    <a16:creationId xmlns:a16="http://schemas.microsoft.com/office/drawing/2014/main" id="{4A7A4BD7-1AB2-4081-96AD-3D33D88DA5EE}"/>
                  </a:ext>
                </a:extLst>
              </p:cNvPr>
              <p:cNvCxnSpPr/>
              <p:nvPr/>
            </p:nvCxnSpPr>
            <p:spPr>
              <a:xfrm flipH="1" flipV="1">
                <a:off x="152399" y="5480698"/>
                <a:ext cx="1981201" cy="0"/>
              </a:xfrm>
              <a:prstGeom prst="line">
                <a:avLst/>
              </a:prstGeom>
              <a:noFill/>
              <a:ln w="38100" cap="flat" cmpd="sng" algn="ctr">
                <a:solidFill>
                  <a:srgbClr val="FF0000"/>
                </a:solidFill>
                <a:prstDash val="solid"/>
              </a:ln>
              <a:effectLst/>
            </p:spPr>
          </p:cxnSp>
          <p:cxnSp>
            <p:nvCxnSpPr>
              <p:cNvPr id="12" name="Straight Connector 11">
                <a:extLst>
                  <a:ext uri="{FF2B5EF4-FFF2-40B4-BE49-F238E27FC236}">
                    <a16:creationId xmlns:a16="http://schemas.microsoft.com/office/drawing/2014/main" id="{E84092A4-FB0A-4C2B-A90F-BFE6A174C9C8}"/>
                  </a:ext>
                </a:extLst>
              </p:cNvPr>
              <p:cNvCxnSpPr/>
              <p:nvPr/>
            </p:nvCxnSpPr>
            <p:spPr>
              <a:xfrm flipV="1">
                <a:off x="152399" y="5064241"/>
                <a:ext cx="0" cy="416457"/>
              </a:xfrm>
              <a:prstGeom prst="line">
                <a:avLst/>
              </a:prstGeom>
              <a:noFill/>
              <a:ln w="38100" cap="flat" cmpd="sng" algn="ctr">
                <a:solidFill>
                  <a:srgbClr val="FF0000"/>
                </a:solidFill>
                <a:prstDash val="solid"/>
              </a:ln>
              <a:effectLst/>
            </p:spPr>
          </p:cxnSp>
        </p:grpSp>
      </p:grpSp>
      <p:grpSp>
        <p:nvGrpSpPr>
          <p:cNvPr id="17" name="Group 16">
            <a:extLst>
              <a:ext uri="{FF2B5EF4-FFF2-40B4-BE49-F238E27FC236}">
                <a16:creationId xmlns:a16="http://schemas.microsoft.com/office/drawing/2014/main" id="{17B040F2-2048-4B93-A2F2-6BDE5D38EDF4}"/>
              </a:ext>
            </a:extLst>
          </p:cNvPr>
          <p:cNvGrpSpPr/>
          <p:nvPr/>
        </p:nvGrpSpPr>
        <p:grpSpPr>
          <a:xfrm>
            <a:off x="10461634" y="2132294"/>
            <a:ext cx="3140980" cy="2249252"/>
            <a:chOff x="4734455" y="1315640"/>
            <a:chExt cx="2001837" cy="1433513"/>
          </a:xfrm>
        </p:grpSpPr>
        <p:pic>
          <p:nvPicPr>
            <p:cNvPr id="13" name="Picture 19">
              <a:extLst>
                <a:ext uri="{FF2B5EF4-FFF2-40B4-BE49-F238E27FC236}">
                  <a16:creationId xmlns:a16="http://schemas.microsoft.com/office/drawing/2014/main" id="{E52521E9-891B-494B-B587-D9D79851D34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734455" y="1315640"/>
              <a:ext cx="2001837" cy="143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3">
              <a:extLst>
                <a:ext uri="{FF2B5EF4-FFF2-40B4-BE49-F238E27FC236}">
                  <a16:creationId xmlns:a16="http://schemas.microsoft.com/office/drawing/2014/main" id="{035E22BB-A149-4036-A917-AA15364611BB}"/>
                </a:ext>
              </a:extLst>
            </p:cNvPr>
            <p:cNvSpPr>
              <a:spLocks noChangeArrowheads="1"/>
            </p:cNvSpPr>
            <p:nvPr/>
          </p:nvSpPr>
          <p:spPr bwMode="auto">
            <a:xfrm>
              <a:off x="6045199" y="2062213"/>
              <a:ext cx="609600" cy="252360"/>
            </a:xfrm>
            <a:prstGeom prst="rect">
              <a:avLst/>
            </a:prstGeom>
            <a:noFill/>
            <a:ln w="571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65000"/>
                </a:spcBef>
                <a:buChar char="•"/>
                <a:defRPr sz="2000">
                  <a:solidFill>
                    <a:schemeClr val="tx1"/>
                  </a:solidFill>
                  <a:latin typeface="Arial" pitchFamily="34" charset="0"/>
                </a:defRPr>
              </a:lvl1pPr>
              <a:lvl2pPr marL="742950" indent="-285750" eaLnBrk="0" hangingPunct="0">
                <a:spcBef>
                  <a:spcPct val="20000"/>
                </a:spcBef>
                <a:buChar char="–"/>
                <a:defRPr>
                  <a:solidFill>
                    <a:schemeClr val="tx1"/>
                  </a:solidFill>
                  <a:latin typeface="Arial" pitchFamily="34" charset="0"/>
                </a:defRPr>
              </a:lvl2pPr>
              <a:lvl3pPr marL="1143000" indent="-228600" eaLnBrk="0" hangingPunct="0">
                <a:spcBef>
                  <a:spcPct val="15000"/>
                </a:spcBef>
                <a:buChar char="•"/>
                <a:defRPr sz="1600">
                  <a:solidFill>
                    <a:schemeClr val="tx1"/>
                  </a:solidFill>
                  <a:latin typeface="Arial" pitchFamily="34" charset="0"/>
                </a:defRPr>
              </a:lvl3pPr>
              <a:lvl4pPr marL="1600200" indent="-228600" eaLnBrk="0" hangingPunct="0">
                <a:spcBef>
                  <a:spcPct val="5000"/>
                </a:spcBef>
                <a:buChar char="–"/>
                <a:defRPr sz="1600">
                  <a:solidFill>
                    <a:schemeClr val="tx1"/>
                  </a:solidFill>
                  <a:latin typeface="Arial" pitchFamily="34" charset="0"/>
                </a:defRPr>
              </a:lvl4pPr>
              <a:lvl5pPr marL="2057400" indent="-228600" eaLnBrk="0" hangingPunct="0">
                <a:buChar char="»"/>
                <a:defRPr sz="1600">
                  <a:solidFill>
                    <a:schemeClr val="tx1"/>
                  </a:solidFill>
                  <a:latin typeface="Arial" pitchFamily="34" charset="0"/>
                </a:defRPr>
              </a:lvl5pPr>
              <a:lvl6pPr marL="2514600" indent="-228600" eaLnBrk="0" fontAlgn="base" hangingPunct="0">
                <a:spcBef>
                  <a:spcPct val="0"/>
                </a:spcBef>
                <a:spcAft>
                  <a:spcPct val="0"/>
                </a:spcAft>
                <a:buChar char="»"/>
                <a:defRPr sz="1600">
                  <a:solidFill>
                    <a:schemeClr val="tx1"/>
                  </a:solidFill>
                  <a:latin typeface="Arial" pitchFamily="34" charset="0"/>
                </a:defRPr>
              </a:lvl6pPr>
              <a:lvl7pPr marL="2971800" indent="-228600" eaLnBrk="0" fontAlgn="base" hangingPunct="0">
                <a:spcBef>
                  <a:spcPct val="0"/>
                </a:spcBef>
                <a:spcAft>
                  <a:spcPct val="0"/>
                </a:spcAft>
                <a:buChar char="»"/>
                <a:defRPr sz="1600">
                  <a:solidFill>
                    <a:schemeClr val="tx1"/>
                  </a:solidFill>
                  <a:latin typeface="Arial" pitchFamily="34" charset="0"/>
                </a:defRPr>
              </a:lvl7pPr>
              <a:lvl8pPr marL="3429000" indent="-228600" eaLnBrk="0" fontAlgn="base" hangingPunct="0">
                <a:spcBef>
                  <a:spcPct val="0"/>
                </a:spcBef>
                <a:spcAft>
                  <a:spcPct val="0"/>
                </a:spcAft>
                <a:buChar char="»"/>
                <a:defRPr sz="1600">
                  <a:solidFill>
                    <a:schemeClr val="tx1"/>
                  </a:solidFill>
                  <a:latin typeface="Arial" pitchFamily="34" charset="0"/>
                </a:defRPr>
              </a:lvl8pPr>
              <a:lvl9pPr marL="3886200" indent="-228600" eaLnBrk="0" fontAlgn="base" hangingPunct="0">
                <a:spcBef>
                  <a:spcPct val="0"/>
                </a:spcBef>
                <a:spcAft>
                  <a:spcPct val="0"/>
                </a:spcAft>
                <a:buChar char="»"/>
                <a:defRPr sz="1600">
                  <a:solidFill>
                    <a:schemeClr val="tx1"/>
                  </a:solidFill>
                  <a:latin typeface="Arial" pitchFamily="34" charset="0"/>
                </a:defRPr>
              </a:lvl9pPr>
            </a:lstStyle>
            <a:p>
              <a:pPr algn="ctr" defTabSz="1828800" eaLnBrk="1" fontAlgn="base" hangingPunct="1">
                <a:lnSpc>
                  <a:spcPct val="90000"/>
                </a:lnSpc>
                <a:spcBef>
                  <a:spcPct val="50000"/>
                </a:spcBef>
                <a:spcAft>
                  <a:spcPct val="0"/>
                </a:spcAft>
                <a:buNone/>
              </a:pPr>
              <a:endParaRPr lang="en-US" altLang="en-US" sz="4800" b="1">
                <a:solidFill>
                  <a:srgbClr val="000000"/>
                </a:solidFill>
                <a:cs typeface="Arial" pitchFamily="34" charset="0"/>
              </a:endParaRPr>
            </a:p>
          </p:txBody>
        </p:sp>
      </p:grpSp>
      <p:sp>
        <p:nvSpPr>
          <p:cNvPr id="29" name="Rectangle 28">
            <a:extLst>
              <a:ext uri="{FF2B5EF4-FFF2-40B4-BE49-F238E27FC236}">
                <a16:creationId xmlns:a16="http://schemas.microsoft.com/office/drawing/2014/main" id="{366EEB67-4979-457F-AC52-7BB66CBD0A4C}"/>
              </a:ext>
            </a:extLst>
          </p:cNvPr>
          <p:cNvSpPr/>
          <p:nvPr/>
        </p:nvSpPr>
        <p:spPr>
          <a:xfrm>
            <a:off x="16264177" y="5328809"/>
            <a:ext cx="1744418" cy="461665"/>
          </a:xfrm>
          <a:prstGeom prst="rect">
            <a:avLst/>
          </a:prstGeom>
          <a:noFill/>
        </p:spPr>
        <p:txBody>
          <a:bodyPr wrap="square">
            <a:spAutoFit/>
          </a:bodyPr>
          <a:lstStyle/>
          <a:p>
            <a:pPr algn="ctr"/>
            <a:r>
              <a:rPr lang="en-US" altLang="en-US" sz="2400" b="1" kern="0" dirty="0">
                <a:solidFill>
                  <a:srgbClr val="00BFBF"/>
                </a:solidFill>
                <a:latin typeface="Arial" pitchFamily="34" charset="0"/>
              </a:rPr>
              <a:t>Average</a:t>
            </a:r>
            <a:endParaRPr lang="en-US" sz="2400" b="1" dirty="0">
              <a:solidFill>
                <a:srgbClr val="00BFBF"/>
              </a:solidFill>
            </a:endParaRPr>
          </a:p>
        </p:txBody>
      </p:sp>
      <p:pic>
        <p:nvPicPr>
          <p:cNvPr id="22" name="Picture 37" descr="H:\My Documents\Projects\MiniRoadster_LM53600_1\Full Evaluation_A0\LM53601\CIN placement\006.WMF">
            <a:extLst>
              <a:ext uri="{FF2B5EF4-FFF2-40B4-BE49-F238E27FC236}">
                <a16:creationId xmlns:a16="http://schemas.microsoft.com/office/drawing/2014/main" id="{F14BC8B8-5A5C-46EB-A7A0-6BF6E9D03C1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956170" y="4466348"/>
            <a:ext cx="5421612" cy="4772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28" descr="H:\My Documents\Projects\MiniRoadster_LM53600_1\Full Evaluation_A0\LM53601\CIN placement\003.WMF">
            <a:extLst>
              <a:ext uri="{FF2B5EF4-FFF2-40B4-BE49-F238E27FC236}">
                <a16:creationId xmlns:a16="http://schemas.microsoft.com/office/drawing/2014/main" id="{966ABCF3-719C-456D-9210-83D85CE77CE1}"/>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9321321" y="4466348"/>
            <a:ext cx="5421610" cy="4772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7" name="Straight Connector 26">
            <a:extLst>
              <a:ext uri="{FF2B5EF4-FFF2-40B4-BE49-F238E27FC236}">
                <a16:creationId xmlns:a16="http://schemas.microsoft.com/office/drawing/2014/main" id="{C70ED4E8-57D1-4F41-A27F-133ABCC93B03}"/>
              </a:ext>
            </a:extLst>
          </p:cNvPr>
          <p:cNvCxnSpPr/>
          <p:nvPr/>
        </p:nvCxnSpPr>
        <p:spPr>
          <a:xfrm>
            <a:off x="6492919" y="5044444"/>
            <a:ext cx="9238702" cy="0"/>
          </a:xfrm>
          <a:prstGeom prst="line">
            <a:avLst/>
          </a:prstGeom>
          <a:ln w="19050">
            <a:solidFill>
              <a:srgbClr val="D8C836"/>
            </a:solidFill>
            <a:prstDash val="dash"/>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616DEC6A-1A5A-4BD5-881B-8D8D45FA57C9}"/>
              </a:ext>
            </a:extLst>
          </p:cNvPr>
          <p:cNvSpPr/>
          <p:nvPr/>
        </p:nvSpPr>
        <p:spPr>
          <a:xfrm>
            <a:off x="16507191" y="4866501"/>
            <a:ext cx="904414" cy="461665"/>
          </a:xfrm>
          <a:prstGeom prst="rect">
            <a:avLst/>
          </a:prstGeom>
          <a:noFill/>
        </p:spPr>
        <p:txBody>
          <a:bodyPr wrap="none">
            <a:spAutoFit/>
          </a:bodyPr>
          <a:lstStyle/>
          <a:p>
            <a:pPr algn="ctr"/>
            <a:r>
              <a:rPr lang="en-US" altLang="en-US" sz="2400" b="1" kern="0" dirty="0">
                <a:solidFill>
                  <a:srgbClr val="D8C836"/>
                </a:solidFill>
                <a:latin typeface="Arial" pitchFamily="34" charset="0"/>
              </a:rPr>
              <a:t>Peak</a:t>
            </a:r>
            <a:endParaRPr lang="en-US" sz="2400" b="1" dirty="0">
              <a:solidFill>
                <a:srgbClr val="D8C836"/>
              </a:solidFill>
            </a:endParaRPr>
          </a:p>
        </p:txBody>
      </p:sp>
      <p:cxnSp>
        <p:nvCxnSpPr>
          <p:cNvPr id="30" name="Straight Connector 29">
            <a:extLst>
              <a:ext uri="{FF2B5EF4-FFF2-40B4-BE49-F238E27FC236}">
                <a16:creationId xmlns:a16="http://schemas.microsoft.com/office/drawing/2014/main" id="{43B8B122-2FA4-49CC-85C6-808C9966142D}"/>
              </a:ext>
            </a:extLst>
          </p:cNvPr>
          <p:cNvCxnSpPr>
            <a:cxnSpLocks/>
          </p:cNvCxnSpPr>
          <p:nvPr/>
        </p:nvCxnSpPr>
        <p:spPr>
          <a:xfrm>
            <a:off x="12762000" y="5349244"/>
            <a:ext cx="2969620" cy="0"/>
          </a:xfrm>
          <a:prstGeom prst="line">
            <a:avLst/>
          </a:prstGeom>
          <a:ln w="19050">
            <a:solidFill>
              <a:srgbClr val="D8C836"/>
            </a:solidFill>
            <a:prstDash val="dash"/>
          </a:ln>
        </p:spPr>
        <p:style>
          <a:lnRef idx="1">
            <a:schemeClr val="accent1"/>
          </a:lnRef>
          <a:fillRef idx="0">
            <a:schemeClr val="accent1"/>
          </a:fillRef>
          <a:effectRef idx="0">
            <a:schemeClr val="accent1"/>
          </a:effectRef>
          <a:fontRef idx="minor">
            <a:schemeClr val="tx1"/>
          </a:fontRef>
        </p:style>
      </p:cxnSp>
      <p:sp>
        <p:nvSpPr>
          <p:cNvPr id="32" name="Arrow: Down 31">
            <a:extLst>
              <a:ext uri="{FF2B5EF4-FFF2-40B4-BE49-F238E27FC236}">
                <a16:creationId xmlns:a16="http://schemas.microsoft.com/office/drawing/2014/main" id="{68F2B76E-FB6B-4CC1-B31D-A5062C8A0DC8}"/>
              </a:ext>
            </a:extLst>
          </p:cNvPr>
          <p:cNvSpPr/>
          <p:nvPr/>
        </p:nvSpPr>
        <p:spPr>
          <a:xfrm>
            <a:off x="15731620" y="5004529"/>
            <a:ext cx="685640" cy="431906"/>
          </a:xfrm>
          <a:prstGeom prst="downArrow">
            <a:avLst/>
          </a:prstGeom>
          <a:solidFill>
            <a:srgbClr val="D8C8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cxnSp>
        <p:nvCxnSpPr>
          <p:cNvPr id="33" name="Straight Connector 32">
            <a:extLst>
              <a:ext uri="{FF2B5EF4-FFF2-40B4-BE49-F238E27FC236}">
                <a16:creationId xmlns:a16="http://schemas.microsoft.com/office/drawing/2014/main" id="{A206CD76-95F1-4C2D-89AA-285B5B53D11D}"/>
              </a:ext>
            </a:extLst>
          </p:cNvPr>
          <p:cNvCxnSpPr>
            <a:cxnSpLocks/>
          </p:cNvCxnSpPr>
          <p:nvPr/>
        </p:nvCxnSpPr>
        <p:spPr>
          <a:xfrm>
            <a:off x="6797719" y="5481182"/>
            <a:ext cx="8933902" cy="0"/>
          </a:xfrm>
          <a:prstGeom prst="line">
            <a:avLst/>
          </a:prstGeom>
          <a:ln w="19050">
            <a:solidFill>
              <a:srgbClr val="00BFBF"/>
            </a:solidFill>
            <a:prstDash val="dash"/>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145ED9F-EE48-47A6-ADCF-F9AF61D3C795}"/>
              </a:ext>
            </a:extLst>
          </p:cNvPr>
          <p:cNvCxnSpPr>
            <a:cxnSpLocks/>
          </p:cNvCxnSpPr>
          <p:nvPr/>
        </p:nvCxnSpPr>
        <p:spPr>
          <a:xfrm>
            <a:off x="12660984" y="5785982"/>
            <a:ext cx="3070636" cy="0"/>
          </a:xfrm>
          <a:prstGeom prst="line">
            <a:avLst/>
          </a:prstGeom>
          <a:ln w="19050">
            <a:solidFill>
              <a:srgbClr val="00BFBF"/>
            </a:solidFill>
            <a:prstDash val="dash"/>
          </a:ln>
        </p:spPr>
        <p:style>
          <a:lnRef idx="1">
            <a:schemeClr val="accent1"/>
          </a:lnRef>
          <a:fillRef idx="0">
            <a:schemeClr val="accent1"/>
          </a:fillRef>
          <a:effectRef idx="0">
            <a:schemeClr val="accent1"/>
          </a:effectRef>
          <a:fontRef idx="minor">
            <a:schemeClr val="tx1"/>
          </a:fontRef>
        </p:style>
      </p:cxnSp>
      <p:sp>
        <p:nvSpPr>
          <p:cNvPr id="37" name="Arrow: Down 36">
            <a:extLst>
              <a:ext uri="{FF2B5EF4-FFF2-40B4-BE49-F238E27FC236}">
                <a16:creationId xmlns:a16="http://schemas.microsoft.com/office/drawing/2014/main" id="{80F1ED1A-AB5C-4424-B02E-968DA655E567}"/>
              </a:ext>
            </a:extLst>
          </p:cNvPr>
          <p:cNvSpPr/>
          <p:nvPr/>
        </p:nvSpPr>
        <p:spPr>
          <a:xfrm>
            <a:off x="15731620" y="5425431"/>
            <a:ext cx="685640" cy="431906"/>
          </a:xfrm>
          <a:prstGeom prst="downArrow">
            <a:avLst/>
          </a:prstGeom>
          <a:solidFill>
            <a:srgbClr val="00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38" name="Callout: Line with Accent Bar 37">
            <a:extLst>
              <a:ext uri="{FF2B5EF4-FFF2-40B4-BE49-F238E27FC236}">
                <a16:creationId xmlns:a16="http://schemas.microsoft.com/office/drawing/2014/main" id="{B1508D2B-D5D4-483D-BC6A-9964F62F138B}"/>
              </a:ext>
            </a:extLst>
          </p:cNvPr>
          <p:cNvSpPr/>
          <p:nvPr/>
        </p:nvSpPr>
        <p:spPr>
          <a:xfrm>
            <a:off x="712998" y="2059623"/>
            <a:ext cx="2734284" cy="1041218"/>
          </a:xfrm>
          <a:prstGeom prst="accentCallout1">
            <a:avLst>
              <a:gd name="adj1" fmla="val 59425"/>
              <a:gd name="adj2" fmla="val 105722"/>
              <a:gd name="adj3" fmla="val 153175"/>
              <a:gd name="adj4" fmla="val 124301"/>
            </a:avLst>
          </a:prstGeom>
          <a:solidFill>
            <a:schemeClr val="bg1">
              <a:lumMod val="9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en-US" sz="2800" b="1" kern="0" dirty="0">
                <a:solidFill>
                  <a:schemeClr val="tx1"/>
                </a:solidFill>
              </a:rPr>
              <a:t>3 times larger </a:t>
            </a:r>
            <a:r>
              <a:rPr lang="en-US" altLang="zh-CN" sz="2800" b="1" kern="0" dirty="0">
                <a:solidFill>
                  <a:schemeClr val="tx1"/>
                </a:solidFill>
              </a:rPr>
              <a:t>loop </a:t>
            </a:r>
            <a:r>
              <a:rPr lang="en-US" altLang="en-US" sz="2800" b="1" kern="0" dirty="0">
                <a:solidFill>
                  <a:schemeClr val="tx1"/>
                </a:solidFill>
              </a:rPr>
              <a:t>area</a:t>
            </a:r>
            <a:endParaRPr lang="en-US" sz="2800" b="1" dirty="0">
              <a:solidFill>
                <a:schemeClr val="tx1"/>
              </a:solidFill>
            </a:endParaRPr>
          </a:p>
        </p:txBody>
      </p:sp>
      <p:sp>
        <p:nvSpPr>
          <p:cNvPr id="40" name="Callout: Line with Accent Bar 39">
            <a:extLst>
              <a:ext uri="{FF2B5EF4-FFF2-40B4-BE49-F238E27FC236}">
                <a16:creationId xmlns:a16="http://schemas.microsoft.com/office/drawing/2014/main" id="{CFB32A01-1E9E-4160-963A-A376321C0C49}"/>
              </a:ext>
            </a:extLst>
          </p:cNvPr>
          <p:cNvSpPr/>
          <p:nvPr/>
        </p:nvSpPr>
        <p:spPr>
          <a:xfrm flipH="1">
            <a:off x="14246810" y="2111889"/>
            <a:ext cx="2734284" cy="1041218"/>
          </a:xfrm>
          <a:prstGeom prst="accentCallout1">
            <a:avLst>
              <a:gd name="adj1" fmla="val 59425"/>
              <a:gd name="adj2" fmla="val 105722"/>
              <a:gd name="adj3" fmla="val 134687"/>
              <a:gd name="adj4" fmla="val 125005"/>
            </a:avLst>
          </a:prstGeom>
          <a:solidFill>
            <a:schemeClr val="bg1">
              <a:lumMod val="9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en-US" sz="2800" b="1" kern="0" dirty="0">
                <a:solidFill>
                  <a:srgbClr val="000000"/>
                </a:solidFill>
              </a:rPr>
              <a:t>smaller loop area</a:t>
            </a:r>
            <a:endParaRPr lang="en-US" sz="2800" dirty="0"/>
          </a:p>
        </p:txBody>
      </p:sp>
    </p:spTree>
    <p:extLst>
      <p:ext uri="{BB962C8B-B14F-4D97-AF65-F5344CB8AC3E}">
        <p14:creationId xmlns:p14="http://schemas.microsoft.com/office/powerpoint/2010/main" val="12038191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02AE9A-C95F-4E66-8690-7422E377F574}"/>
              </a:ext>
            </a:extLst>
          </p:cNvPr>
          <p:cNvSpPr>
            <a:spLocks noGrp="1"/>
          </p:cNvSpPr>
          <p:nvPr>
            <p:ph type="title"/>
          </p:nvPr>
        </p:nvSpPr>
        <p:spPr/>
        <p:txBody>
          <a:bodyPr/>
          <a:lstStyle/>
          <a:p>
            <a:r>
              <a:rPr lang="en-US" dirty="0"/>
              <a:t>Critical path area comparison</a:t>
            </a:r>
          </a:p>
        </p:txBody>
      </p:sp>
      <p:sp>
        <p:nvSpPr>
          <p:cNvPr id="3" name="Slide Number Placeholder 2">
            <a:extLst>
              <a:ext uri="{FF2B5EF4-FFF2-40B4-BE49-F238E27FC236}">
                <a16:creationId xmlns:a16="http://schemas.microsoft.com/office/drawing/2014/main" id="{DA85DD75-FB3D-43BD-90DC-5E9D23C244C3}"/>
              </a:ext>
            </a:extLst>
          </p:cNvPr>
          <p:cNvSpPr>
            <a:spLocks noGrp="1"/>
          </p:cNvSpPr>
          <p:nvPr>
            <p:ph type="sldNum" sz="quarter" idx="10"/>
          </p:nvPr>
        </p:nvSpPr>
        <p:spPr/>
        <p:txBody>
          <a:bodyPr/>
          <a:lstStyle/>
          <a:p>
            <a:pPr defTabSz="1371272" fontAlgn="base">
              <a:spcBef>
                <a:spcPct val="0"/>
              </a:spcBef>
              <a:spcAft>
                <a:spcPct val="0"/>
              </a:spcAft>
              <a:defRPr/>
            </a:pPr>
            <a:fld id="{00C9E872-E0BB-4469-A3CE-4B2AA192E6E7}" type="slidenum">
              <a:rPr lang="en-US" smtClean="0">
                <a:solidFill>
                  <a:srgbClr val="000000"/>
                </a:solidFill>
              </a:rPr>
              <a:pPr defTabSz="1371272" fontAlgn="base">
                <a:spcBef>
                  <a:spcPct val="0"/>
                </a:spcBef>
                <a:spcAft>
                  <a:spcPct val="0"/>
                </a:spcAft>
                <a:defRPr/>
              </a:pPr>
              <a:t>35</a:t>
            </a:fld>
            <a:endParaRPr lang="en-US" dirty="0">
              <a:solidFill>
                <a:srgbClr val="000000"/>
              </a:solidFill>
            </a:endParaRPr>
          </a:p>
        </p:txBody>
      </p:sp>
      <p:sp>
        <p:nvSpPr>
          <p:cNvPr id="4" name="Rectangle 3">
            <a:extLst>
              <a:ext uri="{FF2B5EF4-FFF2-40B4-BE49-F238E27FC236}">
                <a16:creationId xmlns:a16="http://schemas.microsoft.com/office/drawing/2014/main" id="{AD1975C7-F2F1-434B-AD8F-3E6111530949}"/>
              </a:ext>
            </a:extLst>
          </p:cNvPr>
          <p:cNvSpPr/>
          <p:nvPr/>
        </p:nvSpPr>
        <p:spPr>
          <a:xfrm>
            <a:off x="463550" y="1349090"/>
            <a:ext cx="13661112" cy="646331"/>
          </a:xfrm>
          <a:prstGeom prst="rect">
            <a:avLst/>
          </a:prstGeom>
        </p:spPr>
        <p:txBody>
          <a:bodyPr wrap="none" anchor="b">
            <a:spAutoFit/>
          </a:bodyPr>
          <a:lstStyle/>
          <a:p>
            <a:pPr lvl="0"/>
            <a:r>
              <a:rPr lang="en-US" b="1" kern="0" dirty="0">
                <a:solidFill>
                  <a:schemeClr val="accent5">
                    <a:lumMod val="75000"/>
                  </a:schemeClr>
                </a:solidFill>
              </a:rPr>
              <a:t>Critical path area reduction </a:t>
            </a:r>
            <a:r>
              <a:rPr lang="en-US" altLang="zh-CN" b="1" kern="0" dirty="0">
                <a:solidFill>
                  <a:schemeClr val="accent2"/>
                </a:solidFill>
              </a:rPr>
              <a:t>–</a:t>
            </a:r>
            <a:r>
              <a:rPr lang="en-US" b="1" kern="0" dirty="0">
                <a:solidFill>
                  <a:schemeClr val="accent2"/>
                </a:solidFill>
              </a:rPr>
              <a:t> </a:t>
            </a:r>
            <a:r>
              <a:rPr lang="en-US" altLang="en-US" sz="2800" b="1" dirty="0">
                <a:solidFill>
                  <a:srgbClr val="000000"/>
                </a:solidFill>
              </a:rPr>
              <a:t>Smaller </a:t>
            </a:r>
            <a:r>
              <a:rPr lang="en-US" altLang="en-US" sz="2800" b="1" dirty="0">
                <a:solidFill>
                  <a:schemeClr val="accent5">
                    <a:lumMod val="75000"/>
                  </a:schemeClr>
                </a:solidFill>
              </a:rPr>
              <a:t>loop</a:t>
            </a:r>
            <a:r>
              <a:rPr lang="en-US" altLang="en-US" sz="2800" b="1" dirty="0">
                <a:solidFill>
                  <a:srgbClr val="000000"/>
                </a:solidFill>
              </a:rPr>
              <a:t> area, better EMI (single </a:t>
            </a:r>
            <a:r>
              <a:rPr lang="en-US" altLang="en-US" sz="2800" b="1" dirty="0" err="1">
                <a:solidFill>
                  <a:srgbClr val="000000"/>
                </a:solidFill>
              </a:rPr>
              <a:t>Cin</a:t>
            </a:r>
            <a:r>
              <a:rPr lang="en-US" altLang="en-US" sz="2800" b="1" dirty="0">
                <a:solidFill>
                  <a:srgbClr val="000000"/>
                </a:solidFill>
              </a:rPr>
              <a:t>)</a:t>
            </a:r>
            <a:endParaRPr lang="en-US" altLang="en-US" sz="1400" b="1" dirty="0">
              <a:solidFill>
                <a:srgbClr val="000000"/>
              </a:solidFill>
            </a:endParaRPr>
          </a:p>
        </p:txBody>
      </p:sp>
      <p:grpSp>
        <p:nvGrpSpPr>
          <p:cNvPr id="16" name="Group 15">
            <a:extLst>
              <a:ext uri="{FF2B5EF4-FFF2-40B4-BE49-F238E27FC236}">
                <a16:creationId xmlns:a16="http://schemas.microsoft.com/office/drawing/2014/main" id="{5A823327-10E7-4BDE-8358-3B1CEBA303B9}"/>
              </a:ext>
            </a:extLst>
          </p:cNvPr>
          <p:cNvGrpSpPr/>
          <p:nvPr/>
        </p:nvGrpSpPr>
        <p:grpSpPr>
          <a:xfrm>
            <a:off x="4096487" y="2111888"/>
            <a:ext cx="3140978" cy="2247468"/>
            <a:chOff x="264055" y="1315640"/>
            <a:chExt cx="2003425" cy="1433513"/>
          </a:xfrm>
        </p:grpSpPr>
        <p:pic>
          <p:nvPicPr>
            <p:cNvPr id="5" name="Picture 20">
              <a:extLst>
                <a:ext uri="{FF2B5EF4-FFF2-40B4-BE49-F238E27FC236}">
                  <a16:creationId xmlns:a16="http://schemas.microsoft.com/office/drawing/2014/main" id="{D15988C2-B303-4587-83CD-62658BD731A0}"/>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64055" y="1315640"/>
              <a:ext cx="2003425" cy="143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 1">
              <a:extLst>
                <a:ext uri="{FF2B5EF4-FFF2-40B4-BE49-F238E27FC236}">
                  <a16:creationId xmlns:a16="http://schemas.microsoft.com/office/drawing/2014/main" id="{03651B9F-11DA-4269-9A9A-CE05E4B27B22}"/>
                </a:ext>
              </a:extLst>
            </p:cNvPr>
            <p:cNvGrpSpPr>
              <a:grpSpLocks/>
            </p:cNvGrpSpPr>
            <p:nvPr/>
          </p:nvGrpSpPr>
          <p:grpSpPr bwMode="auto">
            <a:xfrm>
              <a:off x="294217" y="2080167"/>
              <a:ext cx="1790700" cy="534591"/>
              <a:chOff x="152399" y="4691710"/>
              <a:chExt cx="1981201" cy="788988"/>
            </a:xfrm>
          </p:grpSpPr>
          <p:cxnSp>
            <p:nvCxnSpPr>
              <p:cNvPr id="7" name="Straight Connector 6">
                <a:extLst>
                  <a:ext uri="{FF2B5EF4-FFF2-40B4-BE49-F238E27FC236}">
                    <a16:creationId xmlns:a16="http://schemas.microsoft.com/office/drawing/2014/main" id="{E9415FC2-921D-4704-9705-B7B39CC7EF0D}"/>
                  </a:ext>
                </a:extLst>
              </p:cNvPr>
              <p:cNvCxnSpPr/>
              <p:nvPr/>
            </p:nvCxnSpPr>
            <p:spPr>
              <a:xfrm>
                <a:off x="152399" y="5085325"/>
                <a:ext cx="1600066" cy="0"/>
              </a:xfrm>
              <a:prstGeom prst="line">
                <a:avLst/>
              </a:prstGeom>
              <a:noFill/>
              <a:ln w="38100" cap="flat" cmpd="sng" algn="ctr">
                <a:solidFill>
                  <a:srgbClr val="FF0000"/>
                </a:solidFill>
                <a:prstDash val="solid"/>
              </a:ln>
              <a:effectLst/>
            </p:spPr>
          </p:cxnSp>
          <p:cxnSp>
            <p:nvCxnSpPr>
              <p:cNvPr id="8" name="Straight Connector 7">
                <a:extLst>
                  <a:ext uri="{FF2B5EF4-FFF2-40B4-BE49-F238E27FC236}">
                    <a16:creationId xmlns:a16="http://schemas.microsoft.com/office/drawing/2014/main" id="{A4AAA0F5-7625-4B88-A9C8-E0B0422F0F0F}"/>
                  </a:ext>
                </a:extLst>
              </p:cNvPr>
              <p:cNvCxnSpPr/>
              <p:nvPr/>
            </p:nvCxnSpPr>
            <p:spPr>
              <a:xfrm flipV="1">
                <a:off x="1752465" y="4691710"/>
                <a:ext cx="0" cy="393615"/>
              </a:xfrm>
              <a:prstGeom prst="line">
                <a:avLst/>
              </a:prstGeom>
              <a:noFill/>
              <a:ln w="38100" cap="flat" cmpd="sng" algn="ctr">
                <a:solidFill>
                  <a:srgbClr val="FF0000"/>
                </a:solidFill>
                <a:prstDash val="solid"/>
              </a:ln>
              <a:effectLst/>
            </p:spPr>
          </p:cxnSp>
          <p:cxnSp>
            <p:nvCxnSpPr>
              <p:cNvPr id="9" name="Straight Connector 8">
                <a:extLst>
                  <a:ext uri="{FF2B5EF4-FFF2-40B4-BE49-F238E27FC236}">
                    <a16:creationId xmlns:a16="http://schemas.microsoft.com/office/drawing/2014/main" id="{1B0C4DF4-FAFF-43F8-AA85-1BD86139DCE9}"/>
                  </a:ext>
                </a:extLst>
              </p:cNvPr>
              <p:cNvCxnSpPr/>
              <p:nvPr/>
            </p:nvCxnSpPr>
            <p:spPr>
              <a:xfrm>
                <a:off x="1752465" y="4691710"/>
                <a:ext cx="381135" cy="0"/>
              </a:xfrm>
              <a:prstGeom prst="line">
                <a:avLst/>
              </a:prstGeom>
              <a:noFill/>
              <a:ln w="38100" cap="flat" cmpd="sng" algn="ctr">
                <a:solidFill>
                  <a:srgbClr val="FF0000"/>
                </a:solidFill>
                <a:prstDash val="solid"/>
              </a:ln>
              <a:effectLst/>
            </p:spPr>
          </p:cxnSp>
          <p:cxnSp>
            <p:nvCxnSpPr>
              <p:cNvPr id="10" name="Straight Connector 9">
                <a:extLst>
                  <a:ext uri="{FF2B5EF4-FFF2-40B4-BE49-F238E27FC236}">
                    <a16:creationId xmlns:a16="http://schemas.microsoft.com/office/drawing/2014/main" id="{7C98614F-3DBF-4669-8D44-F2998597572A}"/>
                  </a:ext>
                </a:extLst>
              </p:cNvPr>
              <p:cNvCxnSpPr/>
              <p:nvPr/>
            </p:nvCxnSpPr>
            <p:spPr>
              <a:xfrm>
                <a:off x="2133600" y="4691710"/>
                <a:ext cx="0" cy="788987"/>
              </a:xfrm>
              <a:prstGeom prst="line">
                <a:avLst/>
              </a:prstGeom>
              <a:noFill/>
              <a:ln w="38100" cap="flat" cmpd="sng" algn="ctr">
                <a:solidFill>
                  <a:srgbClr val="FF0000"/>
                </a:solidFill>
                <a:prstDash val="solid"/>
              </a:ln>
              <a:effectLst/>
            </p:spPr>
          </p:cxnSp>
          <p:cxnSp>
            <p:nvCxnSpPr>
              <p:cNvPr id="11" name="Straight Connector 10">
                <a:extLst>
                  <a:ext uri="{FF2B5EF4-FFF2-40B4-BE49-F238E27FC236}">
                    <a16:creationId xmlns:a16="http://schemas.microsoft.com/office/drawing/2014/main" id="{4A7A4BD7-1AB2-4081-96AD-3D33D88DA5EE}"/>
                  </a:ext>
                </a:extLst>
              </p:cNvPr>
              <p:cNvCxnSpPr/>
              <p:nvPr/>
            </p:nvCxnSpPr>
            <p:spPr>
              <a:xfrm flipH="1" flipV="1">
                <a:off x="152399" y="5480698"/>
                <a:ext cx="1981201" cy="0"/>
              </a:xfrm>
              <a:prstGeom prst="line">
                <a:avLst/>
              </a:prstGeom>
              <a:noFill/>
              <a:ln w="38100" cap="flat" cmpd="sng" algn="ctr">
                <a:solidFill>
                  <a:srgbClr val="FF0000"/>
                </a:solidFill>
                <a:prstDash val="solid"/>
              </a:ln>
              <a:effectLst/>
            </p:spPr>
          </p:cxnSp>
          <p:cxnSp>
            <p:nvCxnSpPr>
              <p:cNvPr id="12" name="Straight Connector 11">
                <a:extLst>
                  <a:ext uri="{FF2B5EF4-FFF2-40B4-BE49-F238E27FC236}">
                    <a16:creationId xmlns:a16="http://schemas.microsoft.com/office/drawing/2014/main" id="{E84092A4-FB0A-4C2B-A90F-BFE6A174C9C8}"/>
                  </a:ext>
                </a:extLst>
              </p:cNvPr>
              <p:cNvCxnSpPr/>
              <p:nvPr/>
            </p:nvCxnSpPr>
            <p:spPr>
              <a:xfrm flipV="1">
                <a:off x="152399" y="5064241"/>
                <a:ext cx="0" cy="416457"/>
              </a:xfrm>
              <a:prstGeom prst="line">
                <a:avLst/>
              </a:prstGeom>
              <a:noFill/>
              <a:ln w="38100" cap="flat" cmpd="sng" algn="ctr">
                <a:solidFill>
                  <a:srgbClr val="FF0000"/>
                </a:solidFill>
                <a:prstDash val="solid"/>
              </a:ln>
              <a:effectLst/>
            </p:spPr>
          </p:cxnSp>
        </p:grpSp>
      </p:grpSp>
      <p:grpSp>
        <p:nvGrpSpPr>
          <p:cNvPr id="17" name="Group 16">
            <a:extLst>
              <a:ext uri="{FF2B5EF4-FFF2-40B4-BE49-F238E27FC236}">
                <a16:creationId xmlns:a16="http://schemas.microsoft.com/office/drawing/2014/main" id="{17B040F2-2048-4B93-A2F2-6BDE5D38EDF4}"/>
              </a:ext>
            </a:extLst>
          </p:cNvPr>
          <p:cNvGrpSpPr/>
          <p:nvPr/>
        </p:nvGrpSpPr>
        <p:grpSpPr>
          <a:xfrm>
            <a:off x="10461634" y="2132294"/>
            <a:ext cx="3140980" cy="2249252"/>
            <a:chOff x="4734455" y="1315640"/>
            <a:chExt cx="2001837" cy="1433513"/>
          </a:xfrm>
        </p:grpSpPr>
        <p:pic>
          <p:nvPicPr>
            <p:cNvPr id="13" name="Picture 19">
              <a:extLst>
                <a:ext uri="{FF2B5EF4-FFF2-40B4-BE49-F238E27FC236}">
                  <a16:creationId xmlns:a16="http://schemas.microsoft.com/office/drawing/2014/main" id="{E52521E9-891B-494B-B587-D9D79851D34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734455" y="1315640"/>
              <a:ext cx="2001837" cy="1433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3">
              <a:extLst>
                <a:ext uri="{FF2B5EF4-FFF2-40B4-BE49-F238E27FC236}">
                  <a16:creationId xmlns:a16="http://schemas.microsoft.com/office/drawing/2014/main" id="{035E22BB-A149-4036-A917-AA15364611BB}"/>
                </a:ext>
              </a:extLst>
            </p:cNvPr>
            <p:cNvSpPr>
              <a:spLocks noChangeArrowheads="1"/>
            </p:cNvSpPr>
            <p:nvPr/>
          </p:nvSpPr>
          <p:spPr bwMode="auto">
            <a:xfrm>
              <a:off x="6045200" y="2062213"/>
              <a:ext cx="609600" cy="252361"/>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spcBef>
                  <a:spcPct val="65000"/>
                </a:spcBef>
                <a:buChar char="•"/>
                <a:defRPr sz="2000">
                  <a:solidFill>
                    <a:schemeClr val="tx1"/>
                  </a:solidFill>
                  <a:latin typeface="Arial" pitchFamily="34" charset="0"/>
                </a:defRPr>
              </a:lvl1pPr>
              <a:lvl2pPr marL="742950" indent="-285750" eaLnBrk="0" hangingPunct="0">
                <a:spcBef>
                  <a:spcPct val="20000"/>
                </a:spcBef>
                <a:buChar char="–"/>
                <a:defRPr>
                  <a:solidFill>
                    <a:schemeClr val="tx1"/>
                  </a:solidFill>
                  <a:latin typeface="Arial" pitchFamily="34" charset="0"/>
                </a:defRPr>
              </a:lvl2pPr>
              <a:lvl3pPr marL="1143000" indent="-228600" eaLnBrk="0" hangingPunct="0">
                <a:spcBef>
                  <a:spcPct val="15000"/>
                </a:spcBef>
                <a:buChar char="•"/>
                <a:defRPr sz="1600">
                  <a:solidFill>
                    <a:schemeClr val="tx1"/>
                  </a:solidFill>
                  <a:latin typeface="Arial" pitchFamily="34" charset="0"/>
                </a:defRPr>
              </a:lvl3pPr>
              <a:lvl4pPr marL="1600200" indent="-228600" eaLnBrk="0" hangingPunct="0">
                <a:spcBef>
                  <a:spcPct val="5000"/>
                </a:spcBef>
                <a:buChar char="–"/>
                <a:defRPr sz="1600">
                  <a:solidFill>
                    <a:schemeClr val="tx1"/>
                  </a:solidFill>
                  <a:latin typeface="Arial" pitchFamily="34" charset="0"/>
                </a:defRPr>
              </a:lvl4pPr>
              <a:lvl5pPr marL="2057400" indent="-228600" eaLnBrk="0" hangingPunct="0">
                <a:buChar char="»"/>
                <a:defRPr sz="1600">
                  <a:solidFill>
                    <a:schemeClr val="tx1"/>
                  </a:solidFill>
                  <a:latin typeface="Arial" pitchFamily="34" charset="0"/>
                </a:defRPr>
              </a:lvl5pPr>
              <a:lvl6pPr marL="2514600" indent="-228600" eaLnBrk="0" fontAlgn="base" hangingPunct="0">
                <a:spcBef>
                  <a:spcPct val="0"/>
                </a:spcBef>
                <a:spcAft>
                  <a:spcPct val="0"/>
                </a:spcAft>
                <a:buChar char="»"/>
                <a:defRPr sz="1600">
                  <a:solidFill>
                    <a:schemeClr val="tx1"/>
                  </a:solidFill>
                  <a:latin typeface="Arial" pitchFamily="34" charset="0"/>
                </a:defRPr>
              </a:lvl6pPr>
              <a:lvl7pPr marL="2971800" indent="-228600" eaLnBrk="0" fontAlgn="base" hangingPunct="0">
                <a:spcBef>
                  <a:spcPct val="0"/>
                </a:spcBef>
                <a:spcAft>
                  <a:spcPct val="0"/>
                </a:spcAft>
                <a:buChar char="»"/>
                <a:defRPr sz="1600">
                  <a:solidFill>
                    <a:schemeClr val="tx1"/>
                  </a:solidFill>
                  <a:latin typeface="Arial" pitchFamily="34" charset="0"/>
                </a:defRPr>
              </a:lvl7pPr>
              <a:lvl8pPr marL="3429000" indent="-228600" eaLnBrk="0" fontAlgn="base" hangingPunct="0">
                <a:spcBef>
                  <a:spcPct val="0"/>
                </a:spcBef>
                <a:spcAft>
                  <a:spcPct val="0"/>
                </a:spcAft>
                <a:buChar char="»"/>
                <a:defRPr sz="1600">
                  <a:solidFill>
                    <a:schemeClr val="tx1"/>
                  </a:solidFill>
                  <a:latin typeface="Arial" pitchFamily="34" charset="0"/>
                </a:defRPr>
              </a:lvl8pPr>
              <a:lvl9pPr marL="3886200" indent="-228600" eaLnBrk="0" fontAlgn="base" hangingPunct="0">
                <a:spcBef>
                  <a:spcPct val="0"/>
                </a:spcBef>
                <a:spcAft>
                  <a:spcPct val="0"/>
                </a:spcAft>
                <a:buChar char="»"/>
                <a:defRPr sz="1600">
                  <a:solidFill>
                    <a:schemeClr val="tx1"/>
                  </a:solidFill>
                  <a:latin typeface="Arial" pitchFamily="34" charset="0"/>
                </a:defRPr>
              </a:lvl9pPr>
            </a:lstStyle>
            <a:p>
              <a:pPr algn="ctr" defTabSz="1828800" eaLnBrk="1" fontAlgn="base" hangingPunct="1">
                <a:lnSpc>
                  <a:spcPct val="90000"/>
                </a:lnSpc>
                <a:spcBef>
                  <a:spcPct val="50000"/>
                </a:spcBef>
                <a:spcAft>
                  <a:spcPct val="0"/>
                </a:spcAft>
                <a:buNone/>
              </a:pPr>
              <a:endParaRPr lang="en-US" altLang="en-US" sz="4800" b="1">
                <a:solidFill>
                  <a:srgbClr val="000000"/>
                </a:solidFill>
                <a:cs typeface="Arial" pitchFamily="34" charset="0"/>
              </a:endParaRPr>
            </a:p>
          </p:txBody>
        </p:sp>
      </p:grpSp>
      <p:sp>
        <p:nvSpPr>
          <p:cNvPr id="38" name="Callout: Line with Accent Bar 37">
            <a:extLst>
              <a:ext uri="{FF2B5EF4-FFF2-40B4-BE49-F238E27FC236}">
                <a16:creationId xmlns:a16="http://schemas.microsoft.com/office/drawing/2014/main" id="{B1508D2B-D5D4-483D-BC6A-9964F62F138B}"/>
              </a:ext>
            </a:extLst>
          </p:cNvPr>
          <p:cNvSpPr/>
          <p:nvPr/>
        </p:nvSpPr>
        <p:spPr>
          <a:xfrm>
            <a:off x="712998" y="2059623"/>
            <a:ext cx="2734284" cy="1041218"/>
          </a:xfrm>
          <a:prstGeom prst="accentCallout1">
            <a:avLst>
              <a:gd name="adj1" fmla="val 59425"/>
              <a:gd name="adj2" fmla="val 105722"/>
              <a:gd name="adj3" fmla="val 153175"/>
              <a:gd name="adj4" fmla="val 124301"/>
            </a:avLst>
          </a:prstGeom>
          <a:solidFill>
            <a:schemeClr val="bg1">
              <a:lumMod val="9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en-US" sz="2800" b="1" kern="0" dirty="0">
                <a:solidFill>
                  <a:schemeClr val="tx1"/>
                </a:solidFill>
              </a:rPr>
              <a:t>3 times larger </a:t>
            </a:r>
            <a:r>
              <a:rPr lang="en-US" altLang="zh-CN" sz="2800" b="1" kern="0" dirty="0">
                <a:solidFill>
                  <a:schemeClr val="tx1"/>
                </a:solidFill>
              </a:rPr>
              <a:t>loop </a:t>
            </a:r>
            <a:r>
              <a:rPr lang="en-US" altLang="en-US" sz="2800" b="1" kern="0" dirty="0">
                <a:solidFill>
                  <a:schemeClr val="tx1"/>
                </a:solidFill>
              </a:rPr>
              <a:t>area</a:t>
            </a:r>
            <a:endParaRPr lang="en-US" sz="2800" b="1" dirty="0">
              <a:solidFill>
                <a:schemeClr val="tx1"/>
              </a:solidFill>
            </a:endParaRPr>
          </a:p>
        </p:txBody>
      </p:sp>
      <p:sp>
        <p:nvSpPr>
          <p:cNvPr id="40" name="Callout: Line with Accent Bar 39">
            <a:extLst>
              <a:ext uri="{FF2B5EF4-FFF2-40B4-BE49-F238E27FC236}">
                <a16:creationId xmlns:a16="http://schemas.microsoft.com/office/drawing/2014/main" id="{CFB32A01-1E9E-4160-963A-A376321C0C49}"/>
              </a:ext>
            </a:extLst>
          </p:cNvPr>
          <p:cNvSpPr/>
          <p:nvPr/>
        </p:nvSpPr>
        <p:spPr>
          <a:xfrm flipH="1">
            <a:off x="14246810" y="2111889"/>
            <a:ext cx="2734284" cy="1041218"/>
          </a:xfrm>
          <a:prstGeom prst="accentCallout1">
            <a:avLst>
              <a:gd name="adj1" fmla="val 59425"/>
              <a:gd name="adj2" fmla="val 105722"/>
              <a:gd name="adj3" fmla="val 134687"/>
              <a:gd name="adj4" fmla="val 125005"/>
            </a:avLst>
          </a:prstGeom>
          <a:solidFill>
            <a:schemeClr val="bg1">
              <a:lumMod val="9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en-US" sz="2800" b="1" kern="0" dirty="0">
                <a:solidFill>
                  <a:srgbClr val="000000"/>
                </a:solidFill>
              </a:rPr>
              <a:t>smaller loop area</a:t>
            </a:r>
            <a:endParaRPr lang="en-US" sz="2800" dirty="0"/>
          </a:p>
        </p:txBody>
      </p:sp>
      <p:sp>
        <p:nvSpPr>
          <p:cNvPr id="41" name="Rectangle 40">
            <a:extLst>
              <a:ext uri="{FF2B5EF4-FFF2-40B4-BE49-F238E27FC236}">
                <a16:creationId xmlns:a16="http://schemas.microsoft.com/office/drawing/2014/main" id="{0241CF8C-E2C6-49DD-9D67-993B08C6D4B3}"/>
              </a:ext>
            </a:extLst>
          </p:cNvPr>
          <p:cNvSpPr/>
          <p:nvPr/>
        </p:nvSpPr>
        <p:spPr>
          <a:xfrm>
            <a:off x="14899855" y="7543965"/>
            <a:ext cx="2349170" cy="461665"/>
          </a:xfrm>
          <a:prstGeom prst="rect">
            <a:avLst/>
          </a:prstGeom>
          <a:noFill/>
        </p:spPr>
        <p:txBody>
          <a:bodyPr wrap="square">
            <a:spAutoFit/>
          </a:bodyPr>
          <a:lstStyle/>
          <a:p>
            <a:pPr algn="ctr"/>
            <a:r>
              <a:rPr lang="en-US" altLang="en-US" sz="2400" b="1" kern="0" dirty="0">
                <a:solidFill>
                  <a:srgbClr val="00E6E6"/>
                </a:solidFill>
                <a:latin typeface="Arial" pitchFamily="34" charset="0"/>
              </a:rPr>
              <a:t>VOUT </a:t>
            </a:r>
            <a:r>
              <a:rPr lang="en-US" altLang="zh-CN" sz="2400" b="1" kern="0" dirty="0">
                <a:solidFill>
                  <a:srgbClr val="00E6E6"/>
                </a:solidFill>
                <a:latin typeface="Arial" pitchFamily="34" charset="0"/>
              </a:rPr>
              <a:t>ripple</a:t>
            </a:r>
            <a:endParaRPr lang="en-US" sz="2400" b="1" dirty="0">
              <a:solidFill>
                <a:srgbClr val="00E6E6"/>
              </a:solidFill>
            </a:endParaRPr>
          </a:p>
        </p:txBody>
      </p:sp>
      <p:pic>
        <p:nvPicPr>
          <p:cNvPr id="31" name="Picture 27" descr="H:\My Documents\Projects\MiniRoadster_LM53600_1\Full Evaluation_A0\LM53601\CIN placement\VIN12V0_VOU5V0_1A_Cinclose2.png">
            <a:extLst>
              <a:ext uri="{FF2B5EF4-FFF2-40B4-BE49-F238E27FC236}">
                <a16:creationId xmlns:a16="http://schemas.microsoft.com/office/drawing/2014/main" id="{2E519FBD-7361-4745-B1AB-025CD5A91A8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877208" y="4509145"/>
            <a:ext cx="6309832" cy="4616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6" descr="H:\My Documents\Projects\MiniRoadster_LM53600_1\Full Evaluation_A0\LM53601\CIN placement\VIN12V0_VOU5V0_1A_Cin remote.png">
            <a:extLst>
              <a:ext uri="{FF2B5EF4-FFF2-40B4-BE49-F238E27FC236}">
                <a16:creationId xmlns:a16="http://schemas.microsoft.com/office/drawing/2014/main" id="{615079CD-0F5C-48CD-B9A3-A1A8E45AE3EA}"/>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437799" y="4509147"/>
            <a:ext cx="6219414" cy="4616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6" name="Straight Connector 35">
            <a:extLst>
              <a:ext uri="{FF2B5EF4-FFF2-40B4-BE49-F238E27FC236}">
                <a16:creationId xmlns:a16="http://schemas.microsoft.com/office/drawing/2014/main" id="{FB8F80BA-37FC-432D-8038-35A068880FB0}"/>
              </a:ext>
            </a:extLst>
          </p:cNvPr>
          <p:cNvCxnSpPr>
            <a:cxnSpLocks/>
          </p:cNvCxnSpPr>
          <p:nvPr/>
        </p:nvCxnSpPr>
        <p:spPr>
          <a:xfrm>
            <a:off x="5948339" y="5085086"/>
            <a:ext cx="9783282" cy="0"/>
          </a:xfrm>
          <a:prstGeom prst="line">
            <a:avLst/>
          </a:prstGeom>
          <a:ln w="19050">
            <a:solidFill>
              <a:srgbClr val="E915E9"/>
            </a:solidFill>
            <a:prstDash val="dash"/>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54331C5C-84DD-4072-A3C4-FA4879BAE02A}"/>
              </a:ext>
            </a:extLst>
          </p:cNvPr>
          <p:cNvSpPr/>
          <p:nvPr/>
        </p:nvSpPr>
        <p:spPr>
          <a:xfrm>
            <a:off x="15171789" y="4404197"/>
            <a:ext cx="1805302" cy="461665"/>
          </a:xfrm>
          <a:prstGeom prst="rect">
            <a:avLst/>
          </a:prstGeom>
          <a:noFill/>
        </p:spPr>
        <p:txBody>
          <a:bodyPr wrap="none">
            <a:spAutoFit/>
          </a:bodyPr>
          <a:lstStyle/>
          <a:p>
            <a:pPr algn="ctr"/>
            <a:r>
              <a:rPr lang="en-US" altLang="zh-CN" sz="2400" b="1" kern="0" dirty="0">
                <a:solidFill>
                  <a:srgbClr val="E915E9"/>
                </a:solidFill>
                <a:latin typeface="Arial" pitchFamily="34" charset="0"/>
              </a:rPr>
              <a:t>SW ringing</a:t>
            </a:r>
            <a:endParaRPr lang="en-US" sz="2400" b="1" dirty="0">
              <a:solidFill>
                <a:srgbClr val="E915E9"/>
              </a:solidFill>
            </a:endParaRPr>
          </a:p>
        </p:txBody>
      </p:sp>
      <p:cxnSp>
        <p:nvCxnSpPr>
          <p:cNvPr id="42" name="Straight Connector 41">
            <a:extLst>
              <a:ext uri="{FF2B5EF4-FFF2-40B4-BE49-F238E27FC236}">
                <a16:creationId xmlns:a16="http://schemas.microsoft.com/office/drawing/2014/main" id="{7F9983FD-4D62-4E9D-8CF9-A63646CF2FA9}"/>
              </a:ext>
            </a:extLst>
          </p:cNvPr>
          <p:cNvCxnSpPr>
            <a:cxnSpLocks/>
          </p:cNvCxnSpPr>
          <p:nvPr/>
        </p:nvCxnSpPr>
        <p:spPr>
          <a:xfrm>
            <a:off x="12419100" y="5298444"/>
            <a:ext cx="3312520" cy="0"/>
          </a:xfrm>
          <a:prstGeom prst="line">
            <a:avLst/>
          </a:prstGeom>
          <a:ln w="19050">
            <a:solidFill>
              <a:srgbClr val="E915E9"/>
            </a:solidFill>
            <a:prstDash val="dash"/>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002D41CC-0E2B-4845-8196-2433120BBF52}"/>
              </a:ext>
            </a:extLst>
          </p:cNvPr>
          <p:cNvCxnSpPr>
            <a:cxnSpLocks/>
          </p:cNvCxnSpPr>
          <p:nvPr/>
        </p:nvCxnSpPr>
        <p:spPr>
          <a:xfrm>
            <a:off x="5965952" y="7068958"/>
            <a:ext cx="9765668" cy="0"/>
          </a:xfrm>
          <a:prstGeom prst="line">
            <a:avLst/>
          </a:prstGeom>
          <a:ln w="19050">
            <a:solidFill>
              <a:srgbClr val="00E6E6"/>
            </a:solidFill>
            <a:prstDash val="dash"/>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BA2B9E9E-7035-4860-B584-C72A7216E5BC}"/>
              </a:ext>
            </a:extLst>
          </p:cNvPr>
          <p:cNvCxnSpPr>
            <a:cxnSpLocks/>
          </p:cNvCxnSpPr>
          <p:nvPr/>
        </p:nvCxnSpPr>
        <p:spPr>
          <a:xfrm>
            <a:off x="12419100" y="7480438"/>
            <a:ext cx="3312520" cy="0"/>
          </a:xfrm>
          <a:prstGeom prst="line">
            <a:avLst/>
          </a:prstGeom>
          <a:ln w="19050">
            <a:solidFill>
              <a:srgbClr val="00E6E6"/>
            </a:solidFill>
            <a:prstDash val="dash"/>
          </a:ln>
        </p:spPr>
        <p:style>
          <a:lnRef idx="1">
            <a:schemeClr val="accent1"/>
          </a:lnRef>
          <a:fillRef idx="0">
            <a:schemeClr val="accent1"/>
          </a:fillRef>
          <a:effectRef idx="0">
            <a:schemeClr val="accent1"/>
          </a:effectRef>
          <a:fontRef idx="minor">
            <a:schemeClr val="tx1"/>
          </a:fontRef>
        </p:style>
      </p:cxnSp>
      <p:sp>
        <p:nvSpPr>
          <p:cNvPr id="45" name="Arrow: Down 44">
            <a:extLst>
              <a:ext uri="{FF2B5EF4-FFF2-40B4-BE49-F238E27FC236}">
                <a16:creationId xmlns:a16="http://schemas.microsoft.com/office/drawing/2014/main" id="{048EC957-0AE6-427A-821B-CCCA98F14631}"/>
              </a:ext>
            </a:extLst>
          </p:cNvPr>
          <p:cNvSpPr/>
          <p:nvPr/>
        </p:nvSpPr>
        <p:spPr>
          <a:xfrm>
            <a:off x="15731618" y="7072449"/>
            <a:ext cx="685640" cy="431906"/>
          </a:xfrm>
          <a:prstGeom prst="downArrow">
            <a:avLst/>
          </a:prstGeom>
          <a:solidFill>
            <a:srgbClr val="00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46" name="Arrow: Down 45">
            <a:extLst>
              <a:ext uri="{FF2B5EF4-FFF2-40B4-BE49-F238E27FC236}">
                <a16:creationId xmlns:a16="http://schemas.microsoft.com/office/drawing/2014/main" id="{63BFA75D-9268-4A9F-AA81-3A5038DA1C57}"/>
              </a:ext>
            </a:extLst>
          </p:cNvPr>
          <p:cNvSpPr/>
          <p:nvPr/>
        </p:nvSpPr>
        <p:spPr>
          <a:xfrm>
            <a:off x="15731618" y="4991459"/>
            <a:ext cx="685640" cy="431906"/>
          </a:xfrm>
          <a:prstGeom prst="downArrow">
            <a:avLst/>
          </a:prstGeom>
          <a:solidFill>
            <a:srgbClr val="E915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26114748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02AE9A-C95F-4E66-8690-7422E377F574}"/>
              </a:ext>
            </a:extLst>
          </p:cNvPr>
          <p:cNvSpPr>
            <a:spLocks noGrp="1"/>
          </p:cNvSpPr>
          <p:nvPr>
            <p:ph type="title"/>
          </p:nvPr>
        </p:nvSpPr>
        <p:spPr/>
        <p:txBody>
          <a:bodyPr/>
          <a:lstStyle/>
          <a:p>
            <a:r>
              <a:rPr lang="en-US" dirty="0"/>
              <a:t>Layout consideration for ground</a:t>
            </a:r>
          </a:p>
        </p:txBody>
      </p:sp>
      <p:sp>
        <p:nvSpPr>
          <p:cNvPr id="3" name="Slide Number Placeholder 2">
            <a:extLst>
              <a:ext uri="{FF2B5EF4-FFF2-40B4-BE49-F238E27FC236}">
                <a16:creationId xmlns:a16="http://schemas.microsoft.com/office/drawing/2014/main" id="{DA85DD75-FB3D-43BD-90DC-5E9D23C244C3}"/>
              </a:ext>
            </a:extLst>
          </p:cNvPr>
          <p:cNvSpPr>
            <a:spLocks noGrp="1"/>
          </p:cNvSpPr>
          <p:nvPr>
            <p:ph type="sldNum" sz="quarter" idx="10"/>
          </p:nvPr>
        </p:nvSpPr>
        <p:spPr/>
        <p:txBody>
          <a:bodyPr/>
          <a:lstStyle/>
          <a:p>
            <a:pPr defTabSz="1371272" fontAlgn="base">
              <a:spcBef>
                <a:spcPct val="0"/>
              </a:spcBef>
              <a:spcAft>
                <a:spcPct val="0"/>
              </a:spcAft>
              <a:defRPr/>
            </a:pPr>
            <a:fld id="{00C9E872-E0BB-4469-A3CE-4B2AA192E6E7}" type="slidenum">
              <a:rPr lang="en-US" smtClean="0">
                <a:solidFill>
                  <a:srgbClr val="000000"/>
                </a:solidFill>
              </a:rPr>
              <a:pPr defTabSz="1371272" fontAlgn="base">
                <a:spcBef>
                  <a:spcPct val="0"/>
                </a:spcBef>
                <a:spcAft>
                  <a:spcPct val="0"/>
                </a:spcAft>
                <a:defRPr/>
              </a:pPr>
              <a:t>36</a:t>
            </a:fld>
            <a:endParaRPr lang="en-US" dirty="0">
              <a:solidFill>
                <a:srgbClr val="000000"/>
              </a:solidFill>
            </a:endParaRPr>
          </a:p>
        </p:txBody>
      </p:sp>
      <p:sp>
        <p:nvSpPr>
          <p:cNvPr id="4" name="Rectangle 3">
            <a:extLst>
              <a:ext uri="{FF2B5EF4-FFF2-40B4-BE49-F238E27FC236}">
                <a16:creationId xmlns:a16="http://schemas.microsoft.com/office/drawing/2014/main" id="{AD1975C7-F2F1-434B-AD8F-3E6111530949}"/>
              </a:ext>
            </a:extLst>
          </p:cNvPr>
          <p:cNvSpPr/>
          <p:nvPr/>
        </p:nvSpPr>
        <p:spPr>
          <a:xfrm>
            <a:off x="463550" y="1626742"/>
            <a:ext cx="13648288" cy="1077218"/>
          </a:xfrm>
          <a:prstGeom prst="rect">
            <a:avLst/>
          </a:prstGeom>
        </p:spPr>
        <p:txBody>
          <a:bodyPr wrap="none" anchor="ctr">
            <a:spAutoFit/>
          </a:bodyPr>
          <a:lstStyle/>
          <a:p>
            <a:r>
              <a:rPr lang="en-US" b="1" kern="0" dirty="0">
                <a:solidFill>
                  <a:schemeClr val="accent3"/>
                </a:solidFill>
              </a:rPr>
              <a:t>EMI mitigation by grounding PCB L\layout </a:t>
            </a:r>
            <a:r>
              <a:rPr lang="en-US" b="1" kern="0" dirty="0">
                <a:solidFill>
                  <a:schemeClr val="accent2"/>
                </a:solidFill>
              </a:rPr>
              <a:t>– </a:t>
            </a:r>
            <a:endParaRPr lang="en-US" b="1" kern="0" dirty="0">
              <a:solidFill>
                <a:schemeClr val="bg2"/>
              </a:solidFill>
            </a:endParaRPr>
          </a:p>
          <a:p>
            <a:pPr lvl="0"/>
            <a:r>
              <a:rPr lang="en-US" altLang="en-US" sz="2800" b="1" dirty="0">
                <a:solidFill>
                  <a:srgbClr val="000000"/>
                </a:solidFill>
              </a:rPr>
              <a:t>Unbroken </a:t>
            </a:r>
            <a:r>
              <a:rPr lang="en-US" altLang="en-US" sz="2800" b="1" dirty="0">
                <a:solidFill>
                  <a:schemeClr val="accent5">
                    <a:lumMod val="75000"/>
                  </a:schemeClr>
                </a:solidFill>
              </a:rPr>
              <a:t>ground</a:t>
            </a:r>
            <a:r>
              <a:rPr lang="en-US" altLang="en-US" sz="2800" b="1" dirty="0">
                <a:solidFill>
                  <a:srgbClr val="000000"/>
                </a:solidFill>
              </a:rPr>
              <a:t> plane, shortest return path, least impedance path, better EMI</a:t>
            </a:r>
          </a:p>
        </p:txBody>
      </p:sp>
      <p:grpSp>
        <p:nvGrpSpPr>
          <p:cNvPr id="18" name="Group 17">
            <a:extLst>
              <a:ext uri="{FF2B5EF4-FFF2-40B4-BE49-F238E27FC236}">
                <a16:creationId xmlns:a16="http://schemas.microsoft.com/office/drawing/2014/main" id="{9D513643-B822-44F5-9A1D-18AA30E44DAA}"/>
              </a:ext>
            </a:extLst>
          </p:cNvPr>
          <p:cNvGrpSpPr/>
          <p:nvPr/>
        </p:nvGrpSpPr>
        <p:grpSpPr>
          <a:xfrm>
            <a:off x="9669989" y="4190246"/>
            <a:ext cx="7709962" cy="3087854"/>
            <a:chOff x="540033" y="1314716"/>
            <a:chExt cx="3854981" cy="1543927"/>
          </a:xfrm>
        </p:grpSpPr>
        <p:sp>
          <p:nvSpPr>
            <p:cNvPr id="34" name="Callout: Line with Accent Bar 33">
              <a:extLst>
                <a:ext uri="{FF2B5EF4-FFF2-40B4-BE49-F238E27FC236}">
                  <a16:creationId xmlns:a16="http://schemas.microsoft.com/office/drawing/2014/main" id="{64516AFA-8C8A-4B28-A362-4A1F8EDC1810}"/>
                </a:ext>
              </a:extLst>
            </p:cNvPr>
            <p:cNvSpPr/>
            <p:nvPr/>
          </p:nvSpPr>
          <p:spPr>
            <a:xfrm flipH="1">
              <a:off x="3765887" y="2197808"/>
              <a:ext cx="629127" cy="423211"/>
            </a:xfrm>
            <a:prstGeom prst="accentCallout1">
              <a:avLst>
                <a:gd name="adj1" fmla="val 69565"/>
                <a:gd name="adj2" fmla="val 116635"/>
                <a:gd name="adj3" fmla="val -9535"/>
                <a:gd name="adj4" fmla="val 158452"/>
              </a:avLst>
            </a:prstGeom>
            <a:solidFill>
              <a:srgbClr val="DEF2FF"/>
            </a:solidFill>
            <a:ln>
              <a:solidFill>
                <a:srgbClr val="808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fontAlgn="base">
                <a:spcBef>
                  <a:spcPct val="0"/>
                </a:spcBef>
                <a:spcAft>
                  <a:spcPct val="0"/>
                </a:spcAft>
                <a:defRPr/>
              </a:pPr>
              <a:r>
                <a:rPr lang="en-US" altLang="en-US" sz="2000" kern="0" dirty="0">
                  <a:solidFill>
                    <a:srgbClr val="000000"/>
                  </a:solidFill>
                  <a:latin typeface="Arial" pitchFamily="34" charset="0"/>
                </a:rPr>
                <a:t>Ground plane</a:t>
              </a:r>
            </a:p>
          </p:txBody>
        </p:sp>
        <p:sp>
          <p:nvSpPr>
            <p:cNvPr id="37" name="Parallelogram 13">
              <a:extLst>
                <a:ext uri="{FF2B5EF4-FFF2-40B4-BE49-F238E27FC236}">
                  <a16:creationId xmlns:a16="http://schemas.microsoft.com/office/drawing/2014/main" id="{9545C710-CD2A-48BE-A556-66A4FBF3A6BE}"/>
                </a:ext>
              </a:extLst>
            </p:cNvPr>
            <p:cNvSpPr>
              <a:spLocks noChangeArrowheads="1"/>
            </p:cNvSpPr>
            <p:nvPr/>
          </p:nvSpPr>
          <p:spPr bwMode="auto">
            <a:xfrm>
              <a:off x="540033" y="1314716"/>
              <a:ext cx="2972775" cy="1306115"/>
            </a:xfrm>
            <a:prstGeom prst="parallelogram">
              <a:avLst>
                <a:gd name="adj" fmla="val 35603"/>
              </a:avLst>
            </a:prstGeom>
            <a:solidFill>
              <a:srgbClr val="008000">
                <a:alpha val="27058"/>
              </a:srgbClr>
            </a:solidFill>
            <a:ln w="19050" algn="ctr">
              <a:solidFill>
                <a:srgbClr val="808080"/>
              </a:solidFill>
              <a:round/>
              <a:headEnd/>
              <a:tailEnd/>
            </a:ln>
          </p:spPr>
          <p:txBody>
            <a:bodyPr anchor="ctr"/>
            <a:lstStyle>
              <a:lvl1pPr eaLnBrk="0" hangingPunct="0">
                <a:spcBef>
                  <a:spcPct val="65000"/>
                </a:spcBef>
                <a:buChar char="•"/>
                <a:defRPr sz="2000">
                  <a:solidFill>
                    <a:schemeClr val="tx1"/>
                  </a:solidFill>
                  <a:latin typeface="Arial" pitchFamily="34" charset="0"/>
                </a:defRPr>
              </a:lvl1pPr>
              <a:lvl2pPr marL="742950" indent="-285750" eaLnBrk="0" hangingPunct="0">
                <a:spcBef>
                  <a:spcPct val="20000"/>
                </a:spcBef>
                <a:buChar char="–"/>
                <a:defRPr>
                  <a:solidFill>
                    <a:schemeClr val="tx1"/>
                  </a:solidFill>
                  <a:latin typeface="Arial" pitchFamily="34" charset="0"/>
                </a:defRPr>
              </a:lvl2pPr>
              <a:lvl3pPr marL="1143000" indent="-228600" eaLnBrk="0" hangingPunct="0">
                <a:spcBef>
                  <a:spcPct val="15000"/>
                </a:spcBef>
                <a:buChar char="•"/>
                <a:defRPr sz="1600">
                  <a:solidFill>
                    <a:schemeClr val="tx1"/>
                  </a:solidFill>
                  <a:latin typeface="Arial" pitchFamily="34" charset="0"/>
                </a:defRPr>
              </a:lvl3pPr>
              <a:lvl4pPr marL="1600200" indent="-228600" eaLnBrk="0" hangingPunct="0">
                <a:spcBef>
                  <a:spcPct val="5000"/>
                </a:spcBef>
                <a:buChar char="–"/>
                <a:defRPr sz="1600">
                  <a:solidFill>
                    <a:schemeClr val="tx1"/>
                  </a:solidFill>
                  <a:latin typeface="Arial" pitchFamily="34" charset="0"/>
                </a:defRPr>
              </a:lvl4pPr>
              <a:lvl5pPr marL="2057400" indent="-228600" eaLnBrk="0" hangingPunct="0">
                <a:buChar char="»"/>
                <a:defRPr sz="1600">
                  <a:solidFill>
                    <a:schemeClr val="tx1"/>
                  </a:solidFill>
                  <a:latin typeface="Arial" pitchFamily="34" charset="0"/>
                </a:defRPr>
              </a:lvl5pPr>
              <a:lvl6pPr marL="2514600" indent="-228600" eaLnBrk="0" fontAlgn="base" hangingPunct="0">
                <a:spcBef>
                  <a:spcPct val="0"/>
                </a:spcBef>
                <a:spcAft>
                  <a:spcPct val="0"/>
                </a:spcAft>
                <a:buChar char="»"/>
                <a:defRPr sz="1600">
                  <a:solidFill>
                    <a:schemeClr val="tx1"/>
                  </a:solidFill>
                  <a:latin typeface="Arial" pitchFamily="34" charset="0"/>
                </a:defRPr>
              </a:lvl6pPr>
              <a:lvl7pPr marL="2971800" indent="-228600" eaLnBrk="0" fontAlgn="base" hangingPunct="0">
                <a:spcBef>
                  <a:spcPct val="0"/>
                </a:spcBef>
                <a:spcAft>
                  <a:spcPct val="0"/>
                </a:spcAft>
                <a:buChar char="»"/>
                <a:defRPr sz="1600">
                  <a:solidFill>
                    <a:schemeClr val="tx1"/>
                  </a:solidFill>
                  <a:latin typeface="Arial" pitchFamily="34" charset="0"/>
                </a:defRPr>
              </a:lvl7pPr>
              <a:lvl8pPr marL="3429000" indent="-228600" eaLnBrk="0" fontAlgn="base" hangingPunct="0">
                <a:spcBef>
                  <a:spcPct val="0"/>
                </a:spcBef>
                <a:spcAft>
                  <a:spcPct val="0"/>
                </a:spcAft>
                <a:buChar char="»"/>
                <a:defRPr sz="1600">
                  <a:solidFill>
                    <a:schemeClr val="tx1"/>
                  </a:solidFill>
                  <a:latin typeface="Arial" pitchFamily="34" charset="0"/>
                </a:defRPr>
              </a:lvl8pPr>
              <a:lvl9pPr marL="3886200" indent="-228600" eaLnBrk="0" fontAlgn="base" hangingPunct="0">
                <a:spcBef>
                  <a:spcPct val="0"/>
                </a:spcBef>
                <a:spcAft>
                  <a:spcPct val="0"/>
                </a:spcAft>
                <a:buChar char="»"/>
                <a:defRPr sz="1600">
                  <a:solidFill>
                    <a:schemeClr val="tx1"/>
                  </a:solidFill>
                  <a:latin typeface="Arial" pitchFamily="34" charset="0"/>
                </a:defRPr>
              </a:lvl9pPr>
            </a:lstStyle>
            <a:p>
              <a:pPr algn="ctr" defTabSz="1828800" eaLnBrk="1" fontAlgn="base" hangingPunct="1">
                <a:lnSpc>
                  <a:spcPct val="90000"/>
                </a:lnSpc>
                <a:spcBef>
                  <a:spcPct val="50000"/>
                </a:spcBef>
                <a:spcAft>
                  <a:spcPct val="0"/>
                </a:spcAft>
                <a:buNone/>
                <a:defRPr/>
              </a:pPr>
              <a:endParaRPr lang="en-US" altLang="en-US" sz="5600" b="1" kern="0">
                <a:solidFill>
                  <a:srgbClr val="000000"/>
                </a:solidFill>
                <a:cs typeface="Arial" pitchFamily="34" charset="0"/>
              </a:endParaRPr>
            </a:p>
          </p:txBody>
        </p:sp>
        <p:sp>
          <p:nvSpPr>
            <p:cNvPr id="47" name="Parallelogram 14">
              <a:extLst>
                <a:ext uri="{FF2B5EF4-FFF2-40B4-BE49-F238E27FC236}">
                  <a16:creationId xmlns:a16="http://schemas.microsoft.com/office/drawing/2014/main" id="{105A76C5-5221-4C6F-8150-F06455E6816A}"/>
                </a:ext>
              </a:extLst>
            </p:cNvPr>
            <p:cNvSpPr>
              <a:spLocks noChangeArrowheads="1"/>
            </p:cNvSpPr>
            <p:nvPr/>
          </p:nvSpPr>
          <p:spPr bwMode="auto">
            <a:xfrm>
              <a:off x="646264" y="1552527"/>
              <a:ext cx="2972775" cy="1306116"/>
            </a:xfrm>
            <a:prstGeom prst="parallelogram">
              <a:avLst>
                <a:gd name="adj" fmla="val 35603"/>
              </a:avLst>
            </a:prstGeom>
            <a:solidFill>
              <a:srgbClr val="85CEFF">
                <a:alpha val="27058"/>
              </a:srgbClr>
            </a:solidFill>
            <a:ln w="19050" algn="ctr">
              <a:solidFill>
                <a:srgbClr val="808080"/>
              </a:solidFill>
              <a:round/>
              <a:headEnd/>
              <a:tailEnd/>
            </a:ln>
          </p:spPr>
          <p:txBody>
            <a:bodyPr anchor="ctr"/>
            <a:lstStyle>
              <a:lvl1pPr eaLnBrk="0" hangingPunct="0">
                <a:spcBef>
                  <a:spcPct val="65000"/>
                </a:spcBef>
                <a:buChar char="•"/>
                <a:defRPr sz="2000">
                  <a:solidFill>
                    <a:schemeClr val="tx1"/>
                  </a:solidFill>
                  <a:latin typeface="Arial" pitchFamily="34" charset="0"/>
                </a:defRPr>
              </a:lvl1pPr>
              <a:lvl2pPr marL="742950" indent="-285750" eaLnBrk="0" hangingPunct="0">
                <a:spcBef>
                  <a:spcPct val="20000"/>
                </a:spcBef>
                <a:buChar char="–"/>
                <a:defRPr>
                  <a:solidFill>
                    <a:schemeClr val="tx1"/>
                  </a:solidFill>
                  <a:latin typeface="Arial" pitchFamily="34" charset="0"/>
                </a:defRPr>
              </a:lvl2pPr>
              <a:lvl3pPr marL="1143000" indent="-228600" eaLnBrk="0" hangingPunct="0">
                <a:spcBef>
                  <a:spcPct val="15000"/>
                </a:spcBef>
                <a:buChar char="•"/>
                <a:defRPr sz="1600">
                  <a:solidFill>
                    <a:schemeClr val="tx1"/>
                  </a:solidFill>
                  <a:latin typeface="Arial" pitchFamily="34" charset="0"/>
                </a:defRPr>
              </a:lvl3pPr>
              <a:lvl4pPr marL="1600200" indent="-228600" eaLnBrk="0" hangingPunct="0">
                <a:spcBef>
                  <a:spcPct val="5000"/>
                </a:spcBef>
                <a:buChar char="–"/>
                <a:defRPr sz="1600">
                  <a:solidFill>
                    <a:schemeClr val="tx1"/>
                  </a:solidFill>
                  <a:latin typeface="Arial" pitchFamily="34" charset="0"/>
                </a:defRPr>
              </a:lvl4pPr>
              <a:lvl5pPr marL="2057400" indent="-228600" eaLnBrk="0" hangingPunct="0">
                <a:buChar char="»"/>
                <a:defRPr sz="1600">
                  <a:solidFill>
                    <a:schemeClr val="tx1"/>
                  </a:solidFill>
                  <a:latin typeface="Arial" pitchFamily="34" charset="0"/>
                </a:defRPr>
              </a:lvl5pPr>
              <a:lvl6pPr marL="2514600" indent="-228600" eaLnBrk="0" fontAlgn="base" hangingPunct="0">
                <a:spcBef>
                  <a:spcPct val="0"/>
                </a:spcBef>
                <a:spcAft>
                  <a:spcPct val="0"/>
                </a:spcAft>
                <a:buChar char="»"/>
                <a:defRPr sz="1600">
                  <a:solidFill>
                    <a:schemeClr val="tx1"/>
                  </a:solidFill>
                  <a:latin typeface="Arial" pitchFamily="34" charset="0"/>
                </a:defRPr>
              </a:lvl6pPr>
              <a:lvl7pPr marL="2971800" indent="-228600" eaLnBrk="0" fontAlgn="base" hangingPunct="0">
                <a:spcBef>
                  <a:spcPct val="0"/>
                </a:spcBef>
                <a:spcAft>
                  <a:spcPct val="0"/>
                </a:spcAft>
                <a:buChar char="»"/>
                <a:defRPr sz="1600">
                  <a:solidFill>
                    <a:schemeClr val="tx1"/>
                  </a:solidFill>
                  <a:latin typeface="Arial" pitchFamily="34" charset="0"/>
                </a:defRPr>
              </a:lvl7pPr>
              <a:lvl8pPr marL="3429000" indent="-228600" eaLnBrk="0" fontAlgn="base" hangingPunct="0">
                <a:spcBef>
                  <a:spcPct val="0"/>
                </a:spcBef>
                <a:spcAft>
                  <a:spcPct val="0"/>
                </a:spcAft>
                <a:buChar char="»"/>
                <a:defRPr sz="1600">
                  <a:solidFill>
                    <a:schemeClr val="tx1"/>
                  </a:solidFill>
                  <a:latin typeface="Arial" pitchFamily="34" charset="0"/>
                </a:defRPr>
              </a:lvl8pPr>
              <a:lvl9pPr marL="3886200" indent="-228600" eaLnBrk="0" fontAlgn="base" hangingPunct="0">
                <a:spcBef>
                  <a:spcPct val="0"/>
                </a:spcBef>
                <a:spcAft>
                  <a:spcPct val="0"/>
                </a:spcAft>
                <a:buChar char="»"/>
                <a:defRPr sz="1600">
                  <a:solidFill>
                    <a:schemeClr val="tx1"/>
                  </a:solidFill>
                  <a:latin typeface="Arial" pitchFamily="34" charset="0"/>
                </a:defRPr>
              </a:lvl9pPr>
            </a:lstStyle>
            <a:p>
              <a:pPr algn="ctr" defTabSz="1828800" eaLnBrk="1" fontAlgn="base" hangingPunct="1">
                <a:lnSpc>
                  <a:spcPct val="90000"/>
                </a:lnSpc>
                <a:spcBef>
                  <a:spcPct val="50000"/>
                </a:spcBef>
                <a:spcAft>
                  <a:spcPct val="0"/>
                </a:spcAft>
                <a:buNone/>
                <a:defRPr/>
              </a:pPr>
              <a:endParaRPr lang="en-US" altLang="en-US" sz="5600" b="1" kern="0">
                <a:solidFill>
                  <a:srgbClr val="000000"/>
                </a:solidFill>
                <a:cs typeface="Arial" pitchFamily="34" charset="0"/>
              </a:endParaRPr>
            </a:p>
          </p:txBody>
        </p:sp>
        <p:sp>
          <p:nvSpPr>
            <p:cNvPr id="48" name="Parallelogram 15">
              <a:extLst>
                <a:ext uri="{FF2B5EF4-FFF2-40B4-BE49-F238E27FC236}">
                  <a16:creationId xmlns:a16="http://schemas.microsoft.com/office/drawing/2014/main" id="{9D45C997-D50F-4B1B-B5A3-ACF0A38A69D0}"/>
                </a:ext>
              </a:extLst>
            </p:cNvPr>
            <p:cNvSpPr>
              <a:spLocks noChangeArrowheads="1"/>
            </p:cNvSpPr>
            <p:nvPr/>
          </p:nvSpPr>
          <p:spPr bwMode="auto">
            <a:xfrm>
              <a:off x="673392" y="2268213"/>
              <a:ext cx="2387640" cy="58341"/>
            </a:xfrm>
            <a:prstGeom prst="parallelogram">
              <a:avLst>
                <a:gd name="adj" fmla="val 24975"/>
              </a:avLst>
            </a:prstGeom>
            <a:solidFill>
              <a:srgbClr val="00B050"/>
            </a:solidFill>
            <a:ln w="19050" algn="ctr">
              <a:solidFill>
                <a:srgbClr val="808080"/>
              </a:solidFill>
              <a:round/>
              <a:headEnd/>
              <a:tailEnd/>
            </a:ln>
          </p:spPr>
          <p:txBody>
            <a:bodyPr anchor="ctr"/>
            <a:lstStyle>
              <a:lvl1pPr eaLnBrk="0" hangingPunct="0">
                <a:spcBef>
                  <a:spcPct val="65000"/>
                </a:spcBef>
                <a:buChar char="•"/>
                <a:defRPr sz="2000">
                  <a:solidFill>
                    <a:schemeClr val="tx1"/>
                  </a:solidFill>
                  <a:latin typeface="Arial" pitchFamily="34" charset="0"/>
                </a:defRPr>
              </a:lvl1pPr>
              <a:lvl2pPr marL="742950" indent="-285750" eaLnBrk="0" hangingPunct="0">
                <a:spcBef>
                  <a:spcPct val="20000"/>
                </a:spcBef>
                <a:buChar char="–"/>
                <a:defRPr>
                  <a:solidFill>
                    <a:schemeClr val="tx1"/>
                  </a:solidFill>
                  <a:latin typeface="Arial" pitchFamily="34" charset="0"/>
                </a:defRPr>
              </a:lvl2pPr>
              <a:lvl3pPr marL="1143000" indent="-228600" eaLnBrk="0" hangingPunct="0">
                <a:spcBef>
                  <a:spcPct val="15000"/>
                </a:spcBef>
                <a:buChar char="•"/>
                <a:defRPr sz="1600">
                  <a:solidFill>
                    <a:schemeClr val="tx1"/>
                  </a:solidFill>
                  <a:latin typeface="Arial" pitchFamily="34" charset="0"/>
                </a:defRPr>
              </a:lvl3pPr>
              <a:lvl4pPr marL="1600200" indent="-228600" eaLnBrk="0" hangingPunct="0">
                <a:spcBef>
                  <a:spcPct val="5000"/>
                </a:spcBef>
                <a:buChar char="–"/>
                <a:defRPr sz="1600">
                  <a:solidFill>
                    <a:schemeClr val="tx1"/>
                  </a:solidFill>
                  <a:latin typeface="Arial" pitchFamily="34" charset="0"/>
                </a:defRPr>
              </a:lvl4pPr>
              <a:lvl5pPr marL="2057400" indent="-228600" eaLnBrk="0" hangingPunct="0">
                <a:buChar char="»"/>
                <a:defRPr sz="1600">
                  <a:solidFill>
                    <a:schemeClr val="tx1"/>
                  </a:solidFill>
                  <a:latin typeface="Arial" pitchFamily="34" charset="0"/>
                </a:defRPr>
              </a:lvl5pPr>
              <a:lvl6pPr marL="2514600" indent="-228600" eaLnBrk="0" fontAlgn="base" hangingPunct="0">
                <a:spcBef>
                  <a:spcPct val="0"/>
                </a:spcBef>
                <a:spcAft>
                  <a:spcPct val="0"/>
                </a:spcAft>
                <a:buChar char="»"/>
                <a:defRPr sz="1600">
                  <a:solidFill>
                    <a:schemeClr val="tx1"/>
                  </a:solidFill>
                  <a:latin typeface="Arial" pitchFamily="34" charset="0"/>
                </a:defRPr>
              </a:lvl6pPr>
              <a:lvl7pPr marL="2971800" indent="-228600" eaLnBrk="0" fontAlgn="base" hangingPunct="0">
                <a:spcBef>
                  <a:spcPct val="0"/>
                </a:spcBef>
                <a:spcAft>
                  <a:spcPct val="0"/>
                </a:spcAft>
                <a:buChar char="»"/>
                <a:defRPr sz="1600">
                  <a:solidFill>
                    <a:schemeClr val="tx1"/>
                  </a:solidFill>
                  <a:latin typeface="Arial" pitchFamily="34" charset="0"/>
                </a:defRPr>
              </a:lvl7pPr>
              <a:lvl8pPr marL="3429000" indent="-228600" eaLnBrk="0" fontAlgn="base" hangingPunct="0">
                <a:spcBef>
                  <a:spcPct val="0"/>
                </a:spcBef>
                <a:spcAft>
                  <a:spcPct val="0"/>
                </a:spcAft>
                <a:buChar char="»"/>
                <a:defRPr sz="1600">
                  <a:solidFill>
                    <a:schemeClr val="tx1"/>
                  </a:solidFill>
                  <a:latin typeface="Arial" pitchFamily="34" charset="0"/>
                </a:defRPr>
              </a:lvl8pPr>
              <a:lvl9pPr marL="3886200" indent="-228600" eaLnBrk="0" fontAlgn="base" hangingPunct="0">
                <a:spcBef>
                  <a:spcPct val="0"/>
                </a:spcBef>
                <a:spcAft>
                  <a:spcPct val="0"/>
                </a:spcAft>
                <a:buChar char="»"/>
                <a:defRPr sz="1600">
                  <a:solidFill>
                    <a:schemeClr val="tx1"/>
                  </a:solidFill>
                  <a:latin typeface="Arial" pitchFamily="34" charset="0"/>
                </a:defRPr>
              </a:lvl9pPr>
            </a:lstStyle>
            <a:p>
              <a:pPr algn="ctr" defTabSz="1828800" eaLnBrk="1" fontAlgn="base" hangingPunct="1">
                <a:lnSpc>
                  <a:spcPct val="90000"/>
                </a:lnSpc>
                <a:spcBef>
                  <a:spcPct val="50000"/>
                </a:spcBef>
                <a:spcAft>
                  <a:spcPct val="0"/>
                </a:spcAft>
                <a:buNone/>
                <a:defRPr/>
              </a:pPr>
              <a:endParaRPr lang="en-US" altLang="en-US" sz="5600" b="1" kern="0">
                <a:solidFill>
                  <a:srgbClr val="000000"/>
                </a:solidFill>
                <a:cs typeface="Arial" pitchFamily="34" charset="0"/>
              </a:endParaRPr>
            </a:p>
          </p:txBody>
        </p:sp>
        <p:cxnSp>
          <p:nvCxnSpPr>
            <p:cNvPr id="49" name="Straight Arrow Connector 48">
              <a:extLst>
                <a:ext uri="{FF2B5EF4-FFF2-40B4-BE49-F238E27FC236}">
                  <a16:creationId xmlns:a16="http://schemas.microsoft.com/office/drawing/2014/main" id="{2B6A0E73-1FC5-4DDF-93EF-1609088BD8DA}"/>
                </a:ext>
              </a:extLst>
            </p:cNvPr>
            <p:cNvCxnSpPr>
              <a:cxnSpLocks/>
            </p:cNvCxnSpPr>
            <p:nvPr/>
          </p:nvCxnSpPr>
          <p:spPr bwMode="auto">
            <a:xfrm>
              <a:off x="912424" y="2280794"/>
              <a:ext cx="1766614" cy="1192"/>
            </a:xfrm>
            <a:prstGeom prst="straightConnector1">
              <a:avLst/>
            </a:prstGeom>
            <a:solidFill>
              <a:srgbClr val="DE0000"/>
            </a:solidFill>
            <a:ln w="38100" cap="flat" cmpd="sng" algn="ctr">
              <a:solidFill>
                <a:srgbClr val="FFFF00"/>
              </a:solidFill>
              <a:prstDash val="solid"/>
              <a:round/>
              <a:headEnd type="none" w="med" len="med"/>
              <a:tailEnd type="arrow"/>
            </a:ln>
            <a:effectLst/>
          </p:spPr>
        </p:cxnSp>
        <p:cxnSp>
          <p:nvCxnSpPr>
            <p:cNvPr id="50" name="Straight Arrow Connector 49">
              <a:extLst>
                <a:ext uri="{FF2B5EF4-FFF2-40B4-BE49-F238E27FC236}">
                  <a16:creationId xmlns:a16="http://schemas.microsoft.com/office/drawing/2014/main" id="{A238BF6F-BBE1-4ABD-A6FA-FCBAE7FF8F28}"/>
                </a:ext>
              </a:extLst>
            </p:cNvPr>
            <p:cNvCxnSpPr>
              <a:cxnSpLocks/>
            </p:cNvCxnSpPr>
            <p:nvPr/>
          </p:nvCxnSpPr>
          <p:spPr bwMode="auto">
            <a:xfrm flipH="1">
              <a:off x="891328" y="2693692"/>
              <a:ext cx="1766613" cy="0"/>
            </a:xfrm>
            <a:prstGeom prst="straightConnector1">
              <a:avLst/>
            </a:prstGeom>
            <a:solidFill>
              <a:srgbClr val="DE0000"/>
            </a:solidFill>
            <a:ln w="38100" cap="flat" cmpd="sng" algn="ctr">
              <a:solidFill>
                <a:schemeClr val="accent1"/>
              </a:solidFill>
              <a:prstDash val="sysDash"/>
              <a:round/>
              <a:headEnd type="none" w="med" len="med"/>
              <a:tailEnd type="arrow"/>
            </a:ln>
            <a:effectLst/>
          </p:spPr>
        </p:cxnSp>
        <p:sp>
          <p:nvSpPr>
            <p:cNvPr id="55" name="Callout: Line with Accent Bar 54">
              <a:extLst>
                <a:ext uri="{FF2B5EF4-FFF2-40B4-BE49-F238E27FC236}">
                  <a16:creationId xmlns:a16="http://schemas.microsoft.com/office/drawing/2014/main" id="{B3E9C933-7504-46B9-B2DA-FF4847F32D60}"/>
                </a:ext>
              </a:extLst>
            </p:cNvPr>
            <p:cNvSpPr/>
            <p:nvPr/>
          </p:nvSpPr>
          <p:spPr>
            <a:xfrm flipH="1">
              <a:off x="3761012" y="1314716"/>
              <a:ext cx="629127" cy="423211"/>
            </a:xfrm>
            <a:prstGeom prst="accentCallout1">
              <a:avLst>
                <a:gd name="adj1" fmla="val 29553"/>
                <a:gd name="adj2" fmla="val 113943"/>
                <a:gd name="adj3" fmla="val 100497"/>
                <a:gd name="adj4" fmla="val 163834"/>
              </a:avLst>
            </a:prstGeom>
            <a:solidFill>
              <a:srgbClr val="BADDBA"/>
            </a:solidFill>
            <a:ln>
              <a:solidFill>
                <a:srgbClr val="8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pPr defTabSz="1828800" fontAlgn="base">
                <a:spcBef>
                  <a:spcPct val="0"/>
                </a:spcBef>
                <a:spcAft>
                  <a:spcPct val="0"/>
                </a:spcAft>
              </a:pPr>
              <a:r>
                <a:rPr lang="en-US" altLang="en-US" sz="2000" kern="0" dirty="0">
                  <a:solidFill>
                    <a:srgbClr val="000000"/>
                  </a:solidFill>
                  <a:latin typeface="Arial" pitchFamily="34" charset="0"/>
                </a:rPr>
                <a:t>Top layer</a:t>
              </a:r>
            </a:p>
          </p:txBody>
        </p:sp>
        <p:sp>
          <p:nvSpPr>
            <p:cNvPr id="56" name="TextBox 55">
              <a:extLst>
                <a:ext uri="{FF2B5EF4-FFF2-40B4-BE49-F238E27FC236}">
                  <a16:creationId xmlns:a16="http://schemas.microsoft.com/office/drawing/2014/main" id="{5AF93870-BF23-436E-A508-8B7961AF3321}"/>
                </a:ext>
              </a:extLst>
            </p:cNvPr>
            <p:cNvSpPr txBox="1"/>
            <p:nvPr/>
          </p:nvSpPr>
          <p:spPr>
            <a:xfrm>
              <a:off x="2012553" y="1891315"/>
              <a:ext cx="469905" cy="353943"/>
            </a:xfrm>
            <a:prstGeom prst="rect">
              <a:avLst/>
            </a:prstGeom>
            <a:noFill/>
          </p:spPr>
          <p:txBody>
            <a:bodyPr wrap="none" rtlCol="0">
              <a:spAutoFit/>
            </a:bodyPr>
            <a:lstStyle/>
            <a:p>
              <a:r>
                <a:rPr lang="en-US" sz="4000" b="1" i="1" dirty="0" err="1">
                  <a:solidFill>
                    <a:srgbClr val="FFFF00"/>
                  </a:solidFill>
                </a:rPr>
                <a:t>I</a:t>
              </a:r>
              <a:r>
                <a:rPr lang="en-US" sz="4000" b="1" i="1" baseline="-25000" dirty="0" err="1">
                  <a:solidFill>
                    <a:srgbClr val="FFFF00"/>
                  </a:solidFill>
                </a:rPr>
                <a:t>Top</a:t>
              </a:r>
              <a:endParaRPr lang="en-US" sz="4000" b="1" i="1" baseline="-25000" dirty="0">
                <a:solidFill>
                  <a:srgbClr val="FFFF00"/>
                </a:solidFill>
              </a:endParaRPr>
            </a:p>
          </p:txBody>
        </p:sp>
        <p:sp>
          <p:nvSpPr>
            <p:cNvPr id="57" name="TextBox 56">
              <a:extLst>
                <a:ext uri="{FF2B5EF4-FFF2-40B4-BE49-F238E27FC236}">
                  <a16:creationId xmlns:a16="http://schemas.microsoft.com/office/drawing/2014/main" id="{AF97F337-48BF-401A-9243-FCA1918ED1D7}"/>
                </a:ext>
              </a:extLst>
            </p:cNvPr>
            <p:cNvSpPr txBox="1"/>
            <p:nvPr/>
          </p:nvSpPr>
          <p:spPr>
            <a:xfrm>
              <a:off x="968003" y="2277581"/>
              <a:ext cx="714298" cy="353943"/>
            </a:xfrm>
            <a:prstGeom prst="rect">
              <a:avLst/>
            </a:prstGeom>
            <a:noFill/>
          </p:spPr>
          <p:txBody>
            <a:bodyPr wrap="none" rtlCol="0">
              <a:spAutoFit/>
            </a:bodyPr>
            <a:lstStyle/>
            <a:p>
              <a:r>
                <a:rPr lang="en-US" sz="4000" b="1" i="1" dirty="0" err="1">
                  <a:solidFill>
                    <a:schemeClr val="tx2"/>
                  </a:solidFill>
                </a:rPr>
                <a:t>I</a:t>
              </a:r>
              <a:r>
                <a:rPr lang="en-US" sz="4000" b="1" i="1" baseline="-25000" dirty="0" err="1">
                  <a:solidFill>
                    <a:schemeClr val="tx2"/>
                  </a:solidFill>
                </a:rPr>
                <a:t>Return</a:t>
              </a:r>
              <a:endParaRPr lang="en-US" sz="4000" b="1" i="1" baseline="-25000" dirty="0">
                <a:solidFill>
                  <a:schemeClr val="tx2"/>
                </a:solidFill>
              </a:endParaRPr>
            </a:p>
          </p:txBody>
        </p:sp>
      </p:grpSp>
      <p:grpSp>
        <p:nvGrpSpPr>
          <p:cNvPr id="22" name="Group 21">
            <a:extLst>
              <a:ext uri="{FF2B5EF4-FFF2-40B4-BE49-F238E27FC236}">
                <a16:creationId xmlns:a16="http://schemas.microsoft.com/office/drawing/2014/main" id="{86ABF0D0-43B1-40C2-BDA7-21F93D30811B}"/>
              </a:ext>
            </a:extLst>
          </p:cNvPr>
          <p:cNvGrpSpPr/>
          <p:nvPr/>
        </p:nvGrpSpPr>
        <p:grpSpPr>
          <a:xfrm>
            <a:off x="633243" y="3486923"/>
            <a:ext cx="7975810" cy="4494502"/>
            <a:chOff x="316621" y="1288300"/>
            <a:chExt cx="3987905" cy="2247251"/>
          </a:xfrm>
        </p:grpSpPr>
        <p:sp>
          <p:nvSpPr>
            <p:cNvPr id="32" name="Parallelogram 23">
              <a:extLst>
                <a:ext uri="{FF2B5EF4-FFF2-40B4-BE49-F238E27FC236}">
                  <a16:creationId xmlns:a16="http://schemas.microsoft.com/office/drawing/2014/main" id="{443D6470-6318-476A-97A1-04BC22E1AF67}"/>
                </a:ext>
              </a:extLst>
            </p:cNvPr>
            <p:cNvSpPr>
              <a:spLocks noChangeArrowheads="1"/>
            </p:cNvSpPr>
            <p:nvPr/>
          </p:nvSpPr>
          <p:spPr bwMode="auto">
            <a:xfrm>
              <a:off x="497221" y="1638544"/>
              <a:ext cx="2984204" cy="1306116"/>
            </a:xfrm>
            <a:prstGeom prst="parallelogram">
              <a:avLst>
                <a:gd name="adj" fmla="val 35603"/>
              </a:avLst>
            </a:prstGeom>
            <a:solidFill>
              <a:srgbClr val="85CEFF">
                <a:alpha val="27058"/>
              </a:srgbClr>
            </a:solidFill>
            <a:ln w="19050" algn="ctr">
              <a:solidFill>
                <a:srgbClr val="808080"/>
              </a:solidFill>
              <a:round/>
              <a:headEnd/>
              <a:tailEnd/>
            </a:ln>
          </p:spPr>
          <p:txBody>
            <a:bodyPr anchor="ctr"/>
            <a:lstStyle>
              <a:lvl1pPr eaLnBrk="0" hangingPunct="0">
                <a:spcBef>
                  <a:spcPct val="65000"/>
                </a:spcBef>
                <a:buChar char="•"/>
                <a:defRPr sz="2000">
                  <a:solidFill>
                    <a:schemeClr val="tx1"/>
                  </a:solidFill>
                  <a:latin typeface="Arial" pitchFamily="34" charset="0"/>
                </a:defRPr>
              </a:lvl1pPr>
              <a:lvl2pPr marL="742950" indent="-285750" eaLnBrk="0" hangingPunct="0">
                <a:spcBef>
                  <a:spcPct val="20000"/>
                </a:spcBef>
                <a:buChar char="–"/>
                <a:defRPr>
                  <a:solidFill>
                    <a:schemeClr val="tx1"/>
                  </a:solidFill>
                  <a:latin typeface="Arial" pitchFamily="34" charset="0"/>
                </a:defRPr>
              </a:lvl2pPr>
              <a:lvl3pPr marL="1143000" indent="-228600" eaLnBrk="0" hangingPunct="0">
                <a:spcBef>
                  <a:spcPct val="15000"/>
                </a:spcBef>
                <a:buChar char="•"/>
                <a:defRPr sz="1600">
                  <a:solidFill>
                    <a:schemeClr val="tx1"/>
                  </a:solidFill>
                  <a:latin typeface="Arial" pitchFamily="34" charset="0"/>
                </a:defRPr>
              </a:lvl3pPr>
              <a:lvl4pPr marL="1600200" indent="-228600" eaLnBrk="0" hangingPunct="0">
                <a:spcBef>
                  <a:spcPct val="5000"/>
                </a:spcBef>
                <a:buChar char="–"/>
                <a:defRPr sz="1600">
                  <a:solidFill>
                    <a:schemeClr val="tx1"/>
                  </a:solidFill>
                  <a:latin typeface="Arial" pitchFamily="34" charset="0"/>
                </a:defRPr>
              </a:lvl4pPr>
              <a:lvl5pPr marL="2057400" indent="-228600" eaLnBrk="0" hangingPunct="0">
                <a:buChar char="»"/>
                <a:defRPr sz="1600">
                  <a:solidFill>
                    <a:schemeClr val="tx1"/>
                  </a:solidFill>
                  <a:latin typeface="Arial" pitchFamily="34" charset="0"/>
                </a:defRPr>
              </a:lvl5pPr>
              <a:lvl6pPr marL="2514600" indent="-228600" eaLnBrk="0" fontAlgn="base" hangingPunct="0">
                <a:spcBef>
                  <a:spcPct val="0"/>
                </a:spcBef>
                <a:spcAft>
                  <a:spcPct val="0"/>
                </a:spcAft>
                <a:buChar char="»"/>
                <a:defRPr sz="1600">
                  <a:solidFill>
                    <a:schemeClr val="tx1"/>
                  </a:solidFill>
                  <a:latin typeface="Arial" pitchFamily="34" charset="0"/>
                </a:defRPr>
              </a:lvl6pPr>
              <a:lvl7pPr marL="2971800" indent="-228600" eaLnBrk="0" fontAlgn="base" hangingPunct="0">
                <a:spcBef>
                  <a:spcPct val="0"/>
                </a:spcBef>
                <a:spcAft>
                  <a:spcPct val="0"/>
                </a:spcAft>
                <a:buChar char="»"/>
                <a:defRPr sz="1600">
                  <a:solidFill>
                    <a:schemeClr val="tx1"/>
                  </a:solidFill>
                  <a:latin typeface="Arial" pitchFamily="34" charset="0"/>
                </a:defRPr>
              </a:lvl7pPr>
              <a:lvl8pPr marL="3429000" indent="-228600" eaLnBrk="0" fontAlgn="base" hangingPunct="0">
                <a:spcBef>
                  <a:spcPct val="0"/>
                </a:spcBef>
                <a:spcAft>
                  <a:spcPct val="0"/>
                </a:spcAft>
                <a:buChar char="»"/>
                <a:defRPr sz="1600">
                  <a:solidFill>
                    <a:schemeClr val="tx1"/>
                  </a:solidFill>
                  <a:latin typeface="Arial" pitchFamily="34" charset="0"/>
                </a:defRPr>
              </a:lvl8pPr>
              <a:lvl9pPr marL="3886200" indent="-228600" eaLnBrk="0" fontAlgn="base" hangingPunct="0">
                <a:spcBef>
                  <a:spcPct val="0"/>
                </a:spcBef>
                <a:spcAft>
                  <a:spcPct val="0"/>
                </a:spcAft>
                <a:buChar char="»"/>
                <a:defRPr sz="1600">
                  <a:solidFill>
                    <a:schemeClr val="tx1"/>
                  </a:solidFill>
                  <a:latin typeface="Arial" pitchFamily="34" charset="0"/>
                </a:defRPr>
              </a:lvl9pPr>
            </a:lstStyle>
            <a:p>
              <a:pPr algn="ctr" defTabSz="1828800" eaLnBrk="1" fontAlgn="base" hangingPunct="1">
                <a:lnSpc>
                  <a:spcPct val="90000"/>
                </a:lnSpc>
                <a:spcBef>
                  <a:spcPct val="50000"/>
                </a:spcBef>
                <a:spcAft>
                  <a:spcPct val="0"/>
                </a:spcAft>
                <a:buNone/>
                <a:defRPr/>
              </a:pPr>
              <a:endParaRPr lang="en-US" altLang="en-US" sz="5600" b="1" kern="0">
                <a:solidFill>
                  <a:srgbClr val="000000"/>
                </a:solidFill>
                <a:cs typeface="Arial" pitchFamily="34" charset="0"/>
              </a:endParaRPr>
            </a:p>
          </p:txBody>
        </p:sp>
        <p:sp>
          <p:nvSpPr>
            <p:cNvPr id="33" name="Freeform: Shape 32">
              <a:extLst>
                <a:ext uri="{FF2B5EF4-FFF2-40B4-BE49-F238E27FC236}">
                  <a16:creationId xmlns:a16="http://schemas.microsoft.com/office/drawing/2014/main" id="{86E298B6-F21F-4C7A-A048-1B67791EE800}"/>
                </a:ext>
              </a:extLst>
            </p:cNvPr>
            <p:cNvSpPr/>
            <p:nvPr/>
          </p:nvSpPr>
          <p:spPr>
            <a:xfrm>
              <a:off x="885695" y="1801793"/>
              <a:ext cx="1959537" cy="908508"/>
            </a:xfrm>
            <a:custGeom>
              <a:avLst/>
              <a:gdLst>
                <a:gd name="connsiteX0" fmla="*/ 2091267 w 2091267"/>
                <a:gd name="connsiteY0" fmla="*/ 835036 h 900270"/>
                <a:gd name="connsiteX1" fmla="*/ 1430867 w 2091267"/>
                <a:gd name="connsiteY1" fmla="*/ 826570 h 900270"/>
                <a:gd name="connsiteX2" fmla="*/ 1278467 w 2091267"/>
                <a:gd name="connsiteY2" fmla="*/ 89970 h 900270"/>
                <a:gd name="connsiteX3" fmla="*/ 939800 w 2091267"/>
                <a:gd name="connsiteY3" fmla="*/ 89970 h 900270"/>
                <a:gd name="connsiteX4" fmla="*/ 550334 w 2091267"/>
                <a:gd name="connsiteY4" fmla="*/ 792703 h 900270"/>
                <a:gd name="connsiteX5" fmla="*/ 0 w 2091267"/>
                <a:gd name="connsiteY5" fmla="*/ 885836 h 900270"/>
                <a:gd name="connsiteX0" fmla="*/ 2074334 w 2074334"/>
                <a:gd name="connsiteY0" fmla="*/ 902769 h 939955"/>
                <a:gd name="connsiteX1" fmla="*/ 1430867 w 2074334"/>
                <a:gd name="connsiteY1" fmla="*/ 826570 h 939955"/>
                <a:gd name="connsiteX2" fmla="*/ 1278467 w 2074334"/>
                <a:gd name="connsiteY2" fmla="*/ 89970 h 939955"/>
                <a:gd name="connsiteX3" fmla="*/ 939800 w 2074334"/>
                <a:gd name="connsiteY3" fmla="*/ 89970 h 939955"/>
                <a:gd name="connsiteX4" fmla="*/ 550334 w 2074334"/>
                <a:gd name="connsiteY4" fmla="*/ 792703 h 939955"/>
                <a:gd name="connsiteX5" fmla="*/ 0 w 2074334"/>
                <a:gd name="connsiteY5" fmla="*/ 885836 h 939955"/>
                <a:gd name="connsiteX0" fmla="*/ 2074334 w 2074334"/>
                <a:gd name="connsiteY0" fmla="*/ 902769 h 918513"/>
                <a:gd name="connsiteX1" fmla="*/ 1430867 w 2074334"/>
                <a:gd name="connsiteY1" fmla="*/ 826570 h 918513"/>
                <a:gd name="connsiteX2" fmla="*/ 1278467 w 2074334"/>
                <a:gd name="connsiteY2" fmla="*/ 89970 h 918513"/>
                <a:gd name="connsiteX3" fmla="*/ 939800 w 2074334"/>
                <a:gd name="connsiteY3" fmla="*/ 89970 h 918513"/>
                <a:gd name="connsiteX4" fmla="*/ 550334 w 2074334"/>
                <a:gd name="connsiteY4" fmla="*/ 792703 h 918513"/>
                <a:gd name="connsiteX5" fmla="*/ 0 w 2074334"/>
                <a:gd name="connsiteY5" fmla="*/ 885836 h 918513"/>
                <a:gd name="connsiteX0" fmla="*/ 2074334 w 2074334"/>
                <a:gd name="connsiteY0" fmla="*/ 900113 h 903633"/>
                <a:gd name="connsiteX1" fmla="*/ 1430867 w 2074334"/>
                <a:gd name="connsiteY1" fmla="*/ 781581 h 903633"/>
                <a:gd name="connsiteX2" fmla="*/ 1278467 w 2074334"/>
                <a:gd name="connsiteY2" fmla="*/ 87314 h 903633"/>
                <a:gd name="connsiteX3" fmla="*/ 939800 w 2074334"/>
                <a:gd name="connsiteY3" fmla="*/ 87314 h 903633"/>
                <a:gd name="connsiteX4" fmla="*/ 550334 w 2074334"/>
                <a:gd name="connsiteY4" fmla="*/ 790047 h 903633"/>
                <a:gd name="connsiteX5" fmla="*/ 0 w 2074334"/>
                <a:gd name="connsiteY5" fmla="*/ 883180 h 903633"/>
                <a:gd name="connsiteX0" fmla="*/ 2074334 w 2074334"/>
                <a:gd name="connsiteY0" fmla="*/ 904988 h 908508"/>
                <a:gd name="connsiteX1" fmla="*/ 1430867 w 2074334"/>
                <a:gd name="connsiteY1" fmla="*/ 786456 h 908508"/>
                <a:gd name="connsiteX2" fmla="*/ 1278467 w 2074334"/>
                <a:gd name="connsiteY2" fmla="*/ 92189 h 908508"/>
                <a:gd name="connsiteX3" fmla="*/ 889000 w 2074334"/>
                <a:gd name="connsiteY3" fmla="*/ 83722 h 908508"/>
                <a:gd name="connsiteX4" fmla="*/ 550334 w 2074334"/>
                <a:gd name="connsiteY4" fmla="*/ 794922 h 908508"/>
                <a:gd name="connsiteX5" fmla="*/ 0 w 2074334"/>
                <a:gd name="connsiteY5" fmla="*/ 888055 h 908508"/>
                <a:gd name="connsiteX0" fmla="*/ 2074334 w 2074334"/>
                <a:gd name="connsiteY0" fmla="*/ 904988 h 908508"/>
                <a:gd name="connsiteX1" fmla="*/ 1430867 w 2074334"/>
                <a:gd name="connsiteY1" fmla="*/ 786456 h 908508"/>
                <a:gd name="connsiteX2" fmla="*/ 1244601 w 2074334"/>
                <a:gd name="connsiteY2" fmla="*/ 92189 h 908508"/>
                <a:gd name="connsiteX3" fmla="*/ 889000 w 2074334"/>
                <a:gd name="connsiteY3" fmla="*/ 83722 h 908508"/>
                <a:gd name="connsiteX4" fmla="*/ 550334 w 2074334"/>
                <a:gd name="connsiteY4" fmla="*/ 794922 h 908508"/>
                <a:gd name="connsiteX5" fmla="*/ 0 w 2074334"/>
                <a:gd name="connsiteY5" fmla="*/ 888055 h 908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4334" h="908508">
                  <a:moveTo>
                    <a:pt x="2074334" y="904988"/>
                  </a:moveTo>
                  <a:cubicBezTo>
                    <a:pt x="1786467" y="912044"/>
                    <a:pt x="1569156" y="921922"/>
                    <a:pt x="1430867" y="786456"/>
                  </a:cubicBezTo>
                  <a:cubicBezTo>
                    <a:pt x="1292578" y="650990"/>
                    <a:pt x="1334912" y="209311"/>
                    <a:pt x="1244601" y="92189"/>
                  </a:cubicBezTo>
                  <a:cubicBezTo>
                    <a:pt x="1154290" y="-24933"/>
                    <a:pt x="1004711" y="-33400"/>
                    <a:pt x="889000" y="83722"/>
                  </a:cubicBezTo>
                  <a:cubicBezTo>
                    <a:pt x="773289" y="200844"/>
                    <a:pt x="698501" y="660867"/>
                    <a:pt x="550334" y="794922"/>
                  </a:cubicBezTo>
                  <a:cubicBezTo>
                    <a:pt x="402167" y="928977"/>
                    <a:pt x="121356" y="871122"/>
                    <a:pt x="0" y="888055"/>
                  </a:cubicBezTo>
                </a:path>
              </a:pathLst>
            </a:custGeom>
            <a:solidFill>
              <a:schemeClr val="tx2">
                <a:lumMod val="20000"/>
                <a:lumOff val="80000"/>
              </a:schemeClr>
            </a:solidFill>
            <a:ln w="38100" cap="flat" cmpd="sng" algn="ctr">
              <a:solidFill>
                <a:schemeClr val="accent1"/>
              </a:solidFill>
              <a:prstDash val="sysDash"/>
              <a:round/>
              <a:headEnd type="none" w="med" len="med"/>
              <a:tailEnd type="arrow"/>
            </a:ln>
            <a:effectLst/>
          </p:spPr>
          <p:txBody>
            <a:bodyPr rtlCol="0" anchor="ctr"/>
            <a:lstStyle/>
            <a:p>
              <a:pPr algn="ctr"/>
              <a:endParaRPr lang="en-US" sz="7200" dirty="0"/>
            </a:p>
          </p:txBody>
        </p:sp>
        <p:sp>
          <p:nvSpPr>
            <p:cNvPr id="51" name="Parallelogram 22">
              <a:extLst>
                <a:ext uri="{FF2B5EF4-FFF2-40B4-BE49-F238E27FC236}">
                  <a16:creationId xmlns:a16="http://schemas.microsoft.com/office/drawing/2014/main" id="{231529F1-1BF6-46EC-BDAC-27DDA3BC4633}"/>
                </a:ext>
              </a:extLst>
            </p:cNvPr>
            <p:cNvSpPr>
              <a:spLocks noChangeArrowheads="1"/>
            </p:cNvSpPr>
            <p:nvPr/>
          </p:nvSpPr>
          <p:spPr bwMode="auto">
            <a:xfrm>
              <a:off x="399957" y="1288300"/>
              <a:ext cx="2985638" cy="1306115"/>
            </a:xfrm>
            <a:prstGeom prst="parallelogram">
              <a:avLst>
                <a:gd name="adj" fmla="val 35620"/>
              </a:avLst>
            </a:prstGeom>
            <a:solidFill>
              <a:srgbClr val="008000">
                <a:alpha val="27058"/>
              </a:srgbClr>
            </a:solidFill>
            <a:ln w="19050" algn="ctr">
              <a:solidFill>
                <a:srgbClr val="808080"/>
              </a:solidFill>
              <a:round/>
              <a:headEnd/>
              <a:tailEnd/>
            </a:ln>
          </p:spPr>
          <p:txBody>
            <a:bodyPr anchor="ctr"/>
            <a:lstStyle>
              <a:lvl1pPr eaLnBrk="0" hangingPunct="0">
                <a:spcBef>
                  <a:spcPct val="65000"/>
                </a:spcBef>
                <a:buChar char="•"/>
                <a:defRPr sz="2000">
                  <a:solidFill>
                    <a:schemeClr val="tx1"/>
                  </a:solidFill>
                  <a:latin typeface="Arial" pitchFamily="34" charset="0"/>
                </a:defRPr>
              </a:lvl1pPr>
              <a:lvl2pPr marL="742950" indent="-285750" eaLnBrk="0" hangingPunct="0">
                <a:spcBef>
                  <a:spcPct val="20000"/>
                </a:spcBef>
                <a:buChar char="–"/>
                <a:defRPr>
                  <a:solidFill>
                    <a:schemeClr val="tx1"/>
                  </a:solidFill>
                  <a:latin typeface="Arial" pitchFamily="34" charset="0"/>
                </a:defRPr>
              </a:lvl2pPr>
              <a:lvl3pPr marL="1143000" indent="-228600" eaLnBrk="0" hangingPunct="0">
                <a:spcBef>
                  <a:spcPct val="15000"/>
                </a:spcBef>
                <a:buChar char="•"/>
                <a:defRPr sz="1600">
                  <a:solidFill>
                    <a:schemeClr val="tx1"/>
                  </a:solidFill>
                  <a:latin typeface="Arial" pitchFamily="34" charset="0"/>
                </a:defRPr>
              </a:lvl3pPr>
              <a:lvl4pPr marL="1600200" indent="-228600" eaLnBrk="0" hangingPunct="0">
                <a:spcBef>
                  <a:spcPct val="5000"/>
                </a:spcBef>
                <a:buChar char="–"/>
                <a:defRPr sz="1600">
                  <a:solidFill>
                    <a:schemeClr val="tx1"/>
                  </a:solidFill>
                  <a:latin typeface="Arial" pitchFamily="34" charset="0"/>
                </a:defRPr>
              </a:lvl4pPr>
              <a:lvl5pPr marL="2057400" indent="-228600" eaLnBrk="0" hangingPunct="0">
                <a:buChar char="»"/>
                <a:defRPr sz="1600">
                  <a:solidFill>
                    <a:schemeClr val="tx1"/>
                  </a:solidFill>
                  <a:latin typeface="Arial" pitchFamily="34" charset="0"/>
                </a:defRPr>
              </a:lvl5pPr>
              <a:lvl6pPr marL="2514600" indent="-228600" eaLnBrk="0" fontAlgn="base" hangingPunct="0">
                <a:spcBef>
                  <a:spcPct val="0"/>
                </a:spcBef>
                <a:spcAft>
                  <a:spcPct val="0"/>
                </a:spcAft>
                <a:buChar char="»"/>
                <a:defRPr sz="1600">
                  <a:solidFill>
                    <a:schemeClr val="tx1"/>
                  </a:solidFill>
                  <a:latin typeface="Arial" pitchFamily="34" charset="0"/>
                </a:defRPr>
              </a:lvl6pPr>
              <a:lvl7pPr marL="2971800" indent="-228600" eaLnBrk="0" fontAlgn="base" hangingPunct="0">
                <a:spcBef>
                  <a:spcPct val="0"/>
                </a:spcBef>
                <a:spcAft>
                  <a:spcPct val="0"/>
                </a:spcAft>
                <a:buChar char="»"/>
                <a:defRPr sz="1600">
                  <a:solidFill>
                    <a:schemeClr val="tx1"/>
                  </a:solidFill>
                  <a:latin typeface="Arial" pitchFamily="34" charset="0"/>
                </a:defRPr>
              </a:lvl7pPr>
              <a:lvl8pPr marL="3429000" indent="-228600" eaLnBrk="0" fontAlgn="base" hangingPunct="0">
                <a:spcBef>
                  <a:spcPct val="0"/>
                </a:spcBef>
                <a:spcAft>
                  <a:spcPct val="0"/>
                </a:spcAft>
                <a:buChar char="»"/>
                <a:defRPr sz="1600">
                  <a:solidFill>
                    <a:schemeClr val="tx1"/>
                  </a:solidFill>
                  <a:latin typeface="Arial" pitchFamily="34" charset="0"/>
                </a:defRPr>
              </a:lvl8pPr>
              <a:lvl9pPr marL="3886200" indent="-228600" eaLnBrk="0" fontAlgn="base" hangingPunct="0">
                <a:spcBef>
                  <a:spcPct val="0"/>
                </a:spcBef>
                <a:spcAft>
                  <a:spcPct val="0"/>
                </a:spcAft>
                <a:buChar char="»"/>
                <a:defRPr sz="1600">
                  <a:solidFill>
                    <a:schemeClr val="tx1"/>
                  </a:solidFill>
                  <a:latin typeface="Arial" pitchFamily="34" charset="0"/>
                </a:defRPr>
              </a:lvl9pPr>
            </a:lstStyle>
            <a:p>
              <a:pPr algn="ctr" defTabSz="1828800" eaLnBrk="1" fontAlgn="base" hangingPunct="1">
                <a:lnSpc>
                  <a:spcPct val="90000"/>
                </a:lnSpc>
                <a:spcBef>
                  <a:spcPct val="50000"/>
                </a:spcBef>
                <a:spcAft>
                  <a:spcPct val="0"/>
                </a:spcAft>
                <a:buNone/>
                <a:defRPr/>
              </a:pPr>
              <a:endParaRPr lang="en-US" altLang="en-US" sz="5600" b="1" kern="0">
                <a:solidFill>
                  <a:srgbClr val="000000"/>
                </a:solidFill>
                <a:cs typeface="Arial" pitchFamily="34" charset="0"/>
              </a:endParaRPr>
            </a:p>
          </p:txBody>
        </p:sp>
        <p:sp>
          <p:nvSpPr>
            <p:cNvPr id="52" name="Parallelogram 24">
              <a:extLst>
                <a:ext uri="{FF2B5EF4-FFF2-40B4-BE49-F238E27FC236}">
                  <a16:creationId xmlns:a16="http://schemas.microsoft.com/office/drawing/2014/main" id="{8292466D-B10B-42D1-BDD4-304B69AFC82F}"/>
                </a:ext>
              </a:extLst>
            </p:cNvPr>
            <p:cNvSpPr>
              <a:spLocks noChangeArrowheads="1"/>
            </p:cNvSpPr>
            <p:nvPr/>
          </p:nvSpPr>
          <p:spPr bwMode="auto">
            <a:xfrm>
              <a:off x="488781" y="2375340"/>
              <a:ext cx="2395387" cy="58341"/>
            </a:xfrm>
            <a:prstGeom prst="parallelogram">
              <a:avLst>
                <a:gd name="adj" fmla="val 24960"/>
              </a:avLst>
            </a:prstGeom>
            <a:solidFill>
              <a:srgbClr val="00B050"/>
            </a:solidFill>
            <a:ln w="19050" algn="ctr">
              <a:solidFill>
                <a:srgbClr val="808080"/>
              </a:solidFill>
              <a:round/>
              <a:headEnd/>
              <a:tailEnd/>
            </a:ln>
          </p:spPr>
          <p:txBody>
            <a:bodyPr anchor="ctr"/>
            <a:lstStyle>
              <a:lvl1pPr eaLnBrk="0" hangingPunct="0">
                <a:spcBef>
                  <a:spcPct val="65000"/>
                </a:spcBef>
                <a:buChar char="•"/>
                <a:defRPr sz="2000">
                  <a:solidFill>
                    <a:schemeClr val="tx1"/>
                  </a:solidFill>
                  <a:latin typeface="Arial" pitchFamily="34" charset="0"/>
                </a:defRPr>
              </a:lvl1pPr>
              <a:lvl2pPr marL="742950" indent="-285750" eaLnBrk="0" hangingPunct="0">
                <a:spcBef>
                  <a:spcPct val="20000"/>
                </a:spcBef>
                <a:buChar char="–"/>
                <a:defRPr>
                  <a:solidFill>
                    <a:schemeClr val="tx1"/>
                  </a:solidFill>
                  <a:latin typeface="Arial" pitchFamily="34" charset="0"/>
                </a:defRPr>
              </a:lvl2pPr>
              <a:lvl3pPr marL="1143000" indent="-228600" eaLnBrk="0" hangingPunct="0">
                <a:spcBef>
                  <a:spcPct val="15000"/>
                </a:spcBef>
                <a:buChar char="•"/>
                <a:defRPr sz="1600">
                  <a:solidFill>
                    <a:schemeClr val="tx1"/>
                  </a:solidFill>
                  <a:latin typeface="Arial" pitchFamily="34" charset="0"/>
                </a:defRPr>
              </a:lvl3pPr>
              <a:lvl4pPr marL="1600200" indent="-228600" eaLnBrk="0" hangingPunct="0">
                <a:spcBef>
                  <a:spcPct val="5000"/>
                </a:spcBef>
                <a:buChar char="–"/>
                <a:defRPr sz="1600">
                  <a:solidFill>
                    <a:schemeClr val="tx1"/>
                  </a:solidFill>
                  <a:latin typeface="Arial" pitchFamily="34" charset="0"/>
                </a:defRPr>
              </a:lvl4pPr>
              <a:lvl5pPr marL="2057400" indent="-228600" eaLnBrk="0" hangingPunct="0">
                <a:buChar char="»"/>
                <a:defRPr sz="1600">
                  <a:solidFill>
                    <a:schemeClr val="tx1"/>
                  </a:solidFill>
                  <a:latin typeface="Arial" pitchFamily="34" charset="0"/>
                </a:defRPr>
              </a:lvl5pPr>
              <a:lvl6pPr marL="2514600" indent="-228600" eaLnBrk="0" fontAlgn="base" hangingPunct="0">
                <a:spcBef>
                  <a:spcPct val="0"/>
                </a:spcBef>
                <a:spcAft>
                  <a:spcPct val="0"/>
                </a:spcAft>
                <a:buChar char="»"/>
                <a:defRPr sz="1600">
                  <a:solidFill>
                    <a:schemeClr val="tx1"/>
                  </a:solidFill>
                  <a:latin typeface="Arial" pitchFamily="34" charset="0"/>
                </a:defRPr>
              </a:lvl6pPr>
              <a:lvl7pPr marL="2971800" indent="-228600" eaLnBrk="0" fontAlgn="base" hangingPunct="0">
                <a:spcBef>
                  <a:spcPct val="0"/>
                </a:spcBef>
                <a:spcAft>
                  <a:spcPct val="0"/>
                </a:spcAft>
                <a:buChar char="»"/>
                <a:defRPr sz="1600">
                  <a:solidFill>
                    <a:schemeClr val="tx1"/>
                  </a:solidFill>
                  <a:latin typeface="Arial" pitchFamily="34" charset="0"/>
                </a:defRPr>
              </a:lvl7pPr>
              <a:lvl8pPr marL="3429000" indent="-228600" eaLnBrk="0" fontAlgn="base" hangingPunct="0">
                <a:spcBef>
                  <a:spcPct val="0"/>
                </a:spcBef>
                <a:spcAft>
                  <a:spcPct val="0"/>
                </a:spcAft>
                <a:buChar char="»"/>
                <a:defRPr sz="1600">
                  <a:solidFill>
                    <a:schemeClr val="tx1"/>
                  </a:solidFill>
                  <a:latin typeface="Arial" pitchFamily="34" charset="0"/>
                </a:defRPr>
              </a:lvl8pPr>
              <a:lvl9pPr marL="3886200" indent="-228600" eaLnBrk="0" fontAlgn="base" hangingPunct="0">
                <a:spcBef>
                  <a:spcPct val="0"/>
                </a:spcBef>
                <a:spcAft>
                  <a:spcPct val="0"/>
                </a:spcAft>
                <a:buChar char="»"/>
                <a:defRPr sz="1600">
                  <a:solidFill>
                    <a:schemeClr val="tx1"/>
                  </a:solidFill>
                  <a:latin typeface="Arial" pitchFamily="34" charset="0"/>
                </a:defRPr>
              </a:lvl9pPr>
            </a:lstStyle>
            <a:p>
              <a:pPr algn="ctr" defTabSz="1828800" eaLnBrk="1" fontAlgn="base" hangingPunct="1">
                <a:lnSpc>
                  <a:spcPct val="90000"/>
                </a:lnSpc>
                <a:spcBef>
                  <a:spcPct val="50000"/>
                </a:spcBef>
                <a:spcAft>
                  <a:spcPct val="0"/>
                </a:spcAft>
                <a:buNone/>
                <a:defRPr/>
              </a:pPr>
              <a:endParaRPr lang="en-US" altLang="en-US" sz="5600" b="1" kern="0">
                <a:solidFill>
                  <a:srgbClr val="000000"/>
                </a:solidFill>
                <a:cs typeface="Arial" pitchFamily="34" charset="0"/>
              </a:endParaRPr>
            </a:p>
          </p:txBody>
        </p:sp>
        <p:sp>
          <p:nvSpPr>
            <p:cNvPr id="53" name="Parallelogram 12">
              <a:extLst>
                <a:ext uri="{FF2B5EF4-FFF2-40B4-BE49-F238E27FC236}">
                  <a16:creationId xmlns:a16="http://schemas.microsoft.com/office/drawing/2014/main" id="{4A424970-6DD4-4E4E-B05C-83B2D11A684C}"/>
                </a:ext>
              </a:extLst>
            </p:cNvPr>
            <p:cNvSpPr>
              <a:spLocks noChangeArrowheads="1"/>
            </p:cNvSpPr>
            <p:nvPr/>
          </p:nvSpPr>
          <p:spPr bwMode="auto">
            <a:xfrm rot="17407152">
              <a:off x="1232499" y="2416687"/>
              <a:ext cx="1040694" cy="84409"/>
            </a:xfrm>
            <a:prstGeom prst="parallelogram">
              <a:avLst>
                <a:gd name="adj" fmla="val 25015"/>
              </a:avLst>
            </a:prstGeom>
            <a:solidFill>
              <a:srgbClr val="85CEFF"/>
            </a:solidFill>
            <a:ln w="19050" algn="ctr">
              <a:solidFill>
                <a:srgbClr val="808080"/>
              </a:solidFill>
              <a:round/>
              <a:headEnd/>
              <a:tailEnd/>
            </a:ln>
          </p:spPr>
          <p:txBody>
            <a:bodyPr anchor="ctr"/>
            <a:lstStyle>
              <a:lvl1pPr eaLnBrk="0" hangingPunct="0">
                <a:spcBef>
                  <a:spcPct val="65000"/>
                </a:spcBef>
                <a:buChar char="•"/>
                <a:defRPr sz="2000">
                  <a:solidFill>
                    <a:schemeClr val="tx1"/>
                  </a:solidFill>
                  <a:latin typeface="Arial" pitchFamily="34" charset="0"/>
                </a:defRPr>
              </a:lvl1pPr>
              <a:lvl2pPr marL="742950" indent="-285750" eaLnBrk="0" hangingPunct="0">
                <a:spcBef>
                  <a:spcPct val="20000"/>
                </a:spcBef>
                <a:buChar char="–"/>
                <a:defRPr>
                  <a:solidFill>
                    <a:schemeClr val="tx1"/>
                  </a:solidFill>
                  <a:latin typeface="Arial" pitchFamily="34" charset="0"/>
                </a:defRPr>
              </a:lvl2pPr>
              <a:lvl3pPr marL="1143000" indent="-228600" eaLnBrk="0" hangingPunct="0">
                <a:spcBef>
                  <a:spcPct val="15000"/>
                </a:spcBef>
                <a:buChar char="•"/>
                <a:defRPr sz="1600">
                  <a:solidFill>
                    <a:schemeClr val="tx1"/>
                  </a:solidFill>
                  <a:latin typeface="Arial" pitchFamily="34" charset="0"/>
                </a:defRPr>
              </a:lvl3pPr>
              <a:lvl4pPr marL="1600200" indent="-228600" eaLnBrk="0" hangingPunct="0">
                <a:spcBef>
                  <a:spcPct val="5000"/>
                </a:spcBef>
                <a:buChar char="–"/>
                <a:defRPr sz="1600">
                  <a:solidFill>
                    <a:schemeClr val="tx1"/>
                  </a:solidFill>
                  <a:latin typeface="Arial" pitchFamily="34" charset="0"/>
                </a:defRPr>
              </a:lvl4pPr>
              <a:lvl5pPr marL="2057400" indent="-228600" eaLnBrk="0" hangingPunct="0">
                <a:buChar char="»"/>
                <a:defRPr sz="1600">
                  <a:solidFill>
                    <a:schemeClr val="tx1"/>
                  </a:solidFill>
                  <a:latin typeface="Arial" pitchFamily="34" charset="0"/>
                </a:defRPr>
              </a:lvl5pPr>
              <a:lvl6pPr marL="2514600" indent="-228600" eaLnBrk="0" fontAlgn="base" hangingPunct="0">
                <a:spcBef>
                  <a:spcPct val="0"/>
                </a:spcBef>
                <a:spcAft>
                  <a:spcPct val="0"/>
                </a:spcAft>
                <a:buChar char="»"/>
                <a:defRPr sz="1600">
                  <a:solidFill>
                    <a:schemeClr val="tx1"/>
                  </a:solidFill>
                  <a:latin typeface="Arial" pitchFamily="34" charset="0"/>
                </a:defRPr>
              </a:lvl6pPr>
              <a:lvl7pPr marL="2971800" indent="-228600" eaLnBrk="0" fontAlgn="base" hangingPunct="0">
                <a:spcBef>
                  <a:spcPct val="0"/>
                </a:spcBef>
                <a:spcAft>
                  <a:spcPct val="0"/>
                </a:spcAft>
                <a:buChar char="»"/>
                <a:defRPr sz="1600">
                  <a:solidFill>
                    <a:schemeClr val="tx1"/>
                  </a:solidFill>
                  <a:latin typeface="Arial" pitchFamily="34" charset="0"/>
                </a:defRPr>
              </a:lvl7pPr>
              <a:lvl8pPr marL="3429000" indent="-228600" eaLnBrk="0" fontAlgn="base" hangingPunct="0">
                <a:spcBef>
                  <a:spcPct val="0"/>
                </a:spcBef>
                <a:spcAft>
                  <a:spcPct val="0"/>
                </a:spcAft>
                <a:buChar char="»"/>
                <a:defRPr sz="1600">
                  <a:solidFill>
                    <a:schemeClr val="tx1"/>
                  </a:solidFill>
                  <a:latin typeface="Arial" pitchFamily="34" charset="0"/>
                </a:defRPr>
              </a:lvl8pPr>
              <a:lvl9pPr marL="3886200" indent="-228600" eaLnBrk="0" fontAlgn="base" hangingPunct="0">
                <a:spcBef>
                  <a:spcPct val="0"/>
                </a:spcBef>
                <a:spcAft>
                  <a:spcPct val="0"/>
                </a:spcAft>
                <a:buChar char="»"/>
                <a:defRPr sz="1600">
                  <a:solidFill>
                    <a:schemeClr val="tx1"/>
                  </a:solidFill>
                  <a:latin typeface="Arial" pitchFamily="34" charset="0"/>
                </a:defRPr>
              </a:lvl9pPr>
            </a:lstStyle>
            <a:p>
              <a:pPr algn="ctr" defTabSz="1828800" eaLnBrk="1" fontAlgn="base" hangingPunct="1">
                <a:lnSpc>
                  <a:spcPct val="90000"/>
                </a:lnSpc>
                <a:spcBef>
                  <a:spcPct val="50000"/>
                </a:spcBef>
                <a:spcAft>
                  <a:spcPct val="0"/>
                </a:spcAft>
                <a:buNone/>
                <a:defRPr/>
              </a:pPr>
              <a:endParaRPr lang="en-US" altLang="en-US" sz="5600" b="1" kern="0">
                <a:solidFill>
                  <a:srgbClr val="000000"/>
                </a:solidFill>
                <a:cs typeface="Arial" pitchFamily="34" charset="0"/>
              </a:endParaRPr>
            </a:p>
          </p:txBody>
        </p:sp>
        <p:cxnSp>
          <p:nvCxnSpPr>
            <p:cNvPr id="54" name="Straight Arrow Connector 53">
              <a:extLst>
                <a:ext uri="{FF2B5EF4-FFF2-40B4-BE49-F238E27FC236}">
                  <a16:creationId xmlns:a16="http://schemas.microsoft.com/office/drawing/2014/main" id="{F08B167A-52C4-46BC-BE52-D4D0FBA413DE}"/>
                </a:ext>
              </a:extLst>
            </p:cNvPr>
            <p:cNvCxnSpPr/>
            <p:nvPr/>
          </p:nvCxnSpPr>
          <p:spPr bwMode="auto">
            <a:xfrm>
              <a:off x="891944" y="2404504"/>
              <a:ext cx="1773313" cy="1191"/>
            </a:xfrm>
            <a:prstGeom prst="straightConnector1">
              <a:avLst/>
            </a:prstGeom>
            <a:solidFill>
              <a:srgbClr val="DE0000"/>
            </a:solidFill>
            <a:ln w="38100" cap="flat" cmpd="sng" algn="ctr">
              <a:solidFill>
                <a:srgbClr val="FFFF00"/>
              </a:solidFill>
              <a:prstDash val="solid"/>
              <a:round/>
              <a:headEnd type="none" w="med" len="med"/>
              <a:tailEnd type="arrow"/>
            </a:ln>
            <a:effectLst/>
          </p:spPr>
        </p:cxnSp>
        <p:sp>
          <p:nvSpPr>
            <p:cNvPr id="58" name="TextBox 57">
              <a:extLst>
                <a:ext uri="{FF2B5EF4-FFF2-40B4-BE49-F238E27FC236}">
                  <a16:creationId xmlns:a16="http://schemas.microsoft.com/office/drawing/2014/main" id="{F1EE7E93-85E7-4033-9414-0823522A84F6}"/>
                </a:ext>
              </a:extLst>
            </p:cNvPr>
            <p:cNvSpPr txBox="1"/>
            <p:nvPr/>
          </p:nvSpPr>
          <p:spPr>
            <a:xfrm>
              <a:off x="2297427" y="1978022"/>
              <a:ext cx="469905" cy="353943"/>
            </a:xfrm>
            <a:prstGeom prst="rect">
              <a:avLst/>
            </a:prstGeom>
            <a:noFill/>
          </p:spPr>
          <p:txBody>
            <a:bodyPr wrap="none" rtlCol="0">
              <a:spAutoFit/>
            </a:bodyPr>
            <a:lstStyle/>
            <a:p>
              <a:r>
                <a:rPr lang="en-US" sz="4000" b="1" i="1" dirty="0" err="1">
                  <a:solidFill>
                    <a:srgbClr val="FFFF00"/>
                  </a:solidFill>
                </a:rPr>
                <a:t>I</a:t>
              </a:r>
              <a:r>
                <a:rPr lang="en-US" sz="4000" b="1" i="1" baseline="-25000" dirty="0" err="1">
                  <a:solidFill>
                    <a:srgbClr val="FFFF00"/>
                  </a:solidFill>
                </a:rPr>
                <a:t>Top</a:t>
              </a:r>
              <a:endParaRPr lang="en-US" sz="4000" b="1" i="1" baseline="-25000" dirty="0">
                <a:solidFill>
                  <a:srgbClr val="FFFF00"/>
                </a:solidFill>
              </a:endParaRPr>
            </a:p>
          </p:txBody>
        </p:sp>
        <p:sp>
          <p:nvSpPr>
            <p:cNvPr id="59" name="TextBox 58">
              <a:extLst>
                <a:ext uri="{FF2B5EF4-FFF2-40B4-BE49-F238E27FC236}">
                  <a16:creationId xmlns:a16="http://schemas.microsoft.com/office/drawing/2014/main" id="{D78F51DE-494B-4932-9455-5484E8790E0C}"/>
                </a:ext>
              </a:extLst>
            </p:cNvPr>
            <p:cNvSpPr txBox="1"/>
            <p:nvPr/>
          </p:nvSpPr>
          <p:spPr>
            <a:xfrm>
              <a:off x="549124" y="2575452"/>
              <a:ext cx="714298" cy="353943"/>
            </a:xfrm>
            <a:prstGeom prst="rect">
              <a:avLst/>
            </a:prstGeom>
            <a:noFill/>
          </p:spPr>
          <p:txBody>
            <a:bodyPr wrap="none" rtlCol="0">
              <a:spAutoFit/>
            </a:bodyPr>
            <a:lstStyle/>
            <a:p>
              <a:r>
                <a:rPr lang="en-US" sz="4000" b="1" i="1" dirty="0" err="1">
                  <a:solidFill>
                    <a:schemeClr val="tx2"/>
                  </a:solidFill>
                </a:rPr>
                <a:t>I</a:t>
              </a:r>
              <a:r>
                <a:rPr lang="en-US" sz="4000" b="1" i="1" baseline="-25000" dirty="0" err="1">
                  <a:solidFill>
                    <a:schemeClr val="tx2"/>
                  </a:solidFill>
                </a:rPr>
                <a:t>Return</a:t>
              </a:r>
              <a:endParaRPr lang="en-US" sz="4000" b="1" i="1" baseline="-25000" dirty="0">
                <a:solidFill>
                  <a:schemeClr val="tx2"/>
                </a:solidFill>
              </a:endParaRPr>
            </a:p>
          </p:txBody>
        </p:sp>
        <p:sp>
          <p:nvSpPr>
            <p:cNvPr id="60" name="Callout: Line with Accent Bar 59">
              <a:extLst>
                <a:ext uri="{FF2B5EF4-FFF2-40B4-BE49-F238E27FC236}">
                  <a16:creationId xmlns:a16="http://schemas.microsoft.com/office/drawing/2014/main" id="{8CB5E0C4-B497-49BA-935D-9C0173EFB999}"/>
                </a:ext>
              </a:extLst>
            </p:cNvPr>
            <p:cNvSpPr/>
            <p:nvPr/>
          </p:nvSpPr>
          <p:spPr>
            <a:xfrm flipH="1">
              <a:off x="3636633" y="1288300"/>
              <a:ext cx="629127" cy="423211"/>
            </a:xfrm>
            <a:prstGeom prst="accentCallout1">
              <a:avLst>
                <a:gd name="adj1" fmla="val 29553"/>
                <a:gd name="adj2" fmla="val 113943"/>
                <a:gd name="adj3" fmla="val 116501"/>
                <a:gd name="adj4" fmla="val 167871"/>
              </a:avLst>
            </a:prstGeom>
            <a:solidFill>
              <a:srgbClr val="BADDBA"/>
            </a:solidFill>
            <a:ln>
              <a:solidFill>
                <a:srgbClr val="8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91440" rIns="182880" bIns="91440" numCol="1" spcCol="0" rtlCol="0" fromWordArt="0" anchor="ctr" anchorCtr="0" forceAA="0" compatLnSpc="1">
              <a:prstTxWarp prst="textNoShape">
                <a:avLst/>
              </a:prstTxWarp>
              <a:noAutofit/>
            </a:bodyPr>
            <a:lstStyle/>
            <a:p>
              <a:pPr defTabSz="1828800" fontAlgn="base">
                <a:spcBef>
                  <a:spcPct val="0"/>
                </a:spcBef>
                <a:spcAft>
                  <a:spcPct val="0"/>
                </a:spcAft>
              </a:pPr>
              <a:r>
                <a:rPr lang="en-US" altLang="en-US" sz="2000" kern="0" dirty="0">
                  <a:solidFill>
                    <a:srgbClr val="000000"/>
                  </a:solidFill>
                  <a:latin typeface="Arial" pitchFamily="34" charset="0"/>
                </a:rPr>
                <a:t>Top layer</a:t>
              </a:r>
            </a:p>
          </p:txBody>
        </p:sp>
        <p:sp>
          <p:nvSpPr>
            <p:cNvPr id="61" name="Callout: Line with Accent Bar 60">
              <a:extLst>
                <a:ext uri="{FF2B5EF4-FFF2-40B4-BE49-F238E27FC236}">
                  <a16:creationId xmlns:a16="http://schemas.microsoft.com/office/drawing/2014/main" id="{69EBC9A3-E9FA-4904-95A6-2DEC0179483C}"/>
                </a:ext>
              </a:extLst>
            </p:cNvPr>
            <p:cNvSpPr/>
            <p:nvPr/>
          </p:nvSpPr>
          <p:spPr>
            <a:xfrm flipH="1">
              <a:off x="3636633" y="2087630"/>
              <a:ext cx="629127" cy="423211"/>
            </a:xfrm>
            <a:prstGeom prst="accentCallout1">
              <a:avLst>
                <a:gd name="adj1" fmla="val 69565"/>
                <a:gd name="adj2" fmla="val 116635"/>
                <a:gd name="adj3" fmla="val 4469"/>
                <a:gd name="adj4" fmla="val 153068"/>
              </a:avLst>
            </a:prstGeom>
            <a:solidFill>
              <a:srgbClr val="DEF2FF"/>
            </a:solidFill>
            <a:ln>
              <a:solidFill>
                <a:srgbClr val="808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fontAlgn="base">
                <a:spcBef>
                  <a:spcPct val="0"/>
                </a:spcBef>
                <a:spcAft>
                  <a:spcPct val="0"/>
                </a:spcAft>
                <a:defRPr/>
              </a:pPr>
              <a:r>
                <a:rPr lang="en-US" altLang="en-US" sz="2000" kern="0" dirty="0">
                  <a:solidFill>
                    <a:srgbClr val="000000"/>
                  </a:solidFill>
                  <a:latin typeface="Arial" pitchFamily="34" charset="0"/>
                </a:rPr>
                <a:t>Ground plane</a:t>
              </a:r>
            </a:p>
          </p:txBody>
        </p:sp>
        <p:sp>
          <p:nvSpPr>
            <p:cNvPr id="62" name="Callout: Line with Accent Bar 61">
              <a:extLst>
                <a:ext uri="{FF2B5EF4-FFF2-40B4-BE49-F238E27FC236}">
                  <a16:creationId xmlns:a16="http://schemas.microsoft.com/office/drawing/2014/main" id="{53F4B54C-CD44-4979-A3E6-1F2B40148BE8}"/>
                </a:ext>
              </a:extLst>
            </p:cNvPr>
            <p:cNvSpPr/>
            <p:nvPr/>
          </p:nvSpPr>
          <p:spPr>
            <a:xfrm flipH="1">
              <a:off x="2170928" y="3107909"/>
              <a:ext cx="2133598" cy="423211"/>
            </a:xfrm>
            <a:prstGeom prst="accentCallout1">
              <a:avLst>
                <a:gd name="adj1" fmla="val 73566"/>
                <a:gd name="adj2" fmla="val 103913"/>
                <a:gd name="adj3" fmla="val -35542"/>
                <a:gd name="adj4" fmla="val 125677"/>
              </a:avLst>
            </a:prstGeom>
            <a:solidFill>
              <a:srgbClr val="85CEFF"/>
            </a:solidFill>
            <a:ln>
              <a:solidFill>
                <a:srgbClr val="808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828800" fontAlgn="base">
                <a:spcBef>
                  <a:spcPct val="0"/>
                </a:spcBef>
                <a:spcAft>
                  <a:spcPct val="0"/>
                </a:spcAft>
                <a:defRPr/>
              </a:pPr>
              <a:r>
                <a:rPr lang="en-US" altLang="en-US" sz="2000" kern="0" dirty="0">
                  <a:solidFill>
                    <a:srgbClr val="000000"/>
                  </a:solidFill>
                  <a:latin typeface="Arial" pitchFamily="34" charset="0"/>
                </a:rPr>
                <a:t>Trace or cut on the ground plane</a:t>
              </a:r>
            </a:p>
          </p:txBody>
        </p:sp>
        <p:sp>
          <p:nvSpPr>
            <p:cNvPr id="20" name="Callout: Line with Accent Bar 19">
              <a:extLst>
                <a:ext uri="{FF2B5EF4-FFF2-40B4-BE49-F238E27FC236}">
                  <a16:creationId xmlns:a16="http://schemas.microsoft.com/office/drawing/2014/main" id="{4CF32861-B865-46EF-A2C5-3B4DF9344F07}"/>
                </a:ext>
              </a:extLst>
            </p:cNvPr>
            <p:cNvSpPr/>
            <p:nvPr/>
          </p:nvSpPr>
          <p:spPr>
            <a:xfrm rot="16200000" flipH="1">
              <a:off x="713820" y="2715141"/>
              <a:ext cx="423211" cy="1217609"/>
            </a:xfrm>
            <a:prstGeom prst="accentCallout1">
              <a:avLst>
                <a:gd name="adj1" fmla="val 73449"/>
                <a:gd name="adj2" fmla="val -14334"/>
                <a:gd name="adj3" fmla="val 95401"/>
                <a:gd name="adj4" fmla="val -104847"/>
              </a:avLst>
            </a:prstGeom>
            <a:solidFill>
              <a:schemeClr val="tx2">
                <a:lumMod val="20000"/>
                <a:lumOff val="80000"/>
              </a:schemeClr>
            </a:solidFill>
            <a:ln>
              <a:solidFill>
                <a:srgbClr val="80808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182880" tIns="91440" rIns="182880" bIns="91440" numCol="1" spcCol="0" rtlCol="0" fromWordArt="0" anchor="ctr" anchorCtr="0" forceAA="0" compatLnSpc="1">
              <a:prstTxWarp prst="textNoShape">
                <a:avLst/>
              </a:prstTxWarp>
              <a:noAutofit/>
            </a:bodyPr>
            <a:lstStyle/>
            <a:p>
              <a:pPr defTabSz="1828800" fontAlgn="base">
                <a:spcBef>
                  <a:spcPct val="0"/>
                </a:spcBef>
                <a:spcAft>
                  <a:spcPct val="0"/>
                </a:spcAft>
              </a:pPr>
              <a:r>
                <a:rPr lang="en-US" altLang="en-US" sz="2000" kern="0" dirty="0">
                  <a:solidFill>
                    <a:srgbClr val="000000"/>
                  </a:solidFill>
                  <a:latin typeface="Arial" pitchFamily="34" charset="0"/>
                </a:rPr>
                <a:t>Enclose large area</a:t>
              </a:r>
              <a:endParaRPr lang="en-US" sz="2000" kern="0" dirty="0">
                <a:solidFill>
                  <a:srgbClr val="000000"/>
                </a:solidFill>
                <a:latin typeface="Arial" pitchFamily="34" charset="0"/>
              </a:endParaRPr>
            </a:p>
          </p:txBody>
        </p:sp>
      </p:grpSp>
    </p:spTree>
    <p:extLst>
      <p:ext uri="{BB962C8B-B14F-4D97-AF65-F5344CB8AC3E}">
        <p14:creationId xmlns:p14="http://schemas.microsoft.com/office/powerpoint/2010/main" val="14261391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D</a:t>
            </a:r>
            <a:r>
              <a:rPr lang="en-US" dirty="0"/>
              <a:t>ifferential-mode EMI filter design</a:t>
            </a:r>
          </a:p>
        </p:txBody>
      </p:sp>
      <p:sp>
        <p:nvSpPr>
          <p:cNvPr id="3" name="Slide Number Placeholder 2"/>
          <p:cNvSpPr>
            <a:spLocks noGrp="1"/>
          </p:cNvSpPr>
          <p:nvPr>
            <p:ph type="sldNum" sz="quarter" idx="10"/>
          </p:nvPr>
        </p:nvSpPr>
        <p:spPr/>
        <p:txBody>
          <a:bodyPr/>
          <a:lstStyle/>
          <a:p>
            <a:pPr defTabSz="1371272" fontAlgn="base">
              <a:spcBef>
                <a:spcPct val="0"/>
              </a:spcBef>
              <a:spcAft>
                <a:spcPct val="0"/>
              </a:spcAft>
              <a:defRPr/>
            </a:pPr>
            <a:fld id="{00C9E872-E0BB-4469-A3CE-4B2AA192E6E7}" type="slidenum">
              <a:rPr lang="en-US" smtClean="0">
                <a:solidFill>
                  <a:srgbClr val="000000"/>
                </a:solidFill>
              </a:rPr>
              <a:pPr defTabSz="1371272" fontAlgn="base">
                <a:spcBef>
                  <a:spcPct val="0"/>
                </a:spcBef>
                <a:spcAft>
                  <a:spcPct val="0"/>
                </a:spcAft>
                <a:defRPr/>
              </a:pPr>
              <a:t>37</a:t>
            </a:fld>
            <a:endParaRPr lang="en-US" dirty="0">
              <a:solidFill>
                <a:srgbClr val="000000"/>
              </a:solidFill>
            </a:endParaRPr>
          </a:p>
        </p:txBody>
      </p:sp>
      <p:sp>
        <p:nvSpPr>
          <p:cNvPr id="6" name="Rectangle 5"/>
          <p:cNvSpPr/>
          <p:nvPr/>
        </p:nvSpPr>
        <p:spPr>
          <a:xfrm>
            <a:off x="12488664" y="2726046"/>
            <a:ext cx="4721164" cy="1323439"/>
          </a:xfrm>
          <a:prstGeom prst="rect">
            <a:avLst/>
          </a:prstGeom>
          <a:ln w="19050">
            <a:solidFill>
              <a:srgbClr val="00B0F0"/>
            </a:solidFill>
          </a:ln>
        </p:spPr>
        <p:txBody>
          <a:bodyPr wrap="none">
            <a:spAutoFit/>
          </a:bodyPr>
          <a:lstStyle/>
          <a:p>
            <a:r>
              <a:rPr lang="en-US" altLang="zh-CN" sz="4000" dirty="0"/>
              <a:t>EMI filter selection </a:t>
            </a:r>
          </a:p>
          <a:p>
            <a:r>
              <a:rPr lang="en-US" altLang="zh-CN" sz="4000" dirty="0"/>
              <a:t>for 2-MHz operating</a:t>
            </a:r>
            <a:endParaRPr lang="en-US" sz="4000" dirty="0"/>
          </a:p>
        </p:txBody>
      </p:sp>
      <p:sp>
        <p:nvSpPr>
          <p:cNvPr id="9" name="Rectangle 8"/>
          <p:cNvSpPr/>
          <p:nvPr/>
        </p:nvSpPr>
        <p:spPr>
          <a:xfrm>
            <a:off x="12488664" y="6358242"/>
            <a:ext cx="5205271" cy="1323439"/>
          </a:xfrm>
          <a:prstGeom prst="rect">
            <a:avLst/>
          </a:prstGeom>
          <a:ln w="19050">
            <a:solidFill>
              <a:srgbClr val="00B0F0"/>
            </a:solidFill>
          </a:ln>
        </p:spPr>
        <p:txBody>
          <a:bodyPr wrap="none">
            <a:spAutoFit/>
          </a:bodyPr>
          <a:lstStyle/>
          <a:p>
            <a:r>
              <a:rPr lang="en-US" altLang="zh-CN" sz="4000" dirty="0"/>
              <a:t>EMI filter selection </a:t>
            </a:r>
          </a:p>
          <a:p>
            <a:r>
              <a:rPr lang="en-US" altLang="zh-CN" sz="4000" dirty="0"/>
              <a:t>for 400-KHz operating</a:t>
            </a:r>
            <a:endParaRPr lang="en-US" sz="4000" dirty="0"/>
          </a:p>
        </p:txBody>
      </p:sp>
      <p:pic>
        <p:nvPicPr>
          <p:cNvPr id="4" name="Picture 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793877" y="5859993"/>
            <a:ext cx="8731250" cy="2289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721909" y="2227793"/>
            <a:ext cx="9620250" cy="2289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802468" y="2057399"/>
            <a:ext cx="829732" cy="2836334"/>
          </a:xfrm>
          <a:prstGeom prst="rect">
            <a:avLst/>
          </a:prstGeom>
          <a:solidFill>
            <a:srgbClr val="FFC00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
        <p:nvSpPr>
          <p:cNvPr id="10" name="Rectangle 9"/>
          <p:cNvSpPr/>
          <p:nvPr/>
        </p:nvSpPr>
        <p:spPr>
          <a:xfrm>
            <a:off x="10439400" y="2227793"/>
            <a:ext cx="829732" cy="2836334"/>
          </a:xfrm>
          <a:prstGeom prst="rect">
            <a:avLst/>
          </a:prstGeom>
          <a:solidFill>
            <a:srgbClr val="FFC00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8982915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220587" y="507822"/>
            <a:ext cx="7223430" cy="47648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altLang="en-US" dirty="0"/>
              <a:t>Recommended EMI optimized layout </a:t>
            </a:r>
            <a:endParaRPr lang="en-US" dirty="0"/>
          </a:p>
        </p:txBody>
      </p:sp>
      <p:sp>
        <p:nvSpPr>
          <p:cNvPr id="3" name="Slide Number Placeholder 2"/>
          <p:cNvSpPr>
            <a:spLocks noGrp="1"/>
          </p:cNvSpPr>
          <p:nvPr>
            <p:ph type="sldNum" sz="quarter" idx="10"/>
          </p:nvPr>
        </p:nvSpPr>
        <p:spPr/>
        <p:txBody>
          <a:bodyPr/>
          <a:lstStyle/>
          <a:p>
            <a:pPr defTabSz="1371272" fontAlgn="base">
              <a:spcBef>
                <a:spcPct val="0"/>
              </a:spcBef>
              <a:spcAft>
                <a:spcPct val="0"/>
              </a:spcAft>
              <a:defRPr/>
            </a:pPr>
            <a:fld id="{00C9E872-E0BB-4469-A3CE-4B2AA192E6E7}" type="slidenum">
              <a:rPr lang="en-US" smtClean="0">
                <a:solidFill>
                  <a:srgbClr val="000000"/>
                </a:solidFill>
              </a:rPr>
              <a:pPr defTabSz="1371272" fontAlgn="base">
                <a:spcBef>
                  <a:spcPct val="0"/>
                </a:spcBef>
                <a:spcAft>
                  <a:spcPct val="0"/>
                </a:spcAft>
                <a:defRPr/>
              </a:pPr>
              <a:t>38</a:t>
            </a:fld>
            <a:endParaRPr lang="en-US" dirty="0">
              <a:solidFill>
                <a:srgbClr val="000000"/>
              </a:solidFill>
            </a:endParaRPr>
          </a:p>
        </p:txBody>
      </p:sp>
      <p:sp>
        <p:nvSpPr>
          <p:cNvPr id="4" name="Rectangle 3">
            <a:extLst>
              <a:ext uri="{FF2B5EF4-FFF2-40B4-BE49-F238E27FC236}">
                <a16:creationId xmlns:a16="http://schemas.microsoft.com/office/drawing/2014/main" id="{64C5BCB3-A552-46E4-A626-51460339E37B}"/>
              </a:ext>
            </a:extLst>
          </p:cNvPr>
          <p:cNvSpPr/>
          <p:nvPr/>
        </p:nvSpPr>
        <p:spPr>
          <a:xfrm>
            <a:off x="1220587" y="8485761"/>
            <a:ext cx="7106048" cy="461665"/>
          </a:xfrm>
          <a:prstGeom prst="rect">
            <a:avLst/>
          </a:prstGeom>
        </p:spPr>
        <p:txBody>
          <a:bodyPr wrap="none">
            <a:spAutoFit/>
          </a:bodyPr>
          <a:lstStyle/>
          <a:p>
            <a:r>
              <a:rPr lang="en-US" sz="2400" dirty="0"/>
              <a:t>TPS25850 </a:t>
            </a:r>
            <a:r>
              <a:rPr lang="en-US" sz="2400" b="1" dirty="0"/>
              <a:t>2.1 MHz</a:t>
            </a:r>
            <a:r>
              <a:rPr lang="en-US" sz="2400" dirty="0"/>
              <a:t> EMI: CISPR25 CLASS5 </a:t>
            </a:r>
            <a:r>
              <a:rPr lang="en-US" sz="2400" dirty="0">
                <a:solidFill>
                  <a:srgbClr val="00B050"/>
                </a:solidFill>
              </a:rPr>
              <a:t>PASS</a:t>
            </a:r>
            <a:endParaRPr lang="en-US" sz="2400" dirty="0"/>
          </a:p>
        </p:txBody>
      </p:sp>
      <p:sp>
        <p:nvSpPr>
          <p:cNvPr id="6" name="Rectangle 5">
            <a:extLst>
              <a:ext uri="{FF2B5EF4-FFF2-40B4-BE49-F238E27FC236}">
                <a16:creationId xmlns:a16="http://schemas.microsoft.com/office/drawing/2014/main" id="{E511AB0E-90C4-428C-BC88-341A551FD621}"/>
              </a:ext>
            </a:extLst>
          </p:cNvPr>
          <p:cNvSpPr/>
          <p:nvPr/>
        </p:nvSpPr>
        <p:spPr>
          <a:xfrm>
            <a:off x="9685494" y="8522469"/>
            <a:ext cx="7158947" cy="461665"/>
          </a:xfrm>
          <a:prstGeom prst="rect">
            <a:avLst/>
          </a:prstGeom>
        </p:spPr>
        <p:txBody>
          <a:bodyPr wrap="none">
            <a:spAutoFit/>
          </a:bodyPr>
          <a:lstStyle/>
          <a:p>
            <a:r>
              <a:rPr lang="en-US" sz="2400" dirty="0"/>
              <a:t>TPS25858 </a:t>
            </a:r>
            <a:r>
              <a:rPr lang="en-US" sz="2400" b="1" dirty="0"/>
              <a:t>400 </a:t>
            </a:r>
            <a:r>
              <a:rPr lang="en-US" sz="2400" b="1" dirty="0" err="1"/>
              <a:t>KHz</a:t>
            </a:r>
            <a:r>
              <a:rPr lang="en-US" sz="2400" dirty="0"/>
              <a:t> EMI: CISPR25 CLASS5 </a:t>
            </a:r>
            <a:r>
              <a:rPr lang="en-US" sz="2400" dirty="0">
                <a:solidFill>
                  <a:srgbClr val="00B050"/>
                </a:solidFill>
              </a:rPr>
              <a:t>PASS</a:t>
            </a:r>
            <a:endParaRPr lang="en-US" sz="2400" dirty="0"/>
          </a:p>
        </p:txBody>
      </p:sp>
      <p:pic>
        <p:nvPicPr>
          <p:cNvPr id="5125" name="Picture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244287" y="5024253"/>
            <a:ext cx="8632894" cy="3309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63089" y="5024252"/>
            <a:ext cx="8632886" cy="3309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descr="PMP40680 CISPR 25 Class 5 400-kHz-rated 30-W automotive dual USB Type-C® charger reference design board image (front)">
            <a:extLst>
              <a:ext uri="{FF2B5EF4-FFF2-40B4-BE49-F238E27FC236}">
                <a16:creationId xmlns:a16="http://schemas.microsoft.com/office/drawing/2014/main" id="{727B89AA-33D6-4AC4-BA58-F412E03F4AB9}"/>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0706254" y="1436703"/>
            <a:ext cx="5156956" cy="297040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FEF7E939-E121-44EF-BA9B-1F9EA584120C}"/>
              </a:ext>
            </a:extLst>
          </p:cNvPr>
          <p:cNvSpPr/>
          <p:nvPr/>
        </p:nvSpPr>
        <p:spPr>
          <a:xfrm>
            <a:off x="2267602" y="8860189"/>
            <a:ext cx="4939814" cy="461665"/>
          </a:xfrm>
          <a:prstGeom prst="rect">
            <a:avLst/>
          </a:prstGeom>
        </p:spPr>
        <p:txBody>
          <a:bodyPr wrap="none">
            <a:spAutoFit/>
          </a:bodyPr>
          <a:lstStyle/>
          <a:p>
            <a:r>
              <a:rPr lang="en-US" sz="2400" dirty="0">
                <a:hlinkClick r:id="rId6"/>
              </a:rPr>
              <a:t>https://www.ti.com/tool/PMP40723</a:t>
            </a:r>
            <a:r>
              <a:rPr lang="en-US" sz="2400" dirty="0"/>
              <a:t> </a:t>
            </a:r>
          </a:p>
        </p:txBody>
      </p:sp>
      <p:sp>
        <p:nvSpPr>
          <p:cNvPr id="8" name="Rectangle 7">
            <a:extLst>
              <a:ext uri="{FF2B5EF4-FFF2-40B4-BE49-F238E27FC236}">
                <a16:creationId xmlns:a16="http://schemas.microsoft.com/office/drawing/2014/main" id="{CA818085-9AF6-4A2C-89A3-50F32CE5E0EE}"/>
              </a:ext>
            </a:extLst>
          </p:cNvPr>
          <p:cNvSpPr/>
          <p:nvPr/>
        </p:nvSpPr>
        <p:spPr>
          <a:xfrm>
            <a:off x="11000865" y="8881751"/>
            <a:ext cx="5024773" cy="461665"/>
          </a:xfrm>
          <a:prstGeom prst="rect">
            <a:avLst/>
          </a:prstGeom>
        </p:spPr>
        <p:txBody>
          <a:bodyPr wrap="none">
            <a:spAutoFit/>
          </a:bodyPr>
          <a:lstStyle/>
          <a:p>
            <a:r>
              <a:rPr lang="en-US" sz="2400" dirty="0">
                <a:hlinkClick r:id="rId7"/>
              </a:rPr>
              <a:t>https://www.ti.com/tool/PMP40680</a:t>
            </a:r>
            <a:r>
              <a:rPr lang="en-US" sz="2400" dirty="0"/>
              <a:t>  </a:t>
            </a:r>
          </a:p>
        </p:txBody>
      </p:sp>
    </p:spTree>
    <p:extLst>
      <p:ext uri="{BB962C8B-B14F-4D97-AF65-F5344CB8AC3E}">
        <p14:creationId xmlns:p14="http://schemas.microsoft.com/office/powerpoint/2010/main" val="42602889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36AA95A-8512-4FC0-8735-8C1270FA2A70}"/>
              </a:ext>
            </a:extLst>
          </p:cNvPr>
          <p:cNvSpPr>
            <a:spLocks noGrp="1"/>
          </p:cNvSpPr>
          <p:nvPr>
            <p:ph type="sldNum" sz="quarter" idx="10"/>
          </p:nvPr>
        </p:nvSpPr>
        <p:spPr/>
        <p:txBody>
          <a:bodyPr/>
          <a:lstStyle/>
          <a:p>
            <a:pPr>
              <a:defRPr/>
            </a:pPr>
            <a:fld id="{195943FE-A643-495D-91E3-E0799B85E4EA}" type="slidenum">
              <a:rPr lang="en-US" smtClean="0"/>
              <a:pPr>
                <a:defRPr/>
              </a:pPr>
              <a:t>39</a:t>
            </a:fld>
            <a:endParaRPr lang="en-US"/>
          </a:p>
        </p:txBody>
      </p:sp>
      <p:pic>
        <p:nvPicPr>
          <p:cNvPr id="4" name="Picture 5">
            <a:extLst>
              <a:ext uri="{FF2B5EF4-FFF2-40B4-BE49-F238E27FC236}">
                <a16:creationId xmlns:a16="http://schemas.microsoft.com/office/drawing/2014/main" id="{2F7737F6-E5E5-4998-B528-46CFF6D91783}"/>
              </a:ext>
            </a:extLst>
          </p:cNvPr>
          <p:cNvPicPr>
            <a:picLocks noChangeArrowheads="1"/>
          </p:cNvPicPr>
          <p:nvPr/>
        </p:nvPicPr>
        <p:blipFill rotWithShape="1">
          <a:blip r:embed="rId2">
            <a:extLst>
              <a:ext uri="{28A0092B-C50C-407E-A947-70E740481C1C}">
                <a14:useLocalDpi xmlns:a14="http://schemas.microsoft.com/office/drawing/2010/main"/>
              </a:ext>
            </a:extLst>
          </a:blip>
          <a:srcRect/>
          <a:stretch/>
        </p:blipFill>
        <p:spPr bwMode="auto">
          <a:xfrm>
            <a:off x="12516166" y="423172"/>
            <a:ext cx="5393376" cy="880093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19">
            <a:extLst>
              <a:ext uri="{FF2B5EF4-FFF2-40B4-BE49-F238E27FC236}">
                <a16:creationId xmlns:a16="http://schemas.microsoft.com/office/drawing/2014/main" id="{345104E0-A6EF-4A04-94EF-3122EB05D458}"/>
              </a:ext>
            </a:extLst>
          </p:cNvPr>
          <p:cNvSpPr txBox="1">
            <a:spLocks noChangeArrowheads="1"/>
          </p:cNvSpPr>
          <p:nvPr/>
        </p:nvSpPr>
        <p:spPr bwMode="auto">
          <a:xfrm>
            <a:off x="12516166" y="404412"/>
            <a:ext cx="5393376" cy="1243612"/>
          </a:xfrm>
          <a:prstGeom prst="rect">
            <a:avLst/>
          </a:prstGeom>
          <a:solidFill>
            <a:schemeClr val="tx1">
              <a:lumMod val="75000"/>
              <a:lumOff val="25000"/>
            </a:schemeClr>
          </a:solidFill>
          <a:ln w="9525">
            <a:noFill/>
            <a:miter lim="800000"/>
            <a:headEnd/>
            <a:tailEnd/>
          </a:ln>
          <a:effectLst/>
        </p:spPr>
        <p:txBody>
          <a:bodyPr wrap="square" lIns="182654" tIns="91340" rIns="182654" bIns="91340" anchor="ctr" anchorCtr="0">
            <a:noAutofit/>
          </a:bodyPr>
          <a:lstStyle>
            <a:defPPr>
              <a:defRPr lang="en-US"/>
            </a:defPPr>
            <a:lvl1pPr algn="ctr" fontAlgn="auto">
              <a:spcBef>
                <a:spcPts val="0"/>
              </a:spcBef>
              <a:spcAft>
                <a:spcPts val="0"/>
              </a:spcAft>
              <a:defRPr sz="1600" b="1">
                <a:solidFill>
                  <a:schemeClr val="bg1"/>
                </a:solidFill>
                <a:latin typeface="+mn-lt"/>
                <a:cs typeface="+mn-cs"/>
              </a:defRPr>
            </a:lvl1pPr>
          </a:lstStyle>
          <a:p>
            <a:r>
              <a:rPr lang="en-US" sz="3200" kern="0" dirty="0">
                <a:cs typeface="Calibri" panose="020F0502020204030204" pitchFamily="34" charset="0"/>
              </a:rPr>
              <a:t>EMI reference design</a:t>
            </a:r>
          </a:p>
        </p:txBody>
      </p:sp>
      <p:sp>
        <p:nvSpPr>
          <p:cNvPr id="6" name="Text Box 22">
            <a:extLst>
              <a:ext uri="{FF2B5EF4-FFF2-40B4-BE49-F238E27FC236}">
                <a16:creationId xmlns:a16="http://schemas.microsoft.com/office/drawing/2014/main" id="{4F8B7B44-3DBF-4C8A-B65D-DC82F634E7AE}"/>
              </a:ext>
            </a:extLst>
          </p:cNvPr>
          <p:cNvSpPr txBox="1">
            <a:spLocks noChangeArrowheads="1"/>
          </p:cNvSpPr>
          <p:nvPr/>
        </p:nvSpPr>
        <p:spPr bwMode="auto">
          <a:xfrm>
            <a:off x="12529428" y="1262976"/>
            <a:ext cx="5393376" cy="7358736"/>
          </a:xfrm>
          <a:prstGeom prst="rect">
            <a:avLst/>
          </a:prstGeom>
          <a:noFill/>
          <a:ln w="9525">
            <a:noFill/>
            <a:miter lim="800000"/>
            <a:headEnd/>
            <a:tailEnd/>
          </a:ln>
        </p:spPr>
        <p:txBody>
          <a:bodyPr wrap="square" lIns="182654" tIns="91340" rIns="182654" bIns="91340">
            <a:spAutoFit/>
          </a:bodyPr>
          <a:lstStyle/>
          <a:p>
            <a:pPr marL="221952" indent="-221952" eaLnBrk="0" hangingPunct="0">
              <a:lnSpc>
                <a:spcPct val="90000"/>
              </a:lnSpc>
              <a:spcBef>
                <a:spcPts val="600"/>
              </a:spcBef>
              <a:buFont typeface="Arial" pitchFamily="34" charset="0"/>
              <a:buChar char="•"/>
            </a:pPr>
            <a:endParaRPr lang="en-US" sz="2200" dirty="0"/>
          </a:p>
          <a:p>
            <a:pPr marL="221952" indent="-221952" eaLnBrk="0" hangingPunct="0">
              <a:lnSpc>
                <a:spcPct val="90000"/>
              </a:lnSpc>
              <a:spcBef>
                <a:spcPts val="600"/>
              </a:spcBef>
              <a:buFont typeface="Arial" pitchFamily="34" charset="0"/>
              <a:buChar char="•"/>
            </a:pPr>
            <a:endParaRPr lang="en-US" sz="2200" dirty="0"/>
          </a:p>
          <a:p>
            <a:pPr marL="221952" indent="-221952" eaLnBrk="0" hangingPunct="0">
              <a:lnSpc>
                <a:spcPct val="90000"/>
              </a:lnSpc>
              <a:spcBef>
                <a:spcPts val="600"/>
              </a:spcBef>
              <a:buFont typeface="Arial" pitchFamily="34" charset="0"/>
              <a:buChar char="•"/>
            </a:pPr>
            <a:endParaRPr lang="en-US" sz="2200" dirty="0"/>
          </a:p>
          <a:p>
            <a:pPr marL="221952" indent="-221952" eaLnBrk="0" hangingPunct="0">
              <a:lnSpc>
                <a:spcPct val="90000"/>
              </a:lnSpc>
              <a:spcBef>
                <a:spcPts val="600"/>
              </a:spcBef>
              <a:buFont typeface="Arial" pitchFamily="34" charset="0"/>
              <a:buChar char="•"/>
            </a:pPr>
            <a:endParaRPr lang="en-US" sz="2200" dirty="0"/>
          </a:p>
          <a:p>
            <a:pPr marL="221952" indent="-221952" eaLnBrk="0" hangingPunct="0">
              <a:lnSpc>
                <a:spcPct val="90000"/>
              </a:lnSpc>
              <a:spcBef>
                <a:spcPts val="600"/>
              </a:spcBef>
              <a:buFont typeface="Arial" pitchFamily="34" charset="0"/>
              <a:buChar char="•"/>
            </a:pPr>
            <a:endParaRPr lang="en-US" sz="2200" dirty="0"/>
          </a:p>
          <a:p>
            <a:pPr marL="221952" indent="-221952" eaLnBrk="0" hangingPunct="0">
              <a:lnSpc>
                <a:spcPct val="90000"/>
              </a:lnSpc>
              <a:spcBef>
                <a:spcPts val="600"/>
              </a:spcBef>
              <a:buFont typeface="Arial" pitchFamily="34" charset="0"/>
              <a:buChar char="•"/>
            </a:pPr>
            <a:endParaRPr lang="en-US" sz="2200" dirty="0"/>
          </a:p>
          <a:p>
            <a:pPr marL="221952" indent="-221952" eaLnBrk="0" hangingPunct="0">
              <a:lnSpc>
                <a:spcPct val="90000"/>
              </a:lnSpc>
              <a:spcBef>
                <a:spcPts val="600"/>
              </a:spcBef>
              <a:buFont typeface="Arial" pitchFamily="34" charset="0"/>
              <a:buChar char="•"/>
            </a:pPr>
            <a:endParaRPr lang="en-US" sz="2200" dirty="0"/>
          </a:p>
          <a:p>
            <a:pPr marL="221952" indent="-221952" eaLnBrk="0" hangingPunct="0">
              <a:lnSpc>
                <a:spcPct val="90000"/>
              </a:lnSpc>
              <a:spcBef>
                <a:spcPts val="600"/>
              </a:spcBef>
              <a:buFont typeface="Arial" pitchFamily="34" charset="0"/>
              <a:buChar char="•"/>
            </a:pPr>
            <a:endParaRPr lang="en-US" sz="2200" dirty="0"/>
          </a:p>
          <a:p>
            <a:pPr marL="221952" indent="-221952" eaLnBrk="0" hangingPunct="0">
              <a:lnSpc>
                <a:spcPct val="90000"/>
              </a:lnSpc>
              <a:spcBef>
                <a:spcPts val="600"/>
              </a:spcBef>
              <a:buFont typeface="Arial" pitchFamily="34" charset="0"/>
              <a:buChar char="•"/>
            </a:pPr>
            <a:endParaRPr lang="en-US" sz="2200" dirty="0"/>
          </a:p>
          <a:p>
            <a:pPr marL="221952" indent="-221952" eaLnBrk="0" hangingPunct="0">
              <a:lnSpc>
                <a:spcPct val="90000"/>
              </a:lnSpc>
              <a:spcBef>
                <a:spcPts val="600"/>
              </a:spcBef>
              <a:buFont typeface="Arial" pitchFamily="34" charset="0"/>
              <a:buChar char="•"/>
            </a:pPr>
            <a:endParaRPr lang="en-US" sz="2200" dirty="0"/>
          </a:p>
          <a:p>
            <a:pPr eaLnBrk="0" hangingPunct="0">
              <a:lnSpc>
                <a:spcPct val="90000"/>
              </a:lnSpc>
              <a:spcBef>
                <a:spcPts val="600"/>
              </a:spcBef>
            </a:pPr>
            <a:endParaRPr lang="en-US" sz="2200" dirty="0"/>
          </a:p>
          <a:p>
            <a:pPr marL="221952" indent="-221952" eaLnBrk="0" hangingPunct="0">
              <a:lnSpc>
                <a:spcPct val="90000"/>
              </a:lnSpc>
              <a:spcBef>
                <a:spcPts val="600"/>
              </a:spcBef>
              <a:buFont typeface="Arial" pitchFamily="34" charset="0"/>
              <a:buChar char="•"/>
            </a:pPr>
            <a:endParaRPr lang="en-US" sz="2200" dirty="0"/>
          </a:p>
          <a:p>
            <a:pPr marL="221952" indent="-221952" eaLnBrk="0" hangingPunct="0">
              <a:lnSpc>
                <a:spcPct val="90000"/>
              </a:lnSpc>
              <a:spcBef>
                <a:spcPts val="600"/>
              </a:spcBef>
              <a:buFont typeface="Arial" pitchFamily="34" charset="0"/>
              <a:buChar char="•"/>
            </a:pPr>
            <a:endParaRPr lang="en-US" sz="2200" dirty="0"/>
          </a:p>
          <a:p>
            <a:pPr marL="221952" indent="-221952" eaLnBrk="0" hangingPunct="0">
              <a:lnSpc>
                <a:spcPct val="90000"/>
              </a:lnSpc>
              <a:spcBef>
                <a:spcPts val="600"/>
              </a:spcBef>
              <a:buFont typeface="Arial" pitchFamily="34" charset="0"/>
              <a:buChar char="•"/>
            </a:pPr>
            <a:endParaRPr lang="en-US" sz="2200" dirty="0"/>
          </a:p>
          <a:p>
            <a:pPr marL="221952" indent="-221952" eaLnBrk="0" hangingPunct="0">
              <a:lnSpc>
                <a:spcPct val="90000"/>
              </a:lnSpc>
              <a:spcBef>
                <a:spcPts val="600"/>
              </a:spcBef>
              <a:buFont typeface="Arial" pitchFamily="34" charset="0"/>
              <a:buChar char="•"/>
            </a:pPr>
            <a:endParaRPr lang="en-US" sz="2200" dirty="0"/>
          </a:p>
          <a:p>
            <a:pPr marL="221952" indent="-221952" eaLnBrk="0" hangingPunct="0">
              <a:lnSpc>
                <a:spcPct val="90000"/>
              </a:lnSpc>
              <a:spcBef>
                <a:spcPts val="600"/>
              </a:spcBef>
              <a:buFont typeface="Arial" pitchFamily="34" charset="0"/>
              <a:buChar char="•"/>
            </a:pPr>
            <a:endParaRPr lang="en-US" sz="2200" dirty="0"/>
          </a:p>
          <a:p>
            <a:pPr marL="221952" indent="-221952" eaLnBrk="0" hangingPunct="0">
              <a:lnSpc>
                <a:spcPct val="90000"/>
              </a:lnSpc>
              <a:spcBef>
                <a:spcPts val="600"/>
              </a:spcBef>
              <a:buFont typeface="Arial" pitchFamily="34" charset="0"/>
              <a:buChar char="•"/>
            </a:pPr>
            <a:endParaRPr lang="en-US" sz="2200" dirty="0"/>
          </a:p>
          <a:p>
            <a:pPr eaLnBrk="0" hangingPunct="0">
              <a:lnSpc>
                <a:spcPct val="90000"/>
              </a:lnSpc>
              <a:spcBef>
                <a:spcPts val="600"/>
              </a:spcBef>
            </a:pPr>
            <a:endParaRPr lang="en-US" sz="2200" dirty="0"/>
          </a:p>
          <a:p>
            <a:pPr marL="221952" indent="-221952" eaLnBrk="0" hangingPunct="0">
              <a:lnSpc>
                <a:spcPct val="90000"/>
              </a:lnSpc>
              <a:spcBef>
                <a:spcPts val="600"/>
              </a:spcBef>
              <a:buFont typeface="Arial" pitchFamily="34" charset="0"/>
              <a:buChar char="•"/>
            </a:pPr>
            <a:endParaRPr lang="en-US" sz="2200" dirty="0"/>
          </a:p>
        </p:txBody>
      </p:sp>
      <p:grpSp>
        <p:nvGrpSpPr>
          <p:cNvPr id="7" name="Group 6">
            <a:extLst>
              <a:ext uri="{FF2B5EF4-FFF2-40B4-BE49-F238E27FC236}">
                <a16:creationId xmlns:a16="http://schemas.microsoft.com/office/drawing/2014/main" id="{5583090B-1812-416D-81F4-25F727241A1E}"/>
              </a:ext>
            </a:extLst>
          </p:cNvPr>
          <p:cNvGrpSpPr/>
          <p:nvPr/>
        </p:nvGrpSpPr>
        <p:grpSpPr>
          <a:xfrm>
            <a:off x="579316" y="417119"/>
            <a:ext cx="5393376" cy="8833238"/>
            <a:chOff x="1939658" y="582303"/>
            <a:chExt cx="2696688" cy="4116165"/>
          </a:xfrm>
        </p:grpSpPr>
        <p:pic>
          <p:nvPicPr>
            <p:cNvPr id="8" name="Picture 5">
              <a:extLst>
                <a:ext uri="{FF2B5EF4-FFF2-40B4-BE49-F238E27FC236}">
                  <a16:creationId xmlns:a16="http://schemas.microsoft.com/office/drawing/2014/main" id="{59B5A9D3-5927-4800-ADC4-CCA3B829F4DD}"/>
                </a:ext>
              </a:extLst>
            </p:cNvPr>
            <p:cNvPicPr>
              <a:picLocks noChangeArrowheads="1"/>
            </p:cNvPicPr>
            <p:nvPr/>
          </p:nvPicPr>
          <p:blipFill rotWithShape="1">
            <a:blip r:embed="rId3">
              <a:extLst>
                <a:ext uri="{28A0092B-C50C-407E-A947-70E740481C1C}">
                  <a14:useLocalDpi xmlns:a14="http://schemas.microsoft.com/office/drawing/2010/main"/>
                </a:ext>
              </a:extLst>
            </a:blip>
            <a:srcRect/>
            <a:stretch/>
          </p:blipFill>
          <p:spPr bwMode="auto">
            <a:xfrm>
              <a:off x="1939658" y="598332"/>
              <a:ext cx="2696688" cy="410013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19">
              <a:extLst>
                <a:ext uri="{FF2B5EF4-FFF2-40B4-BE49-F238E27FC236}">
                  <a16:creationId xmlns:a16="http://schemas.microsoft.com/office/drawing/2014/main" id="{841AFE3E-32F0-4A72-BB50-893FA184A723}"/>
                </a:ext>
              </a:extLst>
            </p:cNvPr>
            <p:cNvSpPr txBox="1">
              <a:spLocks noChangeArrowheads="1"/>
            </p:cNvSpPr>
            <p:nvPr/>
          </p:nvSpPr>
          <p:spPr bwMode="auto">
            <a:xfrm>
              <a:off x="1939658" y="582303"/>
              <a:ext cx="2696688" cy="573585"/>
            </a:xfrm>
            <a:prstGeom prst="rect">
              <a:avLst/>
            </a:prstGeom>
            <a:solidFill>
              <a:srgbClr val="117788"/>
            </a:solidFill>
            <a:ln w="9525">
              <a:noFill/>
              <a:miter lim="800000"/>
              <a:headEnd/>
              <a:tailEnd/>
            </a:ln>
            <a:effectLst/>
          </p:spPr>
          <p:txBody>
            <a:bodyPr wrap="square" lIns="182654" tIns="91340" rIns="182654" bIns="91340" anchor="ctr" anchorCtr="0">
              <a:noAutofit/>
            </a:bodyPr>
            <a:lstStyle>
              <a:defPPr>
                <a:defRPr lang="en-US"/>
              </a:defPPr>
              <a:lvl1pPr algn="ctr" fontAlgn="auto">
                <a:spcBef>
                  <a:spcPts val="0"/>
                </a:spcBef>
                <a:spcAft>
                  <a:spcPts val="0"/>
                </a:spcAft>
                <a:defRPr sz="1600" b="1">
                  <a:solidFill>
                    <a:schemeClr val="bg1"/>
                  </a:solidFill>
                  <a:latin typeface="+mn-lt"/>
                  <a:cs typeface="+mn-cs"/>
                </a:defRPr>
              </a:lvl1pPr>
            </a:lstStyle>
            <a:p>
              <a:pPr fontAlgn="base">
                <a:spcBef>
                  <a:spcPct val="0"/>
                </a:spcBef>
                <a:spcAft>
                  <a:spcPct val="0"/>
                </a:spcAft>
              </a:pPr>
              <a:r>
                <a:rPr lang="en-US" sz="3200" kern="0" dirty="0">
                  <a:cs typeface="Calibri" panose="020F0502020204030204" pitchFamily="34" charset="0"/>
                </a:rPr>
                <a:t>Smart thermal management</a:t>
              </a:r>
            </a:p>
          </p:txBody>
        </p:sp>
        <p:sp>
          <p:nvSpPr>
            <p:cNvPr id="10" name="Text Box 22">
              <a:extLst>
                <a:ext uri="{FF2B5EF4-FFF2-40B4-BE49-F238E27FC236}">
                  <a16:creationId xmlns:a16="http://schemas.microsoft.com/office/drawing/2014/main" id="{B8273F2D-E003-481A-93F1-3140171C04FD}"/>
                </a:ext>
              </a:extLst>
            </p:cNvPr>
            <p:cNvSpPr txBox="1">
              <a:spLocks noChangeArrowheads="1"/>
            </p:cNvSpPr>
            <p:nvPr/>
          </p:nvSpPr>
          <p:spPr bwMode="auto">
            <a:xfrm>
              <a:off x="1939658" y="982485"/>
              <a:ext cx="2696688" cy="3606908"/>
            </a:xfrm>
            <a:prstGeom prst="rect">
              <a:avLst/>
            </a:prstGeom>
            <a:noFill/>
            <a:ln w="9525">
              <a:noFill/>
              <a:miter lim="800000"/>
              <a:headEnd/>
              <a:tailEnd/>
            </a:ln>
          </p:spPr>
          <p:txBody>
            <a:bodyPr wrap="square" lIns="182654" tIns="91340" rIns="182654" bIns="91340">
              <a:spAutoFit/>
            </a:bodyPr>
            <a:lstStyle/>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dirty="0"/>
            </a:p>
            <a:p>
              <a:pPr eaLnBrk="0" hangingPunct="0">
                <a:lnSpc>
                  <a:spcPct val="90000"/>
                </a:lnSpc>
                <a:spcBef>
                  <a:spcPts val="600"/>
                </a:spcBef>
              </a:pPr>
              <a:endParaRPr lang="en-US" sz="2200" dirty="0">
                <a:solidFill>
                  <a:srgbClr val="000000"/>
                </a:solidFill>
                <a:cs typeface="Calibri" pitchFamily="34" charset="0"/>
              </a:endParaRPr>
            </a:p>
          </p:txBody>
        </p:sp>
      </p:grpSp>
      <p:pic>
        <p:nvPicPr>
          <p:cNvPr id="11" name="Picture 5">
            <a:extLst>
              <a:ext uri="{FF2B5EF4-FFF2-40B4-BE49-F238E27FC236}">
                <a16:creationId xmlns:a16="http://schemas.microsoft.com/office/drawing/2014/main" id="{AB20223D-ABFD-49D3-BA8E-7C3C89B0E0D9}"/>
              </a:ext>
            </a:extLst>
          </p:cNvPr>
          <p:cNvPicPr>
            <a:picLocks noChangeArrowheads="1"/>
          </p:cNvPicPr>
          <p:nvPr/>
        </p:nvPicPr>
        <p:blipFill rotWithShape="1">
          <a:blip r:embed="rId4">
            <a:extLst>
              <a:ext uri="{28A0092B-C50C-407E-A947-70E740481C1C}">
                <a14:useLocalDpi xmlns:a14="http://schemas.microsoft.com/office/drawing/2010/main"/>
              </a:ext>
            </a:extLst>
          </a:blip>
          <a:srcRect/>
          <a:stretch/>
        </p:blipFill>
        <p:spPr bwMode="auto">
          <a:xfrm>
            <a:off x="6558907" y="411895"/>
            <a:ext cx="5393378" cy="881221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12" name="Text Box 19">
                <a:extLst>
                  <a:ext uri="{FF2B5EF4-FFF2-40B4-BE49-F238E27FC236}">
                    <a16:creationId xmlns:a16="http://schemas.microsoft.com/office/drawing/2014/main" id="{3A53BA29-4191-4CBB-86BE-4030C88EF1BF}"/>
                  </a:ext>
                </a:extLst>
              </p:cNvPr>
              <p:cNvSpPr txBox="1">
                <a:spLocks noChangeArrowheads="1"/>
              </p:cNvSpPr>
              <p:nvPr/>
            </p:nvSpPr>
            <p:spPr bwMode="auto">
              <a:xfrm>
                <a:off x="6558908" y="404415"/>
                <a:ext cx="5393352" cy="1243610"/>
              </a:xfrm>
              <a:prstGeom prst="rect">
                <a:avLst/>
              </a:prstGeom>
              <a:solidFill>
                <a:schemeClr val="tx2"/>
              </a:solidFill>
              <a:ln w="9525">
                <a:noFill/>
                <a:miter lim="800000"/>
                <a:headEnd/>
                <a:tailEnd/>
              </a:ln>
              <a:effectLst/>
            </p:spPr>
            <p:txBody>
              <a:bodyPr wrap="square" lIns="182654" tIns="91340" rIns="182654" bIns="91340" anchor="ctr" anchorCtr="0">
                <a:noAutofit/>
              </a:bodyPr>
              <a:lstStyle>
                <a:defPPr>
                  <a:defRPr lang="en-US"/>
                </a:defPPr>
                <a:lvl1pPr algn="ctr" fontAlgn="auto">
                  <a:spcBef>
                    <a:spcPts val="0"/>
                  </a:spcBef>
                  <a:spcAft>
                    <a:spcPts val="0"/>
                  </a:spcAft>
                  <a:defRPr sz="1600" b="1">
                    <a:solidFill>
                      <a:schemeClr val="bg1"/>
                    </a:solidFill>
                    <a:latin typeface="+mn-lt"/>
                    <a:cs typeface="+mn-cs"/>
                  </a:defRPr>
                </a:lvl1pPr>
              </a:lstStyle>
              <a:p>
                <a:r>
                  <a:rPr lang="en-US" sz="3200" kern="0" dirty="0">
                    <a:cs typeface="Calibri" panose="020F0502020204030204" pitchFamily="34" charset="0"/>
                  </a:rPr>
                  <a:t>Stable operating </a:t>
                </a:r>
              </a:p>
              <a:p>
                <a:r>
                  <a:rPr lang="en-US" sz="3200" kern="0" dirty="0">
                    <a:cs typeface="Calibri" panose="020F0502020204030204" pitchFamily="34" charset="0"/>
                  </a:rPr>
                  <a:t>2.1MHz </a:t>
                </a:r>
                <a14:m>
                  <m:oMath xmlns:m="http://schemas.openxmlformats.org/officeDocument/2006/math">
                    <m:sSub>
                      <m:sSubPr>
                        <m:ctrlPr>
                          <a:rPr lang="en-US" sz="3200" i="1" kern="0">
                            <a:latin typeface="Cambria Math" panose="02040503050406030204" pitchFamily="18" charset="0"/>
                            <a:cs typeface="Calibri" panose="020F0502020204030204" pitchFamily="34" charset="0"/>
                          </a:rPr>
                        </m:ctrlPr>
                      </m:sSubPr>
                      <m:e>
                        <m:r>
                          <a:rPr lang="en-US" sz="3200" i="1" kern="0">
                            <a:latin typeface="Cambria Math" panose="02040503050406030204" pitchFamily="18" charset="0"/>
                            <a:cs typeface="Calibri" panose="020F0502020204030204" pitchFamily="34" charset="0"/>
                          </a:rPr>
                          <m:t>𝒇</m:t>
                        </m:r>
                      </m:e>
                      <m:sub>
                        <m:r>
                          <a:rPr lang="en-US" sz="3200" i="1" kern="0">
                            <a:latin typeface="Cambria Math" panose="02040503050406030204" pitchFamily="18" charset="0"/>
                            <a:cs typeface="Calibri" panose="020F0502020204030204" pitchFamily="34" charset="0"/>
                          </a:rPr>
                          <m:t>𝑺𝑾</m:t>
                        </m:r>
                      </m:sub>
                    </m:sSub>
                  </m:oMath>
                </a14:m>
                <a:endParaRPr lang="en-US" sz="3200" kern="0" dirty="0">
                  <a:cs typeface="Calibri" panose="020F0502020204030204" pitchFamily="34" charset="0"/>
                </a:endParaRPr>
              </a:p>
            </p:txBody>
          </p:sp>
        </mc:Choice>
        <mc:Fallback xmlns="">
          <p:sp>
            <p:nvSpPr>
              <p:cNvPr id="12" name="Text Box 19">
                <a:extLst>
                  <a:ext uri="{FF2B5EF4-FFF2-40B4-BE49-F238E27FC236}">
                    <a16:creationId xmlns:a16="http://schemas.microsoft.com/office/drawing/2014/main" id="{3A53BA29-4191-4CBB-86BE-4030C88EF1BF}"/>
                  </a:ext>
                </a:extLst>
              </p:cNvPr>
              <p:cNvSpPr txBox="1">
                <a:spLocks noRot="1" noChangeAspect="1" noMove="1" noResize="1" noEditPoints="1" noAdjustHandles="1" noChangeArrowheads="1" noChangeShapeType="1" noTextEdit="1"/>
              </p:cNvSpPr>
              <p:nvPr/>
            </p:nvSpPr>
            <p:spPr bwMode="auto">
              <a:xfrm>
                <a:off x="6558908" y="404415"/>
                <a:ext cx="5393352" cy="1243610"/>
              </a:xfrm>
              <a:prstGeom prst="rect">
                <a:avLst/>
              </a:prstGeom>
              <a:blipFill>
                <a:blip r:embed="rId5"/>
                <a:stretch>
                  <a:fillRect b="-9314"/>
                </a:stretch>
              </a:blipFill>
              <a:ln w="9525">
                <a:noFill/>
                <a:miter lim="800000"/>
                <a:headEnd/>
                <a:tailEnd/>
              </a:ln>
              <a:effectLst/>
            </p:spPr>
            <p:txBody>
              <a:bodyPr/>
              <a:lstStyle/>
              <a:p>
                <a:r>
                  <a:rPr lang="en-US">
                    <a:noFill/>
                  </a:rPr>
                  <a:t> </a:t>
                </a:r>
              </a:p>
            </p:txBody>
          </p:sp>
        </mc:Fallback>
      </mc:AlternateContent>
      <p:sp>
        <p:nvSpPr>
          <p:cNvPr id="13" name="Text Box 22">
            <a:extLst>
              <a:ext uri="{FF2B5EF4-FFF2-40B4-BE49-F238E27FC236}">
                <a16:creationId xmlns:a16="http://schemas.microsoft.com/office/drawing/2014/main" id="{6B2F5FA6-7966-49F9-98A8-1B4C85AFC12D}"/>
              </a:ext>
            </a:extLst>
          </p:cNvPr>
          <p:cNvSpPr txBox="1">
            <a:spLocks noChangeArrowheads="1"/>
          </p:cNvSpPr>
          <p:nvPr/>
        </p:nvSpPr>
        <p:spPr bwMode="auto">
          <a:xfrm>
            <a:off x="6558908" y="1228055"/>
            <a:ext cx="5393376" cy="7740379"/>
          </a:xfrm>
          <a:prstGeom prst="rect">
            <a:avLst/>
          </a:prstGeom>
          <a:noFill/>
          <a:ln w="9525">
            <a:noFill/>
            <a:miter lim="800000"/>
            <a:headEnd/>
            <a:tailEnd/>
          </a:ln>
        </p:spPr>
        <p:txBody>
          <a:bodyPr wrap="square" lIns="182654" tIns="91340" rIns="182654" bIns="91340">
            <a:spAutoFit/>
          </a:bodyPr>
          <a:lstStyle/>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solidFill>
                <a:srgbClr val="000000"/>
              </a:solidFill>
              <a:cs typeface="Calibri" pitchFamily="34" charset="0"/>
            </a:endParaRPr>
          </a:p>
          <a:p>
            <a:pPr eaLnBrk="0" hangingPunct="0">
              <a:lnSpc>
                <a:spcPct val="90000"/>
              </a:lnSpc>
              <a:spcBef>
                <a:spcPts val="600"/>
              </a:spcBef>
            </a:pPr>
            <a:endParaRPr lang="en-US" sz="2200" b="1" dirty="0"/>
          </a:p>
        </p:txBody>
      </p:sp>
      <p:pic>
        <p:nvPicPr>
          <p:cNvPr id="18" name="Picture 3">
            <a:extLst>
              <a:ext uri="{FF2B5EF4-FFF2-40B4-BE49-F238E27FC236}">
                <a16:creationId xmlns:a16="http://schemas.microsoft.com/office/drawing/2014/main" id="{3AEE9A6B-3318-4F8F-A2EA-4BD74F17E0AA}"/>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744151" y="2100293"/>
            <a:ext cx="5063706" cy="2459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4">
            <a:extLst>
              <a:ext uri="{FF2B5EF4-FFF2-40B4-BE49-F238E27FC236}">
                <a16:creationId xmlns:a16="http://schemas.microsoft.com/office/drawing/2014/main" id="{F1CC34A5-B0DC-4781-A0D1-6CDB9B4AB431}"/>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6656333" y="1665613"/>
            <a:ext cx="5198502" cy="3705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Oval 19">
            <a:extLst>
              <a:ext uri="{FF2B5EF4-FFF2-40B4-BE49-F238E27FC236}">
                <a16:creationId xmlns:a16="http://schemas.microsoft.com/office/drawing/2014/main" id="{8581D617-6625-404D-BBFB-BCE18F26CAD7}"/>
              </a:ext>
            </a:extLst>
          </p:cNvPr>
          <p:cNvSpPr/>
          <p:nvPr/>
        </p:nvSpPr>
        <p:spPr>
          <a:xfrm>
            <a:off x="7029460" y="4282718"/>
            <a:ext cx="1657340" cy="41952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pic>
        <p:nvPicPr>
          <p:cNvPr id="34" name="Picture 3">
            <a:extLst>
              <a:ext uri="{FF2B5EF4-FFF2-40B4-BE49-F238E27FC236}">
                <a16:creationId xmlns:a16="http://schemas.microsoft.com/office/drawing/2014/main" id="{0E3257EC-5548-472E-9265-05D6AF0B2252}"/>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1198986" y="4836571"/>
            <a:ext cx="4238432" cy="3636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32">
            <a:extLst>
              <a:ext uri="{FF2B5EF4-FFF2-40B4-BE49-F238E27FC236}">
                <a16:creationId xmlns:a16="http://schemas.microsoft.com/office/drawing/2014/main" id="{648184D4-FC7F-4807-83E7-1AF1B1B8264F}"/>
              </a:ext>
            </a:extLst>
          </p:cNvPr>
          <p:cNvPicPr>
            <a:picLocks noChangeAspect="1"/>
          </p:cNvPicPr>
          <p:nvPr/>
        </p:nvPicPr>
        <p:blipFill>
          <a:blip r:embed="rId9"/>
          <a:stretch>
            <a:fillRect/>
          </a:stretch>
        </p:blipFill>
        <p:spPr>
          <a:xfrm>
            <a:off x="7294248" y="5317538"/>
            <a:ext cx="3328032" cy="3047488"/>
          </a:xfrm>
          <a:prstGeom prst="rect">
            <a:avLst/>
          </a:prstGeom>
        </p:spPr>
      </p:pic>
      <p:sp>
        <p:nvSpPr>
          <p:cNvPr id="35" name="Rectangle 34">
            <a:extLst>
              <a:ext uri="{FF2B5EF4-FFF2-40B4-BE49-F238E27FC236}">
                <a16:creationId xmlns:a16="http://schemas.microsoft.com/office/drawing/2014/main" id="{2FAB68CA-2950-4927-93CD-26C90386929A}"/>
              </a:ext>
            </a:extLst>
          </p:cNvPr>
          <p:cNvSpPr/>
          <p:nvPr/>
        </p:nvSpPr>
        <p:spPr>
          <a:xfrm>
            <a:off x="579316" y="4594506"/>
            <a:ext cx="1117614" cy="338554"/>
          </a:xfrm>
          <a:prstGeom prst="rect">
            <a:avLst/>
          </a:prstGeom>
        </p:spPr>
        <p:txBody>
          <a:bodyPr wrap="none">
            <a:spAutoFit/>
          </a:bodyPr>
          <a:lstStyle/>
          <a:p>
            <a:r>
              <a:rPr lang="en-US" sz="1600" b="1" dirty="0"/>
              <a:t>VQFN-HR</a:t>
            </a:r>
          </a:p>
        </p:txBody>
      </p:sp>
      <p:sp>
        <p:nvSpPr>
          <p:cNvPr id="40" name="Rectangle: Rounded Corners 39">
            <a:extLst>
              <a:ext uri="{FF2B5EF4-FFF2-40B4-BE49-F238E27FC236}">
                <a16:creationId xmlns:a16="http://schemas.microsoft.com/office/drawing/2014/main" id="{8512CC3F-881A-4C07-9002-446AECD2721F}"/>
              </a:ext>
            </a:extLst>
          </p:cNvPr>
          <p:cNvSpPr/>
          <p:nvPr/>
        </p:nvSpPr>
        <p:spPr>
          <a:xfrm>
            <a:off x="13125028" y="5647244"/>
            <a:ext cx="4331660" cy="2545240"/>
          </a:xfrm>
          <a:prstGeom prst="roundRect">
            <a:avLst/>
          </a:prstGeom>
          <a:solidFill>
            <a:srgbClr val="1177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200" b="1" dirty="0">
                <a:solidFill>
                  <a:schemeClr val="bg1"/>
                </a:solidFill>
                <a:latin typeface="Calibri" panose="020F0502020204030204" pitchFamily="34" charset="0"/>
                <a:ea typeface="Times New Roman" panose="02020603050405020304" pitchFamily="18" charset="0"/>
              </a:rPr>
              <a:t>EMI standard : CISPR 25 Class5</a:t>
            </a:r>
          </a:p>
          <a:p>
            <a:r>
              <a:rPr lang="en-US" sz="2200" b="1" dirty="0">
                <a:solidFill>
                  <a:schemeClr val="bg1"/>
                </a:solidFill>
                <a:latin typeface="Calibri" panose="020F0502020204030204" pitchFamily="34" charset="0"/>
                <a:ea typeface="Times New Roman" panose="02020603050405020304" pitchFamily="18" charset="0"/>
              </a:rPr>
              <a:t>PMP40723  FSW = 2.2MHz </a:t>
            </a:r>
            <a:r>
              <a:rPr lang="en-US" sz="2200" b="1" dirty="0">
                <a:solidFill>
                  <a:srgbClr val="92D050"/>
                </a:solidFill>
                <a:latin typeface="Calibri" panose="020F0502020204030204" pitchFamily="34" charset="0"/>
                <a:ea typeface="Times New Roman" panose="02020603050405020304" pitchFamily="18" charset="0"/>
              </a:rPr>
              <a:t>PASS</a:t>
            </a:r>
            <a:r>
              <a:rPr lang="en-US" sz="2200" b="1" dirty="0">
                <a:solidFill>
                  <a:schemeClr val="bg1"/>
                </a:solidFill>
                <a:latin typeface="Calibri" panose="020F0502020204030204" pitchFamily="34" charset="0"/>
                <a:ea typeface="Times New Roman" panose="02020603050405020304" pitchFamily="18" charset="0"/>
              </a:rPr>
              <a:t> </a:t>
            </a:r>
            <a:r>
              <a:rPr lang="en-US" sz="2200" b="1" dirty="0">
                <a:solidFill>
                  <a:schemeClr val="bg1"/>
                </a:solidFill>
                <a:latin typeface="Calibri" panose="020F0502020204030204" pitchFamily="34" charset="0"/>
              </a:rPr>
              <a:t>PMP40680  FSW = 400kHz </a:t>
            </a:r>
            <a:r>
              <a:rPr lang="en-US" sz="2200" b="1" dirty="0">
                <a:solidFill>
                  <a:srgbClr val="92D050"/>
                </a:solidFill>
                <a:latin typeface="Calibri" panose="020F0502020204030204" pitchFamily="34" charset="0"/>
                <a:ea typeface="Times New Roman" panose="02020603050405020304" pitchFamily="18" charset="0"/>
              </a:rPr>
              <a:t>PASS</a:t>
            </a:r>
            <a:endParaRPr lang="en-US" sz="2200" b="1" dirty="0">
              <a:solidFill>
                <a:srgbClr val="92D050"/>
              </a:solidFill>
            </a:endParaRPr>
          </a:p>
        </p:txBody>
      </p:sp>
      <p:pic>
        <p:nvPicPr>
          <p:cNvPr id="24" name="Picture 2" descr="PMP40680 CISPR 25 Class 5 400-kHz-rated 30-W automotive dual USB Type-C® charger reference design board image (front)">
            <a:extLst>
              <a:ext uri="{FF2B5EF4-FFF2-40B4-BE49-F238E27FC236}">
                <a16:creationId xmlns:a16="http://schemas.microsoft.com/office/drawing/2014/main" id="{79DE160B-485E-40F3-8B58-E6BCB27635FF}"/>
              </a:ext>
            </a:extLst>
          </p:cNvPr>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13125029" y="1777498"/>
            <a:ext cx="4418822" cy="2545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98738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1A652-D5B9-4A7B-9606-9EB4AF3C8AD4}"/>
              </a:ext>
            </a:extLst>
          </p:cNvPr>
          <p:cNvSpPr>
            <a:spLocks noGrp="1"/>
          </p:cNvSpPr>
          <p:nvPr>
            <p:ph type="title"/>
          </p:nvPr>
        </p:nvSpPr>
        <p:spPr>
          <a:xfrm>
            <a:off x="576097" y="214326"/>
            <a:ext cx="16804449" cy="1222376"/>
          </a:xfrm>
        </p:spPr>
        <p:txBody>
          <a:bodyPr/>
          <a:lstStyle/>
          <a:p>
            <a:r>
              <a:rPr lang="en-US" dirty="0"/>
              <a:t>Automotive USB design </a:t>
            </a:r>
            <a:r>
              <a:rPr lang="en-US" altLang="zh-CN" dirty="0"/>
              <a:t>c</a:t>
            </a:r>
            <a:r>
              <a:rPr lang="en-US" dirty="0"/>
              <a:t>hallenges</a:t>
            </a:r>
          </a:p>
        </p:txBody>
      </p:sp>
      <p:sp>
        <p:nvSpPr>
          <p:cNvPr id="3" name="Slide Number Placeholder 2">
            <a:extLst>
              <a:ext uri="{FF2B5EF4-FFF2-40B4-BE49-F238E27FC236}">
                <a16:creationId xmlns:a16="http://schemas.microsoft.com/office/drawing/2014/main" id="{8308FBC2-3079-4CC2-8CD0-2A525EAA99C2}"/>
              </a:ext>
            </a:extLst>
          </p:cNvPr>
          <p:cNvSpPr>
            <a:spLocks noGrp="1"/>
          </p:cNvSpPr>
          <p:nvPr>
            <p:ph type="sldNum" sz="quarter" idx="10"/>
          </p:nvPr>
        </p:nvSpPr>
        <p:spPr/>
        <p:txBody>
          <a:bodyPr/>
          <a:lstStyle/>
          <a:p>
            <a:pPr>
              <a:defRPr/>
            </a:pPr>
            <a:fld id="{195943FE-A643-495D-91E3-E0799B85E4EA}" type="slidenum">
              <a:rPr lang="en-US" smtClean="0"/>
              <a:pPr>
                <a:defRPr/>
              </a:pPr>
              <a:t>4</a:t>
            </a:fld>
            <a:endParaRPr lang="en-US"/>
          </a:p>
        </p:txBody>
      </p:sp>
      <p:pic>
        <p:nvPicPr>
          <p:cNvPr id="4" name="Picture 2" descr="Figure 4">
            <a:extLst>
              <a:ext uri="{FF2B5EF4-FFF2-40B4-BE49-F238E27FC236}">
                <a16:creationId xmlns:a16="http://schemas.microsoft.com/office/drawing/2014/main" id="{20B17C54-3990-464C-97EC-355541C08755}"/>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foregroundMark x1="55769" y1="73077" x2="55769" y2="73077"/>
                      </a14:backgroundRemoval>
                    </a14:imgEffect>
                  </a14:imgLayer>
                </a14:imgProps>
              </a:ext>
              <a:ext uri="{28A0092B-C50C-407E-A947-70E740481C1C}">
                <a14:useLocalDpi xmlns:a14="http://schemas.microsoft.com/office/drawing/2010/main"/>
              </a:ext>
            </a:extLst>
          </a:blip>
          <a:srcRect/>
          <a:stretch>
            <a:fillRect/>
          </a:stretch>
        </p:blipFill>
        <p:spPr bwMode="auto">
          <a:xfrm>
            <a:off x="576098" y="2033730"/>
            <a:ext cx="5269508" cy="395213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6412AF20-12A0-46E7-81B3-135B86B4E1C9}"/>
              </a:ext>
            </a:extLst>
          </p:cNvPr>
          <p:cNvSpPr txBox="1"/>
          <p:nvPr/>
        </p:nvSpPr>
        <p:spPr>
          <a:xfrm>
            <a:off x="832071" y="1859676"/>
            <a:ext cx="4338047" cy="523220"/>
          </a:xfrm>
          <a:prstGeom prst="rect">
            <a:avLst/>
          </a:prstGeom>
          <a:noFill/>
        </p:spPr>
        <p:txBody>
          <a:bodyPr wrap="none" rtlCol="0">
            <a:spAutoFit/>
          </a:bodyPr>
          <a:lstStyle/>
          <a:p>
            <a:r>
              <a:rPr lang="en-US" sz="2800" b="1" dirty="0"/>
              <a:t>Charging circuit thermal</a:t>
            </a:r>
          </a:p>
        </p:txBody>
      </p:sp>
      <p:grpSp>
        <p:nvGrpSpPr>
          <p:cNvPr id="11" name="Group 10">
            <a:extLst>
              <a:ext uri="{FF2B5EF4-FFF2-40B4-BE49-F238E27FC236}">
                <a16:creationId xmlns:a16="http://schemas.microsoft.com/office/drawing/2014/main" id="{80638E8E-73BF-44F3-B08F-68CD6D2B1B75}"/>
              </a:ext>
            </a:extLst>
          </p:cNvPr>
          <p:cNvGrpSpPr/>
          <p:nvPr/>
        </p:nvGrpSpPr>
        <p:grpSpPr>
          <a:xfrm>
            <a:off x="6707078" y="2494856"/>
            <a:ext cx="3524248" cy="3176312"/>
            <a:chOff x="544910" y="1581150"/>
            <a:chExt cx="1762124" cy="1588156"/>
          </a:xfrm>
        </p:grpSpPr>
        <p:grpSp>
          <p:nvGrpSpPr>
            <p:cNvPr id="12" name="Group 11">
              <a:extLst>
                <a:ext uri="{FF2B5EF4-FFF2-40B4-BE49-F238E27FC236}">
                  <a16:creationId xmlns:a16="http://schemas.microsoft.com/office/drawing/2014/main" id="{ADFC81F2-2193-40F8-81DD-0B8ABE6C81D4}"/>
                </a:ext>
              </a:extLst>
            </p:cNvPr>
            <p:cNvGrpSpPr/>
            <p:nvPr/>
          </p:nvGrpSpPr>
          <p:grpSpPr>
            <a:xfrm>
              <a:off x="544910" y="1581150"/>
              <a:ext cx="1762124" cy="1581074"/>
              <a:chOff x="544910" y="1581150"/>
              <a:chExt cx="1762124" cy="1581074"/>
            </a:xfrm>
          </p:grpSpPr>
          <p:pic>
            <p:nvPicPr>
              <p:cNvPr id="15" name="Picture 14">
                <a:extLst>
                  <a:ext uri="{FF2B5EF4-FFF2-40B4-BE49-F238E27FC236}">
                    <a16:creationId xmlns:a16="http://schemas.microsoft.com/office/drawing/2014/main" id="{E646A2EC-8DA1-4924-8881-AE70A7F2B8F1}"/>
                  </a:ext>
                </a:extLst>
              </p:cNvPr>
              <p:cNvPicPr>
                <a:picLocks noChangeAspect="1"/>
              </p:cNvPicPr>
              <p:nvPr/>
            </p:nvPicPr>
            <p:blipFill>
              <a:blip r:embed="rId4"/>
              <a:stretch>
                <a:fillRect/>
              </a:stretch>
            </p:blipFill>
            <p:spPr>
              <a:xfrm>
                <a:off x="622715" y="1581150"/>
                <a:ext cx="1684319" cy="1484991"/>
              </a:xfrm>
              <a:prstGeom prst="rect">
                <a:avLst/>
              </a:prstGeom>
            </p:spPr>
          </p:pic>
          <p:cxnSp>
            <p:nvCxnSpPr>
              <p:cNvPr id="16" name="Straight Arrow Connector 15">
                <a:extLst>
                  <a:ext uri="{FF2B5EF4-FFF2-40B4-BE49-F238E27FC236}">
                    <a16:creationId xmlns:a16="http://schemas.microsoft.com/office/drawing/2014/main" id="{2B78217D-677F-4297-8E40-4325CC2640BD}"/>
                  </a:ext>
                </a:extLst>
              </p:cNvPr>
              <p:cNvCxnSpPr/>
              <p:nvPr/>
            </p:nvCxnSpPr>
            <p:spPr>
              <a:xfrm flipH="1" flipV="1">
                <a:off x="544910" y="2101177"/>
                <a:ext cx="657225" cy="995860"/>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2936B994-5998-4547-AEE5-6F85C90F3DAA}"/>
                  </a:ext>
                </a:extLst>
              </p:cNvPr>
              <p:cNvCxnSpPr/>
              <p:nvPr/>
            </p:nvCxnSpPr>
            <p:spPr>
              <a:xfrm flipV="1">
                <a:off x="1287860" y="2774341"/>
                <a:ext cx="1019174" cy="387883"/>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3" name="TextBox 12">
              <a:extLst>
                <a:ext uri="{FF2B5EF4-FFF2-40B4-BE49-F238E27FC236}">
                  <a16:creationId xmlns:a16="http://schemas.microsoft.com/office/drawing/2014/main" id="{A88C8762-2545-4541-AD0B-91D380F78B5F}"/>
                </a:ext>
              </a:extLst>
            </p:cNvPr>
            <p:cNvSpPr txBox="1"/>
            <p:nvPr/>
          </p:nvSpPr>
          <p:spPr>
            <a:xfrm rot="3491228">
              <a:off x="460280" y="2500688"/>
              <a:ext cx="388889" cy="169277"/>
            </a:xfrm>
            <a:prstGeom prst="rect">
              <a:avLst/>
            </a:prstGeom>
            <a:solidFill>
              <a:schemeClr val="bg1"/>
            </a:solidFill>
          </p:spPr>
          <p:txBody>
            <a:bodyPr wrap="none" rtlCol="0">
              <a:spAutoFit/>
            </a:bodyPr>
            <a:lstStyle/>
            <a:p>
              <a:pPr defTabSz="914216"/>
              <a:r>
                <a:rPr lang="en-US" sz="1600" b="1" dirty="0">
                  <a:solidFill>
                    <a:srgbClr val="000000"/>
                  </a:solidFill>
                  <a:latin typeface="Arial"/>
                </a:rPr>
                <a:t>50mm</a:t>
              </a:r>
            </a:p>
          </p:txBody>
        </p:sp>
        <p:sp>
          <p:nvSpPr>
            <p:cNvPr id="14" name="TextBox 13">
              <a:extLst>
                <a:ext uri="{FF2B5EF4-FFF2-40B4-BE49-F238E27FC236}">
                  <a16:creationId xmlns:a16="http://schemas.microsoft.com/office/drawing/2014/main" id="{4157C9CD-D78B-47CB-A063-EE5509C25543}"/>
                </a:ext>
              </a:extLst>
            </p:cNvPr>
            <p:cNvSpPr txBox="1"/>
            <p:nvPr/>
          </p:nvSpPr>
          <p:spPr>
            <a:xfrm rot="20320055">
              <a:off x="1685577" y="3000029"/>
              <a:ext cx="388889" cy="169277"/>
            </a:xfrm>
            <a:prstGeom prst="rect">
              <a:avLst/>
            </a:prstGeom>
            <a:solidFill>
              <a:schemeClr val="bg1"/>
            </a:solidFill>
          </p:spPr>
          <p:txBody>
            <a:bodyPr wrap="none" rtlCol="0">
              <a:spAutoFit/>
            </a:bodyPr>
            <a:lstStyle/>
            <a:p>
              <a:pPr defTabSz="914216"/>
              <a:r>
                <a:rPr lang="en-US" sz="1600" b="1" dirty="0">
                  <a:solidFill>
                    <a:srgbClr val="000000"/>
                  </a:solidFill>
                  <a:latin typeface="Arial"/>
                </a:rPr>
                <a:t>40mm</a:t>
              </a:r>
            </a:p>
          </p:txBody>
        </p:sp>
      </p:grpSp>
      <p:grpSp>
        <p:nvGrpSpPr>
          <p:cNvPr id="19" name="Group 18">
            <a:extLst>
              <a:ext uri="{FF2B5EF4-FFF2-40B4-BE49-F238E27FC236}">
                <a16:creationId xmlns:a16="http://schemas.microsoft.com/office/drawing/2014/main" id="{49693C03-F5BB-43EF-959F-09F46EE6B40E}"/>
              </a:ext>
            </a:extLst>
          </p:cNvPr>
          <p:cNvGrpSpPr/>
          <p:nvPr/>
        </p:nvGrpSpPr>
        <p:grpSpPr>
          <a:xfrm>
            <a:off x="971170" y="6399456"/>
            <a:ext cx="8912914" cy="2828260"/>
            <a:chOff x="227811" y="3133749"/>
            <a:chExt cx="4456457" cy="1414130"/>
          </a:xfrm>
        </p:grpSpPr>
        <p:sp>
          <p:nvSpPr>
            <p:cNvPr id="20" name="Rectangle 19">
              <a:extLst>
                <a:ext uri="{FF2B5EF4-FFF2-40B4-BE49-F238E27FC236}">
                  <a16:creationId xmlns:a16="http://schemas.microsoft.com/office/drawing/2014/main" id="{40757427-4E77-4367-8C9A-F74B4348C375}"/>
                </a:ext>
              </a:extLst>
            </p:cNvPr>
            <p:cNvSpPr/>
            <p:nvPr/>
          </p:nvSpPr>
          <p:spPr>
            <a:xfrm>
              <a:off x="227811" y="3133749"/>
              <a:ext cx="4453918" cy="1414130"/>
            </a:xfrm>
            <a:prstGeom prst="rect">
              <a:avLst/>
            </a:prstGeom>
            <a:solidFill>
              <a:schemeClr val="bg2">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pic>
          <p:nvPicPr>
            <p:cNvPr id="21" name="Picture 3">
              <a:extLst>
                <a:ext uri="{FF2B5EF4-FFF2-40B4-BE49-F238E27FC236}">
                  <a16:creationId xmlns:a16="http://schemas.microsoft.com/office/drawing/2014/main" id="{2419E2F9-ACDA-475F-8C69-0F98F09A8315}"/>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125365" y="3726841"/>
              <a:ext cx="1390045" cy="4177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5">
              <a:extLst>
                <a:ext uri="{FF2B5EF4-FFF2-40B4-BE49-F238E27FC236}">
                  <a16:creationId xmlns:a16="http://schemas.microsoft.com/office/drawing/2014/main" id="{FC07AC4B-DCA6-4435-832A-3AFB4B57C736}"/>
                </a:ext>
              </a:extLst>
            </p:cNvPr>
            <p:cNvPicPr>
              <a:picLocks noChangeAspect="1" noChangeArrowheads="1"/>
            </p:cNvPicPr>
            <p:nvPr/>
          </p:nvPicPr>
          <p:blipFill>
            <a:blip r:embed="rId6" cstate="print"/>
            <a:srcRect/>
            <a:stretch>
              <a:fillRect/>
            </a:stretch>
          </p:blipFill>
          <p:spPr bwMode="auto">
            <a:xfrm>
              <a:off x="654391" y="3483606"/>
              <a:ext cx="417040" cy="779107"/>
            </a:xfrm>
            <a:prstGeom prst="rect">
              <a:avLst/>
            </a:prstGeom>
            <a:noFill/>
            <a:ln w="9525">
              <a:noFill/>
              <a:miter lim="800000"/>
              <a:headEnd/>
              <a:tailEnd/>
            </a:ln>
          </p:spPr>
        </p:pic>
        <p:pic>
          <p:nvPicPr>
            <p:cNvPr id="23" name="Picture 6">
              <a:extLst>
                <a:ext uri="{FF2B5EF4-FFF2-40B4-BE49-F238E27FC236}">
                  <a16:creationId xmlns:a16="http://schemas.microsoft.com/office/drawing/2014/main" id="{07AC678C-AA26-4F0E-9390-FE0CFA66C58F}"/>
                </a:ext>
              </a:extLst>
            </p:cNvPr>
            <p:cNvPicPr>
              <a:picLocks noChangeAspect="1" noChangeArrowheads="1"/>
            </p:cNvPicPr>
            <p:nvPr/>
          </p:nvPicPr>
          <p:blipFill>
            <a:blip r:embed="rId7" cstate="print"/>
            <a:srcRect/>
            <a:stretch>
              <a:fillRect/>
            </a:stretch>
          </p:blipFill>
          <p:spPr bwMode="auto">
            <a:xfrm>
              <a:off x="275720" y="3516745"/>
              <a:ext cx="359649" cy="751436"/>
            </a:xfrm>
            <a:prstGeom prst="rect">
              <a:avLst/>
            </a:prstGeom>
            <a:noFill/>
            <a:ln w="9525">
              <a:noFill/>
              <a:miter lim="800000"/>
              <a:headEnd/>
              <a:tailEnd/>
            </a:ln>
          </p:spPr>
        </p:pic>
        <p:pic>
          <p:nvPicPr>
            <p:cNvPr id="24" name="Picture 7">
              <a:extLst>
                <a:ext uri="{FF2B5EF4-FFF2-40B4-BE49-F238E27FC236}">
                  <a16:creationId xmlns:a16="http://schemas.microsoft.com/office/drawing/2014/main" id="{EF09B3CF-C0BE-40ED-B08B-3F61A2354986}"/>
                </a:ext>
              </a:extLst>
            </p:cNvPr>
            <p:cNvPicPr>
              <a:picLocks noChangeAspect="1" noChangeArrowheads="1"/>
            </p:cNvPicPr>
            <p:nvPr/>
          </p:nvPicPr>
          <p:blipFill>
            <a:blip r:embed="rId8" cstate="print"/>
            <a:srcRect/>
            <a:stretch>
              <a:fillRect/>
            </a:stretch>
          </p:blipFill>
          <p:spPr bwMode="auto">
            <a:xfrm>
              <a:off x="1068431" y="3190969"/>
              <a:ext cx="728471" cy="1071744"/>
            </a:xfrm>
            <a:prstGeom prst="rect">
              <a:avLst/>
            </a:prstGeom>
            <a:noFill/>
            <a:ln w="9525">
              <a:noFill/>
              <a:miter lim="800000"/>
              <a:headEnd/>
              <a:tailEnd/>
            </a:ln>
          </p:spPr>
        </p:pic>
        <p:pic>
          <p:nvPicPr>
            <p:cNvPr id="25" name="Picture 9">
              <a:extLst>
                <a:ext uri="{FF2B5EF4-FFF2-40B4-BE49-F238E27FC236}">
                  <a16:creationId xmlns:a16="http://schemas.microsoft.com/office/drawing/2014/main" id="{D528EB14-D749-49B8-92E5-CC090BBC0A40}"/>
                </a:ext>
              </a:extLst>
            </p:cNvPr>
            <p:cNvPicPr>
              <a:picLocks noChangeAspect="1" noChangeArrowheads="1"/>
            </p:cNvPicPr>
            <p:nvPr/>
          </p:nvPicPr>
          <p:blipFill>
            <a:blip r:embed="rId9" cstate="print"/>
            <a:srcRect/>
            <a:stretch>
              <a:fillRect/>
            </a:stretch>
          </p:blipFill>
          <p:spPr bwMode="auto">
            <a:xfrm>
              <a:off x="1805068" y="3148380"/>
              <a:ext cx="771644" cy="1134432"/>
            </a:xfrm>
            <a:prstGeom prst="rect">
              <a:avLst/>
            </a:prstGeom>
            <a:noFill/>
            <a:ln w="9525">
              <a:noFill/>
              <a:miter lim="800000"/>
              <a:headEnd/>
              <a:tailEnd/>
            </a:ln>
          </p:spPr>
        </p:pic>
        <p:sp>
          <p:nvSpPr>
            <p:cNvPr id="26" name="TextBox 25">
              <a:extLst>
                <a:ext uri="{FF2B5EF4-FFF2-40B4-BE49-F238E27FC236}">
                  <a16:creationId xmlns:a16="http://schemas.microsoft.com/office/drawing/2014/main" id="{A221845E-696E-4A79-A1C3-37292989A483}"/>
                </a:ext>
              </a:extLst>
            </p:cNvPr>
            <p:cNvSpPr txBox="1"/>
            <p:nvPr/>
          </p:nvSpPr>
          <p:spPr>
            <a:xfrm>
              <a:off x="3035419" y="4215685"/>
              <a:ext cx="1648849" cy="261610"/>
            </a:xfrm>
            <a:prstGeom prst="rect">
              <a:avLst/>
            </a:prstGeom>
            <a:noFill/>
          </p:spPr>
          <p:txBody>
            <a:bodyPr wrap="none" rtlCol="0">
              <a:spAutoFit/>
            </a:bodyPr>
            <a:lstStyle/>
            <a:p>
              <a:r>
                <a:rPr lang="en-US" sz="2800" dirty="0">
                  <a:solidFill>
                    <a:srgbClr val="FF0000"/>
                  </a:solidFill>
                </a:rPr>
                <a:t>100W with USB PD</a:t>
              </a:r>
            </a:p>
          </p:txBody>
        </p:sp>
        <p:sp>
          <p:nvSpPr>
            <p:cNvPr id="27" name="TextBox 26">
              <a:extLst>
                <a:ext uri="{FF2B5EF4-FFF2-40B4-BE49-F238E27FC236}">
                  <a16:creationId xmlns:a16="http://schemas.microsoft.com/office/drawing/2014/main" id="{61E63ED1-6274-47C1-AB18-A272E0C44442}"/>
                </a:ext>
              </a:extLst>
            </p:cNvPr>
            <p:cNvSpPr txBox="1"/>
            <p:nvPr/>
          </p:nvSpPr>
          <p:spPr>
            <a:xfrm>
              <a:off x="275720" y="4251304"/>
              <a:ext cx="411331" cy="261610"/>
            </a:xfrm>
            <a:prstGeom prst="rect">
              <a:avLst/>
            </a:prstGeom>
            <a:noFill/>
          </p:spPr>
          <p:txBody>
            <a:bodyPr wrap="none" rtlCol="0">
              <a:spAutoFit/>
            </a:bodyPr>
            <a:lstStyle/>
            <a:p>
              <a:r>
                <a:rPr lang="en-US" sz="2800" dirty="0">
                  <a:solidFill>
                    <a:srgbClr val="FF0000"/>
                  </a:solidFill>
                </a:rPr>
                <a:t>5W</a:t>
              </a:r>
              <a:r>
                <a:rPr lang="en-US" sz="2800" dirty="0"/>
                <a:t> </a:t>
              </a:r>
            </a:p>
          </p:txBody>
        </p:sp>
        <p:sp>
          <p:nvSpPr>
            <p:cNvPr id="28" name="TextBox 27">
              <a:extLst>
                <a:ext uri="{FF2B5EF4-FFF2-40B4-BE49-F238E27FC236}">
                  <a16:creationId xmlns:a16="http://schemas.microsoft.com/office/drawing/2014/main" id="{1F5CE7B0-ED3C-48F2-AAE3-6145DD90CC99}"/>
                </a:ext>
              </a:extLst>
            </p:cNvPr>
            <p:cNvSpPr txBox="1"/>
            <p:nvPr/>
          </p:nvSpPr>
          <p:spPr>
            <a:xfrm>
              <a:off x="2631093" y="3766450"/>
              <a:ext cx="297518" cy="292388"/>
            </a:xfrm>
            <a:prstGeom prst="rect">
              <a:avLst/>
            </a:prstGeom>
            <a:noFill/>
          </p:spPr>
          <p:txBody>
            <a:bodyPr wrap="none" rtlCol="0">
              <a:spAutoFit/>
            </a:bodyPr>
            <a:lstStyle/>
            <a:p>
              <a:r>
                <a:rPr lang="en-US" sz="3200" b="1" dirty="0"/>
                <a:t>…</a:t>
              </a:r>
            </a:p>
          </p:txBody>
        </p:sp>
        <p:sp>
          <p:nvSpPr>
            <p:cNvPr id="29" name="TextBox 28">
              <a:extLst>
                <a:ext uri="{FF2B5EF4-FFF2-40B4-BE49-F238E27FC236}">
                  <a16:creationId xmlns:a16="http://schemas.microsoft.com/office/drawing/2014/main" id="{EC76A30A-668E-4302-9CB0-CA256D046383}"/>
                </a:ext>
              </a:extLst>
            </p:cNvPr>
            <p:cNvSpPr txBox="1"/>
            <p:nvPr/>
          </p:nvSpPr>
          <p:spPr>
            <a:xfrm>
              <a:off x="1083396" y="4222242"/>
              <a:ext cx="568425" cy="292388"/>
            </a:xfrm>
            <a:prstGeom prst="rect">
              <a:avLst/>
            </a:prstGeom>
            <a:noFill/>
          </p:spPr>
          <p:txBody>
            <a:bodyPr wrap="none" rtlCol="0">
              <a:spAutoFit/>
            </a:bodyPr>
            <a:lstStyle/>
            <a:p>
              <a:r>
                <a:rPr lang="en-US" sz="2800" dirty="0">
                  <a:solidFill>
                    <a:srgbClr val="FF0000"/>
                  </a:solidFill>
                </a:rPr>
                <a:t>7.5W</a:t>
              </a:r>
              <a:r>
                <a:rPr lang="en-US" sz="3200" dirty="0"/>
                <a:t> </a:t>
              </a:r>
            </a:p>
          </p:txBody>
        </p:sp>
        <p:sp>
          <p:nvSpPr>
            <p:cNvPr id="30" name="TextBox 29">
              <a:extLst>
                <a:ext uri="{FF2B5EF4-FFF2-40B4-BE49-F238E27FC236}">
                  <a16:creationId xmlns:a16="http://schemas.microsoft.com/office/drawing/2014/main" id="{FD466E63-F2C8-468F-B7B4-519F6B2D6374}"/>
                </a:ext>
              </a:extLst>
            </p:cNvPr>
            <p:cNvSpPr txBox="1"/>
            <p:nvPr/>
          </p:nvSpPr>
          <p:spPr>
            <a:xfrm>
              <a:off x="1858908" y="4233423"/>
              <a:ext cx="511519" cy="261610"/>
            </a:xfrm>
            <a:prstGeom prst="rect">
              <a:avLst/>
            </a:prstGeom>
            <a:noFill/>
          </p:spPr>
          <p:txBody>
            <a:bodyPr wrap="none" rtlCol="0">
              <a:spAutoFit/>
            </a:bodyPr>
            <a:lstStyle/>
            <a:p>
              <a:r>
                <a:rPr lang="en-US" sz="2800" dirty="0">
                  <a:solidFill>
                    <a:srgbClr val="FF0000"/>
                  </a:solidFill>
                </a:rPr>
                <a:t>12W </a:t>
              </a:r>
            </a:p>
          </p:txBody>
        </p:sp>
        <p:sp>
          <p:nvSpPr>
            <p:cNvPr id="31" name="TextBox 30">
              <a:extLst>
                <a:ext uri="{FF2B5EF4-FFF2-40B4-BE49-F238E27FC236}">
                  <a16:creationId xmlns:a16="http://schemas.microsoft.com/office/drawing/2014/main" id="{DA2BCD72-93E6-4709-A885-20F5BB88B12B}"/>
                </a:ext>
              </a:extLst>
            </p:cNvPr>
            <p:cNvSpPr txBox="1"/>
            <p:nvPr/>
          </p:nvSpPr>
          <p:spPr>
            <a:xfrm>
              <a:off x="2576712" y="4209325"/>
              <a:ext cx="518732" cy="292388"/>
            </a:xfrm>
            <a:prstGeom prst="rect">
              <a:avLst/>
            </a:prstGeom>
            <a:noFill/>
          </p:spPr>
          <p:txBody>
            <a:bodyPr wrap="none" rtlCol="0">
              <a:spAutoFit/>
            </a:bodyPr>
            <a:lstStyle/>
            <a:p>
              <a:r>
                <a:rPr lang="en-US" sz="2800" dirty="0">
                  <a:solidFill>
                    <a:srgbClr val="FF0000"/>
                  </a:solidFill>
                </a:rPr>
                <a:t>15W</a:t>
              </a:r>
              <a:r>
                <a:rPr lang="en-US" sz="3200" dirty="0"/>
                <a:t> </a:t>
              </a:r>
            </a:p>
          </p:txBody>
        </p:sp>
      </p:grpSp>
      <p:sp>
        <p:nvSpPr>
          <p:cNvPr id="32" name="TextBox 31">
            <a:extLst>
              <a:ext uri="{FF2B5EF4-FFF2-40B4-BE49-F238E27FC236}">
                <a16:creationId xmlns:a16="http://schemas.microsoft.com/office/drawing/2014/main" id="{D4F0202D-A7F6-48EA-B21B-9DD9D0649B66}"/>
              </a:ext>
            </a:extLst>
          </p:cNvPr>
          <p:cNvSpPr txBox="1"/>
          <p:nvPr/>
        </p:nvSpPr>
        <p:spPr>
          <a:xfrm>
            <a:off x="1373458" y="5821657"/>
            <a:ext cx="7095744" cy="523220"/>
          </a:xfrm>
          <a:prstGeom prst="rect">
            <a:avLst/>
          </a:prstGeom>
          <a:noFill/>
        </p:spPr>
        <p:txBody>
          <a:bodyPr wrap="square" rtlCol="0">
            <a:spAutoFit/>
          </a:bodyPr>
          <a:lstStyle/>
          <a:p>
            <a:r>
              <a:rPr lang="en-US" sz="2800" b="1" dirty="0"/>
              <a:t>Compatibility for max power charging</a:t>
            </a:r>
          </a:p>
        </p:txBody>
      </p:sp>
      <p:grpSp>
        <p:nvGrpSpPr>
          <p:cNvPr id="35" name="Graphic 33" descr="Thermometer">
            <a:extLst>
              <a:ext uri="{FF2B5EF4-FFF2-40B4-BE49-F238E27FC236}">
                <a16:creationId xmlns:a16="http://schemas.microsoft.com/office/drawing/2014/main" id="{9817C1BB-A2A1-4FFB-84EA-C2E21B7AD135}"/>
              </a:ext>
            </a:extLst>
          </p:cNvPr>
          <p:cNvGrpSpPr/>
          <p:nvPr/>
        </p:nvGrpSpPr>
        <p:grpSpPr>
          <a:xfrm>
            <a:off x="2267685" y="2639667"/>
            <a:ext cx="473642" cy="1337582"/>
            <a:chOff x="5745805" y="1738177"/>
            <a:chExt cx="390525" cy="857250"/>
          </a:xfrm>
        </p:grpSpPr>
        <p:sp>
          <p:nvSpPr>
            <p:cNvPr id="36" name="Freeform: Shape 35">
              <a:extLst>
                <a:ext uri="{FF2B5EF4-FFF2-40B4-BE49-F238E27FC236}">
                  <a16:creationId xmlns:a16="http://schemas.microsoft.com/office/drawing/2014/main" id="{4999C811-2496-469B-800E-69AC8BC76B08}"/>
                </a:ext>
              </a:extLst>
            </p:cNvPr>
            <p:cNvSpPr/>
            <p:nvPr/>
          </p:nvSpPr>
          <p:spPr>
            <a:xfrm>
              <a:off x="5745805" y="1738177"/>
              <a:ext cx="390525" cy="857250"/>
            </a:xfrm>
            <a:custGeom>
              <a:avLst/>
              <a:gdLst>
                <a:gd name="connsiteX0" fmla="*/ 197795 w 390525"/>
                <a:gd name="connsiteY0" fmla="*/ 793909 h 857250"/>
                <a:gd name="connsiteX1" fmla="*/ 68255 w 390525"/>
                <a:gd name="connsiteY1" fmla="*/ 690086 h 857250"/>
                <a:gd name="connsiteX2" fmla="*/ 140645 w 390525"/>
                <a:gd name="connsiteY2" fmla="*/ 540544 h 857250"/>
                <a:gd name="connsiteX3" fmla="*/ 140645 w 390525"/>
                <a:gd name="connsiteY3" fmla="*/ 121444 h 857250"/>
                <a:gd name="connsiteX4" fmla="*/ 197795 w 390525"/>
                <a:gd name="connsiteY4" fmla="*/ 64294 h 857250"/>
                <a:gd name="connsiteX5" fmla="*/ 254945 w 390525"/>
                <a:gd name="connsiteY5" fmla="*/ 121444 h 857250"/>
                <a:gd name="connsiteX6" fmla="*/ 254945 w 390525"/>
                <a:gd name="connsiteY6" fmla="*/ 540544 h 857250"/>
                <a:gd name="connsiteX7" fmla="*/ 327335 w 390525"/>
                <a:gd name="connsiteY7" fmla="*/ 690086 h 857250"/>
                <a:gd name="connsiteX8" fmla="*/ 197795 w 390525"/>
                <a:gd name="connsiteY8" fmla="*/ 793909 h 857250"/>
                <a:gd name="connsiteX9" fmla="*/ 197795 w 390525"/>
                <a:gd name="connsiteY9" fmla="*/ 793909 h 857250"/>
                <a:gd name="connsiteX10" fmla="*/ 312095 w 390525"/>
                <a:gd name="connsiteY10" fmla="*/ 508159 h 857250"/>
                <a:gd name="connsiteX11" fmla="*/ 312095 w 390525"/>
                <a:gd name="connsiteY11" fmla="*/ 121444 h 857250"/>
                <a:gd name="connsiteX12" fmla="*/ 197795 w 390525"/>
                <a:gd name="connsiteY12" fmla="*/ 7144 h 857250"/>
                <a:gd name="connsiteX13" fmla="*/ 83495 w 390525"/>
                <a:gd name="connsiteY13" fmla="*/ 121444 h 857250"/>
                <a:gd name="connsiteX14" fmla="*/ 83495 w 390525"/>
                <a:gd name="connsiteY14" fmla="*/ 508159 h 857250"/>
                <a:gd name="connsiteX15" fmla="*/ 16820 w 390525"/>
                <a:gd name="connsiteY15" fmla="*/ 720566 h 857250"/>
                <a:gd name="connsiteX16" fmla="*/ 197795 w 390525"/>
                <a:gd name="connsiteY16" fmla="*/ 851059 h 857250"/>
                <a:gd name="connsiteX17" fmla="*/ 378770 w 390525"/>
                <a:gd name="connsiteY17" fmla="*/ 720566 h 857250"/>
                <a:gd name="connsiteX18" fmla="*/ 312095 w 390525"/>
                <a:gd name="connsiteY18" fmla="*/ 508159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90525" h="857250">
                  <a:moveTo>
                    <a:pt x="197795" y="793909"/>
                  </a:moveTo>
                  <a:cubicBezTo>
                    <a:pt x="135882" y="793909"/>
                    <a:pt x="81590" y="750094"/>
                    <a:pt x="68255" y="690086"/>
                  </a:cubicBezTo>
                  <a:cubicBezTo>
                    <a:pt x="53967" y="629126"/>
                    <a:pt x="84447" y="567214"/>
                    <a:pt x="140645" y="540544"/>
                  </a:cubicBezTo>
                  <a:lnTo>
                    <a:pt x="140645" y="121444"/>
                  </a:lnTo>
                  <a:cubicBezTo>
                    <a:pt x="140645" y="90011"/>
                    <a:pt x="166362" y="64294"/>
                    <a:pt x="197795" y="64294"/>
                  </a:cubicBezTo>
                  <a:cubicBezTo>
                    <a:pt x="229227" y="64294"/>
                    <a:pt x="254945" y="90011"/>
                    <a:pt x="254945" y="121444"/>
                  </a:cubicBezTo>
                  <a:lnTo>
                    <a:pt x="254945" y="540544"/>
                  </a:lnTo>
                  <a:cubicBezTo>
                    <a:pt x="311142" y="567214"/>
                    <a:pt x="340670" y="629126"/>
                    <a:pt x="327335" y="690086"/>
                  </a:cubicBezTo>
                  <a:cubicBezTo>
                    <a:pt x="313047" y="750094"/>
                    <a:pt x="259707" y="792956"/>
                    <a:pt x="197795" y="793909"/>
                  </a:cubicBezTo>
                  <a:lnTo>
                    <a:pt x="197795" y="793909"/>
                  </a:lnTo>
                  <a:close/>
                  <a:moveTo>
                    <a:pt x="312095" y="508159"/>
                  </a:moveTo>
                  <a:lnTo>
                    <a:pt x="312095" y="121444"/>
                  </a:lnTo>
                  <a:cubicBezTo>
                    <a:pt x="312095" y="58579"/>
                    <a:pt x="260660" y="7144"/>
                    <a:pt x="197795" y="7144"/>
                  </a:cubicBezTo>
                  <a:cubicBezTo>
                    <a:pt x="134930" y="7144"/>
                    <a:pt x="83495" y="57626"/>
                    <a:pt x="83495" y="121444"/>
                  </a:cubicBezTo>
                  <a:lnTo>
                    <a:pt x="83495" y="508159"/>
                  </a:lnTo>
                  <a:cubicBezTo>
                    <a:pt x="17772" y="557689"/>
                    <a:pt x="-8898" y="643414"/>
                    <a:pt x="16820" y="720566"/>
                  </a:cubicBezTo>
                  <a:cubicBezTo>
                    <a:pt x="42537" y="798671"/>
                    <a:pt x="115880" y="851059"/>
                    <a:pt x="197795" y="851059"/>
                  </a:cubicBezTo>
                  <a:cubicBezTo>
                    <a:pt x="279710" y="851059"/>
                    <a:pt x="353052" y="798671"/>
                    <a:pt x="378770" y="720566"/>
                  </a:cubicBezTo>
                  <a:cubicBezTo>
                    <a:pt x="404487" y="643414"/>
                    <a:pt x="377817" y="557689"/>
                    <a:pt x="312095" y="508159"/>
                  </a:cubicBezTo>
                  <a:close/>
                </a:path>
              </a:pathLst>
            </a:custGeom>
            <a:solidFill>
              <a:srgbClr val="FF0000"/>
            </a:solidFill>
            <a:ln w="9525" cap="flat">
              <a:noFill/>
              <a:prstDash val="solid"/>
              <a:miter/>
            </a:ln>
          </p:spPr>
          <p:txBody>
            <a:bodyPr rtlCol="0" anchor="ctr"/>
            <a:lstStyle/>
            <a:p>
              <a:endParaRPr lang="en-US" sz="7200"/>
            </a:p>
          </p:txBody>
        </p:sp>
        <p:sp>
          <p:nvSpPr>
            <p:cNvPr id="37" name="Freeform: Shape 36">
              <a:extLst>
                <a:ext uri="{FF2B5EF4-FFF2-40B4-BE49-F238E27FC236}">
                  <a16:creationId xmlns:a16="http://schemas.microsoft.com/office/drawing/2014/main" id="{5AC16151-F1F8-4080-B977-93152AB682F5}"/>
                </a:ext>
              </a:extLst>
            </p:cNvPr>
            <p:cNvSpPr/>
            <p:nvPr/>
          </p:nvSpPr>
          <p:spPr>
            <a:xfrm>
              <a:off x="5875020" y="1943446"/>
              <a:ext cx="143666" cy="591021"/>
            </a:xfrm>
            <a:custGeom>
              <a:avLst/>
              <a:gdLst>
                <a:gd name="connsiteX0" fmla="*/ 121129 w 200025"/>
                <a:gd name="connsiteY0" fmla="*/ 237649 h 428625"/>
                <a:gd name="connsiteX1" fmla="*/ 121129 w 200025"/>
                <a:gd name="connsiteY1" fmla="*/ 7144 h 428625"/>
                <a:gd name="connsiteX2" fmla="*/ 83029 w 200025"/>
                <a:gd name="connsiteY2" fmla="*/ 7144 h 428625"/>
                <a:gd name="connsiteX3" fmla="*/ 83029 w 200025"/>
                <a:gd name="connsiteY3" fmla="*/ 237649 h 428625"/>
                <a:gd name="connsiteX4" fmla="*/ 7781 w 200025"/>
                <a:gd name="connsiteY4" fmla="*/ 340519 h 428625"/>
                <a:gd name="connsiteX5" fmla="*/ 102079 w 200025"/>
                <a:gd name="connsiteY5" fmla="*/ 426244 h 428625"/>
                <a:gd name="connsiteX6" fmla="*/ 196376 w 200025"/>
                <a:gd name="connsiteY6" fmla="*/ 340519 h 428625"/>
                <a:gd name="connsiteX7" fmla="*/ 121129 w 200025"/>
                <a:gd name="connsiteY7" fmla="*/ 237649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025" h="428625">
                  <a:moveTo>
                    <a:pt x="121129" y="237649"/>
                  </a:moveTo>
                  <a:lnTo>
                    <a:pt x="121129" y="7144"/>
                  </a:lnTo>
                  <a:lnTo>
                    <a:pt x="83029" y="7144"/>
                  </a:lnTo>
                  <a:lnTo>
                    <a:pt x="83029" y="237649"/>
                  </a:lnTo>
                  <a:cubicBezTo>
                    <a:pt x="35404" y="247174"/>
                    <a:pt x="2066" y="291941"/>
                    <a:pt x="7781" y="340519"/>
                  </a:cubicBezTo>
                  <a:cubicBezTo>
                    <a:pt x="12544" y="389096"/>
                    <a:pt x="53501" y="426244"/>
                    <a:pt x="102079" y="426244"/>
                  </a:cubicBezTo>
                  <a:cubicBezTo>
                    <a:pt x="150656" y="426244"/>
                    <a:pt x="191614" y="389096"/>
                    <a:pt x="196376" y="340519"/>
                  </a:cubicBezTo>
                  <a:cubicBezTo>
                    <a:pt x="202091" y="291941"/>
                    <a:pt x="168754" y="247174"/>
                    <a:pt x="121129" y="237649"/>
                  </a:cubicBezTo>
                  <a:close/>
                </a:path>
              </a:pathLst>
            </a:custGeom>
            <a:solidFill>
              <a:srgbClr val="FF0000"/>
            </a:solidFill>
            <a:ln w="9525" cap="flat">
              <a:noFill/>
              <a:prstDash val="solid"/>
              <a:miter/>
            </a:ln>
          </p:spPr>
          <p:txBody>
            <a:bodyPr rtlCol="0" anchor="ctr"/>
            <a:lstStyle/>
            <a:p>
              <a:endParaRPr lang="en-US" sz="7200"/>
            </a:p>
          </p:txBody>
        </p:sp>
      </p:grpSp>
      <mc:AlternateContent xmlns:mc="http://schemas.openxmlformats.org/markup-compatibility/2006" xmlns:a14="http://schemas.microsoft.com/office/drawing/2010/main">
        <mc:Choice Requires="a14">
          <p:sp>
            <p:nvSpPr>
              <p:cNvPr id="39" name="Oval 38">
                <a:extLst>
                  <a:ext uri="{FF2B5EF4-FFF2-40B4-BE49-F238E27FC236}">
                    <a16:creationId xmlns:a16="http://schemas.microsoft.com/office/drawing/2014/main" id="{11A3C2BA-F027-4F85-B654-54B4D83183E8}"/>
                  </a:ext>
                </a:extLst>
              </p:cNvPr>
              <p:cNvSpPr/>
              <p:nvPr/>
            </p:nvSpPr>
            <p:spPr>
              <a:xfrm>
                <a:off x="832070" y="2684231"/>
                <a:ext cx="1984520" cy="65531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r>
                      <a:rPr lang="en-US" altLang="zh-CN" sz="1200" i="1">
                        <a:solidFill>
                          <a:srgbClr val="FF0000"/>
                        </a:solidFill>
                        <a:latin typeface="Cambria Math" panose="02040503050406030204" pitchFamily="18" charset="0"/>
                        <a:ea typeface="Cambria Math" panose="02040503050406030204" pitchFamily="18" charset="0"/>
                      </a:rPr>
                      <m:t>150</m:t>
                    </m:r>
                    <m:r>
                      <a:rPr lang="en-US" sz="1200" i="1">
                        <a:solidFill>
                          <a:srgbClr val="FF0000"/>
                        </a:solidFill>
                        <a:latin typeface="Cambria Math" panose="02040503050406030204" pitchFamily="18" charset="0"/>
                        <a:ea typeface="Cambria Math" panose="02040503050406030204" pitchFamily="18" charset="0"/>
                      </a:rPr>
                      <m:t>℃ </m:t>
                    </m:r>
                    <m:r>
                      <a:rPr lang="en-US" altLang="zh-CN" sz="1200" i="1">
                        <a:solidFill>
                          <a:srgbClr val="FF0000"/>
                        </a:solidFill>
                        <a:latin typeface="Cambria Math" panose="02040503050406030204" pitchFamily="18" charset="0"/>
                        <a:ea typeface="Cambria Math" panose="02040503050406030204" pitchFamily="18" charset="0"/>
                      </a:rPr>
                      <m:t>− 2</m:t>
                    </m:r>
                  </m:oMath>
                </a14:m>
                <a:r>
                  <a:rPr lang="en-US" altLang="zh-CN" sz="1200" dirty="0">
                    <a:solidFill>
                      <a:srgbClr val="FF0000"/>
                    </a:solidFill>
                  </a:rPr>
                  <a:t>00</a:t>
                </a:r>
                <a14:m>
                  <m:oMath xmlns:m="http://schemas.openxmlformats.org/officeDocument/2006/math">
                    <m:r>
                      <a:rPr lang="en-US" altLang="zh-CN" sz="1200" i="1" dirty="0">
                        <a:solidFill>
                          <a:srgbClr val="FF0000"/>
                        </a:solidFill>
                        <a:latin typeface="Cambria Math" panose="02040503050406030204" pitchFamily="18" charset="0"/>
                        <a:ea typeface="Cambria Math" panose="02040503050406030204" pitchFamily="18" charset="0"/>
                      </a:rPr>
                      <m:t>℃</m:t>
                    </m:r>
                  </m:oMath>
                </a14:m>
                <a:endParaRPr lang="en-US" sz="1200" dirty="0">
                  <a:solidFill>
                    <a:srgbClr val="FF0000"/>
                  </a:solidFill>
                </a:endParaRPr>
              </a:p>
            </p:txBody>
          </p:sp>
        </mc:Choice>
        <mc:Fallback xmlns="">
          <p:sp>
            <p:nvSpPr>
              <p:cNvPr id="39" name="Oval 38">
                <a:extLst>
                  <a:ext uri="{FF2B5EF4-FFF2-40B4-BE49-F238E27FC236}">
                    <a16:creationId xmlns:a16="http://schemas.microsoft.com/office/drawing/2014/main" id="{11A3C2BA-F027-4F85-B654-54B4D83183E8}"/>
                  </a:ext>
                </a:extLst>
              </p:cNvPr>
              <p:cNvSpPr>
                <a:spLocks noRot="1" noChangeAspect="1" noMove="1" noResize="1" noEditPoints="1" noAdjustHandles="1" noChangeArrowheads="1" noChangeShapeType="1" noTextEdit="1"/>
              </p:cNvSpPr>
              <p:nvPr/>
            </p:nvSpPr>
            <p:spPr>
              <a:xfrm>
                <a:off x="832070" y="2684231"/>
                <a:ext cx="1984520" cy="655318"/>
              </a:xfrm>
              <a:prstGeom prst="ellipse">
                <a:avLst/>
              </a:prstGeom>
              <a:blipFill>
                <a:blip r:embed="rId10"/>
                <a:stretch>
                  <a:fillRect/>
                </a:stretch>
              </a:blipFill>
              <a:ln>
                <a:noFill/>
              </a:ln>
            </p:spPr>
            <p:txBody>
              <a:bodyPr/>
              <a:lstStyle/>
              <a:p>
                <a:r>
                  <a:rPr lang="en-US">
                    <a:noFill/>
                  </a:rPr>
                  <a:t> </a:t>
                </a:r>
              </a:p>
            </p:txBody>
          </p:sp>
        </mc:Fallback>
      </mc:AlternateContent>
      <p:pic>
        <p:nvPicPr>
          <p:cNvPr id="40" name="Picture 39" descr="http://upload.wikimedia.org/wikipedia/commons/thumb/0/00/EMI_coupling_modes.svg/420px-EMI_coupling_modes.svg.png">
            <a:hlinkClick r:id="rId11"/>
            <a:extLst>
              <a:ext uri="{FF2B5EF4-FFF2-40B4-BE49-F238E27FC236}">
                <a16:creationId xmlns:a16="http://schemas.microsoft.com/office/drawing/2014/main" id="{A327D8E2-3788-43BA-9E18-C8EDE0C42BB6}"/>
              </a:ext>
            </a:extLst>
          </p:cNvPr>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11618138" y="2398308"/>
            <a:ext cx="6370720" cy="3222976"/>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40">
            <a:extLst>
              <a:ext uri="{FF2B5EF4-FFF2-40B4-BE49-F238E27FC236}">
                <a16:creationId xmlns:a16="http://schemas.microsoft.com/office/drawing/2014/main" id="{E0B068BC-D0F0-4340-89F4-D70231229F1E}"/>
              </a:ext>
            </a:extLst>
          </p:cNvPr>
          <p:cNvSpPr txBox="1"/>
          <p:nvPr/>
        </p:nvSpPr>
        <p:spPr>
          <a:xfrm>
            <a:off x="6167585" y="1847012"/>
            <a:ext cx="4233851" cy="523220"/>
          </a:xfrm>
          <a:prstGeom prst="rect">
            <a:avLst/>
          </a:prstGeom>
          <a:noFill/>
        </p:spPr>
        <p:txBody>
          <a:bodyPr wrap="none" rtlCol="0">
            <a:spAutoFit/>
          </a:bodyPr>
          <a:lstStyle/>
          <a:p>
            <a:r>
              <a:rPr lang="en-US" sz="2800" b="1" dirty="0"/>
              <a:t>Small model, No airflow</a:t>
            </a:r>
          </a:p>
        </p:txBody>
      </p:sp>
      <p:sp>
        <p:nvSpPr>
          <p:cNvPr id="42" name="TextBox 41">
            <a:extLst>
              <a:ext uri="{FF2B5EF4-FFF2-40B4-BE49-F238E27FC236}">
                <a16:creationId xmlns:a16="http://schemas.microsoft.com/office/drawing/2014/main" id="{AD418057-F222-46D2-88E9-DF2C7F9D2BE6}"/>
              </a:ext>
            </a:extLst>
          </p:cNvPr>
          <p:cNvSpPr txBox="1"/>
          <p:nvPr/>
        </p:nvSpPr>
        <p:spPr>
          <a:xfrm>
            <a:off x="11034009" y="1879302"/>
            <a:ext cx="6354625" cy="523220"/>
          </a:xfrm>
          <a:prstGeom prst="rect">
            <a:avLst/>
          </a:prstGeom>
          <a:noFill/>
        </p:spPr>
        <p:txBody>
          <a:bodyPr wrap="none" rtlCol="0">
            <a:spAutoFit/>
          </a:bodyPr>
          <a:lstStyle/>
          <a:p>
            <a:r>
              <a:rPr lang="en-US" sz="2800" b="1" dirty="0"/>
              <a:t>Electromagnetic Compatibility EMC </a:t>
            </a:r>
          </a:p>
        </p:txBody>
      </p:sp>
      <p:sp>
        <p:nvSpPr>
          <p:cNvPr id="43" name="TextBox 42">
            <a:extLst>
              <a:ext uri="{FF2B5EF4-FFF2-40B4-BE49-F238E27FC236}">
                <a16:creationId xmlns:a16="http://schemas.microsoft.com/office/drawing/2014/main" id="{17EFDA0B-568A-49A0-9614-95F8F9677A28}"/>
              </a:ext>
            </a:extLst>
          </p:cNvPr>
          <p:cNvSpPr txBox="1"/>
          <p:nvPr/>
        </p:nvSpPr>
        <p:spPr>
          <a:xfrm>
            <a:off x="11961641" y="5676697"/>
            <a:ext cx="4423142" cy="523220"/>
          </a:xfrm>
          <a:prstGeom prst="rect">
            <a:avLst/>
          </a:prstGeom>
          <a:noFill/>
        </p:spPr>
        <p:txBody>
          <a:bodyPr wrap="square" rtlCol="0">
            <a:spAutoFit/>
          </a:bodyPr>
          <a:lstStyle/>
          <a:p>
            <a:pPr algn="ctr"/>
            <a:r>
              <a:rPr lang="en-US" sz="2800" b="1" dirty="0"/>
              <a:t>Higher power density</a:t>
            </a:r>
          </a:p>
        </p:txBody>
      </p:sp>
      <p:pic>
        <p:nvPicPr>
          <p:cNvPr id="38" name="Picture 2">
            <a:extLst>
              <a:ext uri="{FF2B5EF4-FFF2-40B4-BE49-F238E27FC236}">
                <a16:creationId xmlns:a16="http://schemas.microsoft.com/office/drawing/2014/main" id="{F364A87C-B920-4AA7-ADA7-F4C56E131230}"/>
              </a:ext>
            </a:extLst>
          </p:cNvPr>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11618138" y="6356836"/>
            <a:ext cx="5789188" cy="28282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602809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4"/>
          <p:cNvSpPr>
            <a:spLocks noGrp="1"/>
          </p:cNvSpPr>
          <p:nvPr>
            <p:ph type="title"/>
          </p:nvPr>
        </p:nvSpPr>
        <p:spPr>
          <a:xfrm>
            <a:off x="463088" y="214326"/>
            <a:ext cx="17995032" cy="1222376"/>
          </a:xfrm>
        </p:spPr>
        <p:txBody>
          <a:bodyPr/>
          <a:lstStyle/>
          <a:p>
            <a:r>
              <a:rPr lang="en-US" altLang="en-US" sz="4800" dirty="0"/>
              <a:t>TPS25850/8: Dual-3A USB Type-C charging ports controller</a:t>
            </a:r>
            <a:endParaRPr lang="en-US" altLang="en-US" sz="4800" dirty="0">
              <a:solidFill>
                <a:schemeClr val="tx1">
                  <a:lumMod val="50000"/>
                  <a:lumOff val="50000"/>
                </a:schemeClr>
              </a:solidFill>
            </a:endParaRPr>
          </a:p>
        </p:txBody>
      </p:sp>
      <p:sp>
        <p:nvSpPr>
          <p:cNvPr id="15" name="Slide Number Placeholder 2"/>
          <p:cNvSpPr>
            <a:spLocks noGrp="1"/>
          </p:cNvSpPr>
          <p:nvPr>
            <p:ph type="sldNum" sz="quarter" idx="10"/>
          </p:nvPr>
        </p:nvSpPr>
        <p:spPr>
          <a:prstGeom prst="rect">
            <a:avLst/>
          </a:prstGeom>
        </p:spPr>
        <p:txBody>
          <a:bodyPr vert="horz" wrap="square" lIns="182160" tIns="91080" rIns="182160" bIns="91080" numCol="1" rtlCol="0" anchor="ctr" anchorCtr="0" compatLnSpc="1">
            <a:prstTxWarp prst="textNoShape">
              <a:avLst/>
            </a:prstTxWarp>
          </a:bodyPr>
          <a:lstStyle/>
          <a:p>
            <a:pPr defTabSz="1828756" fontAlgn="base">
              <a:spcBef>
                <a:spcPct val="0"/>
              </a:spcBef>
              <a:spcAft>
                <a:spcPct val="0"/>
              </a:spcAft>
              <a:defRPr/>
            </a:pPr>
            <a:fld id="{0892281B-189C-DD44-8CCD-1176BC153EB5}" type="slidenum">
              <a:rPr lang="en-US">
                <a:solidFill>
                  <a:srgbClr val="000000">
                    <a:tint val="75000"/>
                  </a:srgbClr>
                </a:solidFill>
                <a:latin typeface="Arial" charset="0"/>
              </a:rPr>
              <a:pPr defTabSz="1828756" fontAlgn="base">
                <a:spcBef>
                  <a:spcPct val="0"/>
                </a:spcBef>
                <a:spcAft>
                  <a:spcPct val="0"/>
                </a:spcAft>
                <a:defRPr/>
              </a:pPr>
              <a:t>40</a:t>
            </a:fld>
            <a:endParaRPr lang="en-US" dirty="0">
              <a:solidFill>
                <a:srgbClr val="000000">
                  <a:tint val="75000"/>
                </a:srgbClr>
              </a:solidFill>
              <a:latin typeface="Arial" charset="0"/>
            </a:endParaRPr>
          </a:p>
        </p:txBody>
      </p:sp>
      <p:sp>
        <p:nvSpPr>
          <p:cNvPr id="9220" name="Rectangle 62"/>
          <p:cNvSpPr>
            <a:spLocks noChangeArrowheads="1"/>
          </p:cNvSpPr>
          <p:nvPr/>
        </p:nvSpPr>
        <p:spPr bwMode="auto">
          <a:xfrm>
            <a:off x="238490" y="1726933"/>
            <a:ext cx="8799852" cy="2491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130" tIns="91066" rIns="182130" bIns="91066"/>
          <a:lstStyle>
            <a:lvl1pPr marL="114300" indent="-114300" eaLnBrk="0" hangingPunct="0">
              <a:defRPr>
                <a:solidFill>
                  <a:schemeClr val="tx1"/>
                </a:solidFill>
                <a:latin typeface="Arial" charset="0"/>
                <a:cs typeface="Arial" charset="0"/>
              </a:defRPr>
            </a:lvl1pPr>
            <a:lvl2pPr marL="114300" indent="-11430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228594" lvl="1" indent="-228594" defTabSz="1821340" eaLnBrk="1" fontAlgn="base" hangingPunct="1">
              <a:spcBef>
                <a:spcPct val="0"/>
              </a:spcBef>
              <a:spcAft>
                <a:spcPts val="1200"/>
              </a:spcAft>
              <a:buFont typeface="Arial" charset="0"/>
              <a:buChar char="•"/>
              <a:defRPr/>
            </a:pPr>
            <a:endParaRPr lang="en-US" altLang="en-US" sz="2000" i="1" dirty="0">
              <a:solidFill>
                <a:srgbClr val="000000"/>
              </a:solidFill>
            </a:endParaRPr>
          </a:p>
        </p:txBody>
      </p:sp>
      <p:sp>
        <p:nvSpPr>
          <p:cNvPr id="9" name="TextBox 8"/>
          <p:cNvSpPr txBox="1"/>
          <p:nvPr/>
        </p:nvSpPr>
        <p:spPr>
          <a:xfrm>
            <a:off x="3838233" y="3848889"/>
            <a:ext cx="367882" cy="1291906"/>
          </a:xfrm>
          <a:prstGeom prst="rect">
            <a:avLst/>
          </a:prstGeom>
          <a:noFill/>
        </p:spPr>
        <p:txBody>
          <a:bodyPr wrap="none" lIns="182130" tIns="91066" rIns="182130" bIns="91066" rtlCol="0">
            <a:spAutoFit/>
          </a:bodyPr>
          <a:lstStyle/>
          <a:p>
            <a:pPr defTabSz="1821340" fontAlgn="base">
              <a:spcBef>
                <a:spcPct val="0"/>
              </a:spcBef>
              <a:spcAft>
                <a:spcPct val="0"/>
              </a:spcAft>
              <a:defRPr/>
            </a:pPr>
            <a:endParaRPr lang="en-US" sz="7200" dirty="0">
              <a:solidFill>
                <a:srgbClr val="000000"/>
              </a:solidFill>
              <a:latin typeface="Arial" charset="0"/>
            </a:endParaRPr>
          </a:p>
        </p:txBody>
      </p:sp>
      <p:sp>
        <p:nvSpPr>
          <p:cNvPr id="41" name="TextBox 40"/>
          <p:cNvSpPr txBox="1"/>
          <p:nvPr/>
        </p:nvSpPr>
        <p:spPr>
          <a:xfrm>
            <a:off x="9296400" y="3531010"/>
            <a:ext cx="8382000" cy="1759916"/>
          </a:xfrm>
          <a:prstGeom prst="rect">
            <a:avLst/>
          </a:prstGeom>
          <a:solidFill>
            <a:schemeClr val="bg1">
              <a:lumMod val="95000"/>
            </a:schemeClr>
          </a:solidFill>
          <a:ln w="19050">
            <a:solidFill>
              <a:schemeClr val="bg1">
                <a:lumMod val="95000"/>
              </a:schemeClr>
            </a:solidFill>
          </a:ln>
        </p:spPr>
        <p:txBody>
          <a:bodyPr wrap="square" lIns="182130" tIns="91066" rIns="182130" bIns="91066" rtlCol="0">
            <a:noAutofit/>
          </a:bodyPr>
          <a:lstStyle/>
          <a:p>
            <a:pPr marL="341560" indent="-341560" defTabSz="1821340" fontAlgn="base">
              <a:spcBef>
                <a:spcPct val="0"/>
              </a:spcBef>
              <a:spcAft>
                <a:spcPct val="0"/>
              </a:spcAft>
              <a:buFont typeface="Arial" panose="020B0604020202020204" pitchFamily="34" charset="0"/>
              <a:buChar char="•"/>
              <a:defRPr/>
            </a:pPr>
            <a:r>
              <a:rPr lang="en-US" sz="2200" dirty="0">
                <a:solidFill>
                  <a:prstClr val="black"/>
                </a:solidFill>
                <a:latin typeface="Arial" charset="0"/>
              </a:rPr>
              <a:t>Low EMI and low switching noise meet CISPR25 class 5 standard</a:t>
            </a:r>
            <a:endParaRPr lang="en-US" sz="2200" dirty="0">
              <a:solidFill>
                <a:srgbClr val="000000"/>
              </a:solidFill>
              <a:latin typeface="Arial" charset="0"/>
            </a:endParaRPr>
          </a:p>
          <a:p>
            <a:pPr marL="341560" indent="-341560" defTabSz="1821340" fontAlgn="base">
              <a:spcBef>
                <a:spcPct val="0"/>
              </a:spcBef>
              <a:spcAft>
                <a:spcPct val="0"/>
              </a:spcAft>
              <a:buFont typeface="Arial" panose="020B0604020202020204" pitchFamily="34" charset="0"/>
              <a:buChar char="•"/>
              <a:defRPr/>
            </a:pPr>
            <a:r>
              <a:rPr lang="en-US" sz="2200" dirty="0">
                <a:solidFill>
                  <a:srgbClr val="000000"/>
                </a:solidFill>
                <a:latin typeface="Arial" charset="0"/>
              </a:rPr>
              <a:t>Direct-to-VBAT connection</a:t>
            </a:r>
          </a:p>
          <a:p>
            <a:pPr marL="341560" indent="-341560" defTabSz="1821340" fontAlgn="base">
              <a:spcBef>
                <a:spcPct val="0"/>
              </a:spcBef>
              <a:spcAft>
                <a:spcPct val="0"/>
              </a:spcAft>
              <a:buFont typeface="Arial" panose="020B0604020202020204" pitchFamily="34" charset="0"/>
              <a:buChar char="•"/>
              <a:defRPr/>
            </a:pPr>
            <a:r>
              <a:rPr lang="en-US" sz="2200" dirty="0">
                <a:solidFill>
                  <a:srgbClr val="000000"/>
                </a:solidFill>
                <a:latin typeface="Arial" charset="0"/>
              </a:rPr>
              <a:t>Supports dual 3 A Type-C</a:t>
            </a:r>
          </a:p>
          <a:p>
            <a:pPr marL="341560" indent="-341560" defTabSz="1821340" fontAlgn="base">
              <a:spcBef>
                <a:spcPct val="0"/>
              </a:spcBef>
              <a:spcAft>
                <a:spcPct val="0"/>
              </a:spcAft>
              <a:buFont typeface="Arial" panose="020B0604020202020204" pitchFamily="34" charset="0"/>
              <a:buChar char="•"/>
              <a:defRPr/>
            </a:pPr>
            <a:r>
              <a:rPr lang="en-US" sz="2200" dirty="0">
                <a:solidFill>
                  <a:srgbClr val="000000"/>
                </a:solidFill>
                <a:latin typeface="Arial" charset="0"/>
              </a:rPr>
              <a:t>Optimizes device charging</a:t>
            </a:r>
          </a:p>
        </p:txBody>
      </p:sp>
      <p:sp>
        <p:nvSpPr>
          <p:cNvPr id="17" name="TextBox 16"/>
          <p:cNvSpPr txBox="1"/>
          <p:nvPr/>
        </p:nvSpPr>
        <p:spPr>
          <a:xfrm>
            <a:off x="480504" y="1851784"/>
            <a:ext cx="8402364" cy="7229784"/>
          </a:xfrm>
          <a:prstGeom prst="rect">
            <a:avLst/>
          </a:prstGeom>
          <a:solidFill>
            <a:schemeClr val="bg1">
              <a:lumMod val="95000"/>
            </a:schemeClr>
          </a:solidFill>
          <a:ln w="19050">
            <a:solidFill>
              <a:schemeClr val="bg1">
                <a:lumMod val="95000"/>
              </a:schemeClr>
            </a:solidFill>
          </a:ln>
        </p:spPr>
        <p:txBody>
          <a:bodyPr wrap="square" lIns="182130" tIns="91066" rIns="182130" bIns="91066" rtlCol="0">
            <a:noAutofit/>
          </a:bodyPr>
          <a:lstStyle/>
          <a:p>
            <a:pPr marL="341560" indent="-341560" defTabSz="1821340" fontAlgn="base">
              <a:spcBef>
                <a:spcPct val="0"/>
              </a:spcBef>
              <a:spcAft>
                <a:spcPct val="0"/>
              </a:spcAft>
              <a:buFont typeface="Arial" panose="020B0604020202020204" pitchFamily="34" charset="0"/>
              <a:buChar char="•"/>
              <a:defRPr/>
            </a:pPr>
            <a:r>
              <a:rPr lang="en-US" sz="2200" dirty="0">
                <a:solidFill>
                  <a:srgbClr val="000000"/>
                </a:solidFill>
                <a:latin typeface="Arial" charset="0"/>
              </a:rPr>
              <a:t>5.5-26 V </a:t>
            </a:r>
            <a:r>
              <a:rPr lang="en-US" sz="2200" dirty="0">
                <a:solidFill>
                  <a:prstClr val="black"/>
                </a:solidFill>
                <a:latin typeface="Arial" charset="0"/>
              </a:rPr>
              <a:t>Input operating voltage range</a:t>
            </a:r>
          </a:p>
          <a:p>
            <a:pPr marL="341560" indent="-341560" defTabSz="1821340" fontAlgn="base">
              <a:spcBef>
                <a:spcPct val="0"/>
              </a:spcBef>
              <a:spcAft>
                <a:spcPct val="0"/>
              </a:spcAft>
              <a:buFont typeface="Arial" panose="020B0604020202020204" pitchFamily="34" charset="0"/>
              <a:buChar char="•"/>
              <a:defRPr/>
            </a:pPr>
            <a:r>
              <a:rPr lang="en-US" sz="2200" dirty="0">
                <a:solidFill>
                  <a:prstClr val="black"/>
                </a:solidFill>
                <a:latin typeface="Arial" charset="0"/>
              </a:rPr>
              <a:t>Maximum 36 V input voltage</a:t>
            </a:r>
          </a:p>
          <a:p>
            <a:pPr marL="341560" indent="-341560" defTabSz="1821340" fontAlgn="base">
              <a:spcBef>
                <a:spcPct val="0"/>
              </a:spcBef>
              <a:spcAft>
                <a:spcPct val="0"/>
              </a:spcAft>
              <a:buFont typeface="Arial" panose="020B0604020202020204" pitchFamily="34" charset="0"/>
              <a:buChar char="•"/>
              <a:defRPr/>
            </a:pPr>
            <a:r>
              <a:rPr lang="en-US" sz="2200" dirty="0">
                <a:solidFill>
                  <a:prstClr val="black"/>
                </a:solidFill>
                <a:latin typeface="Arial" charset="0"/>
              </a:rPr>
              <a:t>Integrated high-power DC/DC Buck converter, power V</a:t>
            </a:r>
            <a:r>
              <a:rPr lang="en-US" sz="1600" dirty="0">
                <a:solidFill>
                  <a:prstClr val="black"/>
                </a:solidFill>
                <a:latin typeface="Arial" charset="0"/>
              </a:rPr>
              <a:t>CONN</a:t>
            </a:r>
            <a:r>
              <a:rPr lang="en-US" sz="2200" dirty="0">
                <a:solidFill>
                  <a:prstClr val="black"/>
                </a:solidFill>
                <a:latin typeface="Arial" charset="0"/>
              </a:rPr>
              <a:t> internally</a:t>
            </a:r>
          </a:p>
          <a:p>
            <a:pPr marL="341560" indent="-341560" defTabSz="1821340" fontAlgn="base">
              <a:spcBef>
                <a:spcPct val="0"/>
              </a:spcBef>
              <a:spcAft>
                <a:spcPct val="0"/>
              </a:spcAft>
              <a:buFont typeface="Arial" panose="020B0604020202020204" pitchFamily="34" charset="0"/>
              <a:buChar char="•"/>
              <a:defRPr/>
            </a:pPr>
            <a:r>
              <a:rPr lang="en-US" sz="2200" dirty="0">
                <a:solidFill>
                  <a:prstClr val="black"/>
                </a:solidFill>
                <a:latin typeface="Arial" charset="0"/>
              </a:rPr>
              <a:t>FSW: 200 </a:t>
            </a:r>
            <a:r>
              <a:rPr lang="en-US" sz="2200" dirty="0" err="1">
                <a:solidFill>
                  <a:prstClr val="black"/>
                </a:solidFill>
                <a:latin typeface="Arial" charset="0"/>
              </a:rPr>
              <a:t>KHz</a:t>
            </a:r>
            <a:r>
              <a:rPr lang="en-US" sz="2200" dirty="0">
                <a:solidFill>
                  <a:prstClr val="black"/>
                </a:solidFill>
                <a:latin typeface="Arial" charset="0"/>
              </a:rPr>
              <a:t>~ 2.4 MHz FPWM with spread spectrum</a:t>
            </a:r>
          </a:p>
          <a:p>
            <a:pPr marL="341560" lvl="1" indent="-341560" defTabSz="1821340" fontAlgn="base">
              <a:spcBef>
                <a:spcPct val="0"/>
              </a:spcBef>
              <a:spcAft>
                <a:spcPct val="0"/>
              </a:spcAft>
              <a:buFont typeface="Arial" panose="020B0604020202020204" pitchFamily="34" charset="0"/>
              <a:buChar char="•"/>
              <a:defRPr/>
            </a:pPr>
            <a:r>
              <a:rPr lang="en-US" sz="2200" dirty="0">
                <a:solidFill>
                  <a:prstClr val="black"/>
                </a:solidFill>
                <a:latin typeface="Arial" charset="0"/>
              </a:rPr>
              <a:t>Total efficiency </a:t>
            </a:r>
          </a:p>
          <a:p>
            <a:pPr marL="1103332" lvl="2" indent="-341560" defTabSz="1821340" fontAlgn="base">
              <a:spcBef>
                <a:spcPct val="0"/>
              </a:spcBef>
              <a:spcAft>
                <a:spcPct val="0"/>
              </a:spcAft>
              <a:buFont typeface="Arial" panose="020B0604020202020204" pitchFamily="34" charset="0"/>
              <a:buChar char="•"/>
              <a:defRPr/>
            </a:pPr>
            <a:r>
              <a:rPr lang="en-US" sz="2200" dirty="0">
                <a:solidFill>
                  <a:srgbClr val="FF0000"/>
                </a:solidFill>
                <a:latin typeface="Arial" charset="0"/>
              </a:rPr>
              <a:t>93.4% </a:t>
            </a:r>
            <a:r>
              <a:rPr lang="en-US" sz="2200" dirty="0">
                <a:solidFill>
                  <a:srgbClr val="000000"/>
                </a:solidFill>
                <a:latin typeface="Arial" charset="0"/>
              </a:rPr>
              <a:t>at</a:t>
            </a:r>
            <a:r>
              <a:rPr lang="en-US" sz="2200" dirty="0">
                <a:solidFill>
                  <a:srgbClr val="FF0000"/>
                </a:solidFill>
                <a:latin typeface="Arial" charset="0"/>
              </a:rPr>
              <a:t> 2.1 MHz</a:t>
            </a:r>
            <a:r>
              <a:rPr lang="en-US" sz="2200" dirty="0">
                <a:solidFill>
                  <a:srgbClr val="000000"/>
                </a:solidFill>
                <a:latin typeface="Arial" charset="0"/>
              </a:rPr>
              <a:t>, 2*3 A load, 13.5 V VIN (TPS25850)</a:t>
            </a:r>
          </a:p>
          <a:p>
            <a:pPr marL="1103332" lvl="2" indent="-341560" defTabSz="1821340" fontAlgn="base">
              <a:spcBef>
                <a:spcPct val="0"/>
              </a:spcBef>
              <a:spcAft>
                <a:spcPct val="0"/>
              </a:spcAft>
              <a:buFont typeface="Arial" panose="020B0604020202020204" pitchFamily="34" charset="0"/>
              <a:buChar char="•"/>
              <a:defRPr/>
            </a:pPr>
            <a:r>
              <a:rPr lang="en-US" sz="2200" dirty="0">
                <a:solidFill>
                  <a:srgbClr val="FF0000"/>
                </a:solidFill>
                <a:latin typeface="Arial" charset="0"/>
              </a:rPr>
              <a:t>94.5% </a:t>
            </a:r>
            <a:r>
              <a:rPr lang="en-US" sz="2200" dirty="0">
                <a:solidFill>
                  <a:srgbClr val="000000"/>
                </a:solidFill>
                <a:latin typeface="Arial" charset="0"/>
              </a:rPr>
              <a:t>at</a:t>
            </a:r>
            <a:r>
              <a:rPr lang="en-US" sz="2200" dirty="0">
                <a:solidFill>
                  <a:srgbClr val="FF0000"/>
                </a:solidFill>
                <a:latin typeface="Arial" charset="0"/>
              </a:rPr>
              <a:t> 400 kHz</a:t>
            </a:r>
            <a:r>
              <a:rPr lang="en-US" sz="2200" dirty="0">
                <a:solidFill>
                  <a:srgbClr val="000000"/>
                </a:solidFill>
                <a:latin typeface="Arial" charset="0"/>
              </a:rPr>
              <a:t>, 2*3 A load, 13.5 V VIN (TPS25858)</a:t>
            </a:r>
          </a:p>
          <a:p>
            <a:pPr marL="341560" indent="-341560" defTabSz="1821340" fontAlgn="base">
              <a:spcBef>
                <a:spcPct val="0"/>
              </a:spcBef>
              <a:spcAft>
                <a:spcPct val="0"/>
              </a:spcAft>
              <a:buFont typeface="Arial" panose="020B0604020202020204" pitchFamily="34" charset="0"/>
              <a:buChar char="•"/>
              <a:defRPr/>
            </a:pPr>
            <a:r>
              <a:rPr lang="en-US" sz="2200" dirty="0">
                <a:solidFill>
                  <a:prstClr val="black"/>
                </a:solidFill>
                <a:latin typeface="Arial" charset="0"/>
              </a:rPr>
              <a:t>Selectable output voltage:</a:t>
            </a:r>
            <a:r>
              <a:rPr lang="en-US" sz="2200" dirty="0">
                <a:solidFill>
                  <a:srgbClr val="FF0000"/>
                </a:solidFill>
                <a:latin typeface="Arial" charset="0"/>
              </a:rPr>
              <a:t> 5.1V, 5.17V, 5.3V, 5.4V</a:t>
            </a:r>
          </a:p>
          <a:p>
            <a:pPr marL="341560" indent="-341560" defTabSz="1821340" fontAlgn="base">
              <a:spcBef>
                <a:spcPct val="0"/>
              </a:spcBef>
              <a:spcAft>
                <a:spcPct val="0"/>
              </a:spcAft>
              <a:buFont typeface="Arial" panose="020B0604020202020204" pitchFamily="34" charset="0"/>
              <a:buChar char="•"/>
              <a:defRPr/>
            </a:pPr>
            <a:r>
              <a:rPr lang="en-US" altLang="zh-CN" sz="2200" dirty="0">
                <a:solidFill>
                  <a:prstClr val="black"/>
                </a:solidFill>
                <a:latin typeface="Arial" charset="0"/>
              </a:rPr>
              <a:t>Cable compensation when VBUS set to 5.17 V</a:t>
            </a:r>
            <a:endParaRPr lang="en-US" sz="2200" dirty="0">
              <a:solidFill>
                <a:prstClr val="black"/>
              </a:solidFill>
              <a:latin typeface="Arial" charset="0"/>
            </a:endParaRPr>
          </a:p>
          <a:p>
            <a:pPr marL="341560" indent="-341560" defTabSz="1821340" fontAlgn="base">
              <a:spcBef>
                <a:spcPct val="0"/>
              </a:spcBef>
              <a:spcAft>
                <a:spcPct val="0"/>
              </a:spcAft>
              <a:buFont typeface="Arial" panose="020B0604020202020204" pitchFamily="34" charset="0"/>
              <a:buChar char="•"/>
              <a:defRPr/>
            </a:pPr>
            <a:r>
              <a:rPr lang="en-US" sz="2200" dirty="0">
                <a:latin typeface="Arial" charset="0"/>
              </a:rPr>
              <a:t>USB Type-C Charging Port Control &amp; BC1.2 DCP schemes, support Divider3 and 1.2 V/1.2 V modes</a:t>
            </a:r>
          </a:p>
          <a:p>
            <a:pPr marL="341560" indent="-341560" defTabSz="1821340" fontAlgn="base">
              <a:spcBef>
                <a:spcPct val="0"/>
              </a:spcBef>
              <a:spcAft>
                <a:spcPct val="0"/>
              </a:spcAft>
              <a:buFont typeface="Arial" panose="020B0604020202020204" pitchFamily="34" charset="0"/>
              <a:buChar char="•"/>
              <a:defRPr/>
            </a:pPr>
            <a:r>
              <a:rPr lang="en-US" sz="2200" dirty="0">
                <a:solidFill>
                  <a:srgbClr val="FF0000"/>
                </a:solidFill>
                <a:latin typeface="Arial" charset="0"/>
              </a:rPr>
              <a:t>Programmable</a:t>
            </a:r>
            <a:r>
              <a:rPr lang="en-US" sz="2200" dirty="0">
                <a:solidFill>
                  <a:prstClr val="black"/>
                </a:solidFill>
                <a:latin typeface="Arial" charset="0"/>
              </a:rPr>
              <a:t> USB short current limit: </a:t>
            </a:r>
            <a:r>
              <a:rPr lang="en-US" sz="2200" dirty="0">
                <a:solidFill>
                  <a:srgbClr val="FF0000"/>
                </a:solidFill>
                <a:latin typeface="Arial" charset="0"/>
              </a:rPr>
              <a:t>±15%</a:t>
            </a:r>
            <a:r>
              <a:rPr lang="en-US" sz="2200" dirty="0">
                <a:solidFill>
                  <a:prstClr val="black"/>
                </a:solidFill>
                <a:latin typeface="Arial" charset="0"/>
              </a:rPr>
              <a:t> accuracy over temperature</a:t>
            </a:r>
            <a:endParaRPr lang="en-US" sz="2200" dirty="0">
              <a:solidFill>
                <a:srgbClr val="FF0000"/>
              </a:solidFill>
              <a:latin typeface="Arial" charset="0"/>
            </a:endParaRPr>
          </a:p>
          <a:p>
            <a:pPr marL="341560" indent="-341560" defTabSz="1821340" fontAlgn="base">
              <a:spcBef>
                <a:spcPct val="0"/>
              </a:spcBef>
              <a:spcAft>
                <a:spcPct val="0"/>
              </a:spcAft>
              <a:buFont typeface="Arial" panose="020B0604020202020204" pitchFamily="34" charset="0"/>
              <a:buChar char="•"/>
              <a:defRPr/>
            </a:pPr>
            <a:r>
              <a:rPr lang="en-US" sz="2200" dirty="0">
                <a:solidFill>
                  <a:prstClr val="black"/>
                </a:solidFill>
                <a:latin typeface="Arial" charset="0"/>
              </a:rPr>
              <a:t>Low EMI and low switching noise</a:t>
            </a:r>
          </a:p>
          <a:p>
            <a:pPr marL="341560" indent="-341560" defTabSz="1821340" fontAlgn="base">
              <a:spcBef>
                <a:spcPct val="0"/>
              </a:spcBef>
              <a:spcAft>
                <a:spcPct val="0"/>
              </a:spcAft>
              <a:buFont typeface="Arial" panose="020B0604020202020204" pitchFamily="34" charset="0"/>
              <a:buChar char="•"/>
              <a:defRPr/>
            </a:pPr>
            <a:r>
              <a:rPr lang="en-US" sz="2200" dirty="0">
                <a:solidFill>
                  <a:srgbClr val="FF0000"/>
                </a:solidFill>
                <a:latin typeface="Arial" charset="0"/>
              </a:rPr>
              <a:t>Low dropout voltage </a:t>
            </a:r>
            <a:r>
              <a:rPr lang="en-US" sz="2200" dirty="0">
                <a:solidFill>
                  <a:prstClr val="black"/>
                </a:solidFill>
                <a:latin typeface="Arial" charset="0"/>
              </a:rPr>
              <a:t>to support 5.5V input with 5.1V output</a:t>
            </a:r>
          </a:p>
          <a:p>
            <a:pPr marL="341560" indent="-341560" defTabSz="1821340" fontAlgn="base">
              <a:spcBef>
                <a:spcPct val="0"/>
              </a:spcBef>
              <a:spcAft>
                <a:spcPct val="0"/>
              </a:spcAft>
              <a:buFont typeface="Arial" panose="020B0604020202020204" pitchFamily="34" charset="0"/>
              <a:buChar char="•"/>
              <a:defRPr/>
            </a:pPr>
            <a:r>
              <a:rPr lang="en-US" sz="2200" dirty="0">
                <a:solidFill>
                  <a:prstClr val="black"/>
                </a:solidFill>
                <a:latin typeface="Arial" charset="0"/>
              </a:rPr>
              <a:t>Smart thermal management:</a:t>
            </a:r>
          </a:p>
          <a:p>
            <a:pPr marL="1252152" lvl="2" indent="-341560" defTabSz="1821340" fontAlgn="base">
              <a:spcBef>
                <a:spcPct val="0"/>
              </a:spcBef>
              <a:spcAft>
                <a:spcPct val="0"/>
              </a:spcAft>
              <a:buFont typeface="Arial" panose="020B0604020202020204" pitchFamily="34" charset="0"/>
              <a:buChar char="•"/>
              <a:defRPr/>
            </a:pPr>
            <a:r>
              <a:rPr lang="en-US" sz="2200" dirty="0">
                <a:solidFill>
                  <a:srgbClr val="FF0000"/>
                </a:solidFill>
                <a:latin typeface="Arial" charset="0"/>
              </a:rPr>
              <a:t>Thermal management with adjustable threshold</a:t>
            </a:r>
          </a:p>
          <a:p>
            <a:pPr marL="1252152" lvl="2" indent="-341560" defTabSz="1821340" fontAlgn="base">
              <a:spcBef>
                <a:spcPct val="0"/>
              </a:spcBef>
              <a:spcAft>
                <a:spcPct val="0"/>
              </a:spcAft>
              <a:buFont typeface="Arial" panose="020B0604020202020204" pitchFamily="34" charset="0"/>
              <a:buChar char="•"/>
              <a:defRPr/>
            </a:pPr>
            <a:r>
              <a:rPr lang="en-US" sz="2200" dirty="0">
                <a:solidFill>
                  <a:prstClr val="black"/>
                </a:solidFill>
                <a:latin typeface="Arial" charset="0"/>
              </a:rPr>
              <a:t>Thermal shutdown</a:t>
            </a:r>
          </a:p>
          <a:p>
            <a:pPr marL="341560" indent="-341560" defTabSz="1821340" fontAlgn="base">
              <a:spcBef>
                <a:spcPct val="0"/>
              </a:spcBef>
              <a:spcAft>
                <a:spcPct val="0"/>
              </a:spcAft>
              <a:buFont typeface="Arial" panose="020B0604020202020204" pitchFamily="34" charset="0"/>
              <a:buChar char="•"/>
              <a:defRPr/>
            </a:pPr>
            <a:r>
              <a:rPr lang="en-US" sz="2200" dirty="0">
                <a:solidFill>
                  <a:prstClr val="black"/>
                </a:solidFill>
                <a:latin typeface="Arial" charset="0"/>
              </a:rPr>
              <a:t>Package:</a:t>
            </a:r>
            <a:r>
              <a:rPr lang="en-US" sz="2200" dirty="0">
                <a:solidFill>
                  <a:srgbClr val="000000"/>
                </a:solidFill>
                <a:latin typeface="Arial" charset="0"/>
              </a:rPr>
              <a:t> </a:t>
            </a:r>
            <a:r>
              <a:rPr lang="en-US" sz="2200" dirty="0">
                <a:solidFill>
                  <a:srgbClr val="FF0000"/>
                </a:solidFill>
                <a:latin typeface="Arial" charset="0"/>
              </a:rPr>
              <a:t>3.5 mm-by-4.5 mm</a:t>
            </a:r>
            <a:r>
              <a:rPr lang="en-US" sz="2200" dirty="0">
                <a:solidFill>
                  <a:srgbClr val="000000"/>
                </a:solidFill>
                <a:latin typeface="Arial" charset="0"/>
              </a:rPr>
              <a:t> </a:t>
            </a:r>
            <a:r>
              <a:rPr lang="en-US" sz="2200" dirty="0" err="1">
                <a:solidFill>
                  <a:prstClr val="black"/>
                </a:solidFill>
                <a:latin typeface="Arial" charset="0"/>
              </a:rPr>
              <a:t>HotRod</a:t>
            </a:r>
            <a:r>
              <a:rPr lang="en-US" sz="2200" dirty="0">
                <a:solidFill>
                  <a:prstClr val="black"/>
                </a:solidFill>
                <a:latin typeface="Arial" charset="0"/>
              </a:rPr>
              <a:t>™-25</a:t>
            </a:r>
          </a:p>
          <a:p>
            <a:pPr marL="1252152" lvl="2" indent="-341560" defTabSz="1821340" fontAlgn="base">
              <a:spcBef>
                <a:spcPct val="0"/>
              </a:spcBef>
              <a:spcAft>
                <a:spcPct val="0"/>
              </a:spcAft>
              <a:buFont typeface="Arial" panose="020B0604020202020204" pitchFamily="34" charset="0"/>
              <a:buChar char="•"/>
              <a:defRPr/>
            </a:pPr>
            <a:endParaRPr lang="en-US" sz="2400" dirty="0">
              <a:solidFill>
                <a:prstClr val="black"/>
              </a:solidFill>
              <a:latin typeface="Arial" charset="0"/>
            </a:endParaRPr>
          </a:p>
        </p:txBody>
      </p:sp>
      <p:sp>
        <p:nvSpPr>
          <p:cNvPr id="24" name="Rectangle 14"/>
          <p:cNvSpPr>
            <a:spLocks noChangeArrowheads="1"/>
          </p:cNvSpPr>
          <p:nvPr/>
        </p:nvSpPr>
        <p:spPr bwMode="auto">
          <a:xfrm>
            <a:off x="500868" y="1205432"/>
            <a:ext cx="8382000" cy="589228"/>
          </a:xfrm>
          <a:prstGeom prst="rect">
            <a:avLst/>
          </a:prstGeom>
          <a:solidFill>
            <a:schemeClr val="tx2"/>
          </a:solidFill>
          <a:ln w="19050">
            <a:solidFill>
              <a:schemeClr val="tx2"/>
            </a:solidFill>
          </a:ln>
        </p:spPr>
        <p:txBody>
          <a:bodyPr lIns="182130" tIns="91066" rIns="182130" bIns="91066"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1821340" eaLnBrk="1" fontAlgn="base" hangingPunct="1">
              <a:spcBef>
                <a:spcPct val="0"/>
              </a:spcBef>
              <a:spcAft>
                <a:spcPct val="0"/>
              </a:spcAft>
              <a:defRPr/>
            </a:pPr>
            <a:r>
              <a:rPr lang="en-US" altLang="en-US" sz="2400" b="1" dirty="0">
                <a:solidFill>
                  <a:srgbClr val="FFFFFF"/>
                </a:solidFill>
              </a:rPr>
              <a:t>Features</a:t>
            </a:r>
          </a:p>
        </p:txBody>
      </p:sp>
      <p:sp>
        <p:nvSpPr>
          <p:cNvPr id="31" name="Rectangle 14"/>
          <p:cNvSpPr>
            <a:spLocks noChangeArrowheads="1"/>
          </p:cNvSpPr>
          <p:nvPr/>
        </p:nvSpPr>
        <p:spPr bwMode="auto">
          <a:xfrm>
            <a:off x="9296400" y="1205432"/>
            <a:ext cx="8382000" cy="589228"/>
          </a:xfrm>
          <a:prstGeom prst="rect">
            <a:avLst/>
          </a:prstGeom>
          <a:solidFill>
            <a:schemeClr val="tx2"/>
          </a:solidFill>
          <a:ln w="19050">
            <a:solidFill>
              <a:schemeClr val="tx2"/>
            </a:solidFill>
          </a:ln>
        </p:spPr>
        <p:txBody>
          <a:bodyPr lIns="182130" tIns="91066" rIns="182130" bIns="91066"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1821340" eaLnBrk="1" fontAlgn="base" hangingPunct="1">
              <a:spcBef>
                <a:spcPct val="0"/>
              </a:spcBef>
              <a:spcAft>
                <a:spcPct val="0"/>
              </a:spcAft>
              <a:defRPr/>
            </a:pPr>
            <a:r>
              <a:rPr lang="en-US" altLang="en-US" sz="2400" b="1" dirty="0">
                <a:solidFill>
                  <a:srgbClr val="FFFFFF"/>
                </a:solidFill>
              </a:rPr>
              <a:t>Applications</a:t>
            </a:r>
          </a:p>
        </p:txBody>
      </p:sp>
      <p:sp>
        <p:nvSpPr>
          <p:cNvPr id="12" name="TextBox 11"/>
          <p:cNvSpPr txBox="1"/>
          <p:nvPr/>
        </p:nvSpPr>
        <p:spPr>
          <a:xfrm>
            <a:off x="9296403" y="1794698"/>
            <a:ext cx="8382002" cy="861019"/>
          </a:xfrm>
          <a:prstGeom prst="rect">
            <a:avLst/>
          </a:prstGeom>
          <a:solidFill>
            <a:schemeClr val="bg1">
              <a:lumMod val="95000"/>
            </a:schemeClr>
          </a:solidFill>
          <a:ln w="19050">
            <a:solidFill>
              <a:schemeClr val="bg1">
                <a:lumMod val="95000"/>
              </a:schemeClr>
            </a:solidFill>
          </a:ln>
        </p:spPr>
        <p:txBody>
          <a:bodyPr wrap="square" lIns="182130" tIns="91066" rIns="182130" bIns="91066" rtlCol="0">
            <a:spAutoFit/>
          </a:bodyPr>
          <a:lstStyle/>
          <a:p>
            <a:pPr marL="221344" indent="-221344" defTabSz="1821340" fontAlgn="base">
              <a:spcBef>
                <a:spcPct val="0"/>
              </a:spcBef>
              <a:spcAft>
                <a:spcPct val="0"/>
              </a:spcAft>
              <a:buFont typeface="Arial" panose="020B0604020202020204" pitchFamily="34" charset="0"/>
              <a:buChar char="•"/>
              <a:defRPr/>
            </a:pPr>
            <a:r>
              <a:rPr lang="en-US" sz="2200" dirty="0">
                <a:solidFill>
                  <a:srgbClr val="000000"/>
                </a:solidFill>
                <a:latin typeface="Arial" charset="0"/>
              </a:rPr>
              <a:t>Automotive Type-C USB charging ports</a:t>
            </a:r>
          </a:p>
          <a:p>
            <a:pPr marL="221344" indent="-221344" defTabSz="1821340" fontAlgn="base">
              <a:spcBef>
                <a:spcPct val="0"/>
              </a:spcBef>
              <a:spcAft>
                <a:spcPct val="0"/>
              </a:spcAft>
              <a:buFont typeface="Arial" panose="020B0604020202020204" pitchFamily="34" charset="0"/>
              <a:buChar char="•"/>
              <a:defRPr/>
            </a:pPr>
            <a:r>
              <a:rPr lang="en-US" sz="2200" dirty="0">
                <a:solidFill>
                  <a:srgbClr val="000000"/>
                </a:solidFill>
                <a:latin typeface="Arial" charset="0"/>
              </a:rPr>
              <a:t>USB media hubs and remote ports</a:t>
            </a:r>
          </a:p>
        </p:txBody>
      </p:sp>
      <p:sp>
        <p:nvSpPr>
          <p:cNvPr id="13" name="Rectangle 14"/>
          <p:cNvSpPr>
            <a:spLocks noChangeArrowheads="1"/>
          </p:cNvSpPr>
          <p:nvPr/>
        </p:nvSpPr>
        <p:spPr bwMode="auto">
          <a:xfrm>
            <a:off x="9296400" y="2929349"/>
            <a:ext cx="8382000" cy="520282"/>
          </a:xfrm>
          <a:prstGeom prst="rect">
            <a:avLst/>
          </a:prstGeom>
          <a:solidFill>
            <a:schemeClr val="tx2"/>
          </a:solidFill>
          <a:ln w="19050">
            <a:solidFill>
              <a:schemeClr val="tx2"/>
            </a:solidFill>
          </a:ln>
        </p:spPr>
        <p:txBody>
          <a:bodyPr lIns="182130" tIns="91066" rIns="182130" bIns="91066"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1821340" eaLnBrk="1" fontAlgn="base" hangingPunct="1">
              <a:spcBef>
                <a:spcPct val="0"/>
              </a:spcBef>
              <a:spcAft>
                <a:spcPct val="0"/>
              </a:spcAft>
              <a:defRPr/>
            </a:pPr>
            <a:r>
              <a:rPr lang="en-US" altLang="en-US" sz="2400" b="1" dirty="0">
                <a:solidFill>
                  <a:srgbClr val="FFFFFF"/>
                </a:solidFill>
              </a:rPr>
              <a:t>Benefits</a:t>
            </a:r>
          </a:p>
        </p:txBody>
      </p:sp>
      <p:pic>
        <p:nvPicPr>
          <p:cNvPr id="2" name="Picture 1">
            <a:extLst>
              <a:ext uri="{FF2B5EF4-FFF2-40B4-BE49-F238E27FC236}">
                <a16:creationId xmlns:a16="http://schemas.microsoft.com/office/drawing/2014/main" id="{65B25EA1-7529-436F-B611-71B1292BE34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4161"/>
          <a:stretch/>
        </p:blipFill>
        <p:spPr>
          <a:xfrm>
            <a:off x="9144000" y="5639253"/>
            <a:ext cx="4514156" cy="3188794"/>
          </a:xfrm>
          <a:prstGeom prst="rect">
            <a:avLst/>
          </a:prstGeom>
        </p:spPr>
      </p:pic>
      <p:pic>
        <p:nvPicPr>
          <p:cNvPr id="3" name="Picture 2">
            <a:extLst>
              <a:ext uri="{FF2B5EF4-FFF2-40B4-BE49-F238E27FC236}">
                <a16:creationId xmlns:a16="http://schemas.microsoft.com/office/drawing/2014/main" id="{CC7EFF5F-23A7-4D5C-84D5-D14E3AAF1B73}"/>
              </a:ext>
            </a:extLst>
          </p:cNvPr>
          <p:cNvPicPr>
            <a:picLocks noChangeAspect="1"/>
          </p:cNvPicPr>
          <p:nvPr/>
        </p:nvPicPr>
        <p:blipFill>
          <a:blip r:embed="rId4"/>
          <a:stretch>
            <a:fillRect/>
          </a:stretch>
        </p:blipFill>
        <p:spPr>
          <a:xfrm>
            <a:off x="13658159" y="5753994"/>
            <a:ext cx="4530902" cy="2824232"/>
          </a:xfrm>
          <a:prstGeom prst="rect">
            <a:avLst/>
          </a:prstGeom>
        </p:spPr>
      </p:pic>
    </p:spTree>
    <p:extLst>
      <p:ext uri="{BB962C8B-B14F-4D97-AF65-F5344CB8AC3E}">
        <p14:creationId xmlns:p14="http://schemas.microsoft.com/office/powerpoint/2010/main" val="19383319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4"/>
          <p:cNvSpPr>
            <a:spLocks noGrp="1"/>
          </p:cNvSpPr>
          <p:nvPr>
            <p:ph type="title"/>
          </p:nvPr>
        </p:nvSpPr>
        <p:spPr>
          <a:xfrm>
            <a:off x="463088" y="214326"/>
            <a:ext cx="17995032" cy="1222376"/>
          </a:xfrm>
        </p:spPr>
        <p:txBody>
          <a:bodyPr/>
          <a:lstStyle/>
          <a:p>
            <a:r>
              <a:rPr lang="en-US" altLang="en-US" sz="4800" dirty="0"/>
              <a:t>TPS25852/9: Dual-3A USB Type-C charging ports controller</a:t>
            </a:r>
            <a:endParaRPr lang="en-US" altLang="en-US" sz="4800" dirty="0">
              <a:solidFill>
                <a:schemeClr val="tx1">
                  <a:lumMod val="50000"/>
                  <a:lumOff val="50000"/>
                </a:schemeClr>
              </a:solidFill>
            </a:endParaRPr>
          </a:p>
        </p:txBody>
      </p:sp>
      <p:sp>
        <p:nvSpPr>
          <p:cNvPr id="15" name="Slide Number Placeholder 2"/>
          <p:cNvSpPr>
            <a:spLocks noGrp="1"/>
          </p:cNvSpPr>
          <p:nvPr>
            <p:ph type="sldNum" sz="quarter" idx="10"/>
          </p:nvPr>
        </p:nvSpPr>
        <p:spPr>
          <a:prstGeom prst="rect">
            <a:avLst/>
          </a:prstGeom>
        </p:spPr>
        <p:txBody>
          <a:bodyPr vert="horz" wrap="square" lIns="182160" tIns="91080" rIns="182160" bIns="91080" numCol="1" rtlCol="0" anchor="ctr" anchorCtr="0" compatLnSpc="1">
            <a:prstTxWarp prst="textNoShape">
              <a:avLst/>
            </a:prstTxWarp>
          </a:bodyPr>
          <a:lstStyle/>
          <a:p>
            <a:pPr defTabSz="1828756" fontAlgn="base">
              <a:spcBef>
                <a:spcPct val="0"/>
              </a:spcBef>
              <a:spcAft>
                <a:spcPct val="0"/>
              </a:spcAft>
              <a:defRPr/>
            </a:pPr>
            <a:fld id="{0892281B-189C-DD44-8CCD-1176BC153EB5}" type="slidenum">
              <a:rPr lang="en-US">
                <a:solidFill>
                  <a:srgbClr val="000000">
                    <a:tint val="75000"/>
                  </a:srgbClr>
                </a:solidFill>
                <a:latin typeface="Arial" charset="0"/>
              </a:rPr>
              <a:pPr defTabSz="1828756" fontAlgn="base">
                <a:spcBef>
                  <a:spcPct val="0"/>
                </a:spcBef>
                <a:spcAft>
                  <a:spcPct val="0"/>
                </a:spcAft>
                <a:defRPr/>
              </a:pPr>
              <a:t>41</a:t>
            </a:fld>
            <a:endParaRPr lang="en-US" dirty="0">
              <a:solidFill>
                <a:srgbClr val="000000">
                  <a:tint val="75000"/>
                </a:srgbClr>
              </a:solidFill>
              <a:latin typeface="Arial" charset="0"/>
            </a:endParaRPr>
          </a:p>
        </p:txBody>
      </p:sp>
      <p:sp>
        <p:nvSpPr>
          <p:cNvPr id="9220" name="Rectangle 62"/>
          <p:cNvSpPr>
            <a:spLocks noChangeArrowheads="1"/>
          </p:cNvSpPr>
          <p:nvPr/>
        </p:nvSpPr>
        <p:spPr bwMode="auto">
          <a:xfrm>
            <a:off x="238490" y="1726933"/>
            <a:ext cx="8799852" cy="2491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130" tIns="91066" rIns="182130" bIns="91066"/>
          <a:lstStyle>
            <a:lvl1pPr marL="114300" indent="-114300" eaLnBrk="0" hangingPunct="0">
              <a:defRPr>
                <a:solidFill>
                  <a:schemeClr val="tx1"/>
                </a:solidFill>
                <a:latin typeface="Arial" charset="0"/>
                <a:cs typeface="Arial" charset="0"/>
              </a:defRPr>
            </a:lvl1pPr>
            <a:lvl2pPr marL="114300" indent="-11430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228594" lvl="1" indent="-228594" defTabSz="1821340" eaLnBrk="1" fontAlgn="base" hangingPunct="1">
              <a:spcBef>
                <a:spcPct val="0"/>
              </a:spcBef>
              <a:spcAft>
                <a:spcPts val="1200"/>
              </a:spcAft>
              <a:buFont typeface="Arial" charset="0"/>
              <a:buChar char="•"/>
              <a:defRPr/>
            </a:pPr>
            <a:endParaRPr lang="en-US" altLang="en-US" sz="2000" i="1" dirty="0">
              <a:solidFill>
                <a:srgbClr val="000000"/>
              </a:solidFill>
            </a:endParaRPr>
          </a:p>
        </p:txBody>
      </p:sp>
      <p:sp>
        <p:nvSpPr>
          <p:cNvPr id="9" name="TextBox 8"/>
          <p:cNvSpPr txBox="1"/>
          <p:nvPr/>
        </p:nvSpPr>
        <p:spPr>
          <a:xfrm>
            <a:off x="3838233" y="3848889"/>
            <a:ext cx="367882" cy="1291906"/>
          </a:xfrm>
          <a:prstGeom prst="rect">
            <a:avLst/>
          </a:prstGeom>
          <a:noFill/>
        </p:spPr>
        <p:txBody>
          <a:bodyPr wrap="none" lIns="182130" tIns="91066" rIns="182130" bIns="91066" rtlCol="0">
            <a:spAutoFit/>
          </a:bodyPr>
          <a:lstStyle/>
          <a:p>
            <a:pPr defTabSz="1821340" fontAlgn="base">
              <a:spcBef>
                <a:spcPct val="0"/>
              </a:spcBef>
              <a:spcAft>
                <a:spcPct val="0"/>
              </a:spcAft>
              <a:defRPr/>
            </a:pPr>
            <a:endParaRPr lang="en-US" sz="7200" dirty="0">
              <a:solidFill>
                <a:srgbClr val="000000"/>
              </a:solidFill>
              <a:latin typeface="Arial" charset="0"/>
            </a:endParaRPr>
          </a:p>
        </p:txBody>
      </p:sp>
      <p:sp>
        <p:nvSpPr>
          <p:cNvPr id="41" name="TextBox 40"/>
          <p:cNvSpPr txBox="1"/>
          <p:nvPr/>
        </p:nvSpPr>
        <p:spPr>
          <a:xfrm>
            <a:off x="9296400" y="3367016"/>
            <a:ext cx="8382000" cy="1858420"/>
          </a:xfrm>
          <a:prstGeom prst="rect">
            <a:avLst/>
          </a:prstGeom>
          <a:solidFill>
            <a:schemeClr val="bg1">
              <a:lumMod val="95000"/>
            </a:schemeClr>
          </a:solidFill>
          <a:ln w="19050">
            <a:solidFill>
              <a:schemeClr val="bg1">
                <a:lumMod val="95000"/>
              </a:schemeClr>
            </a:solidFill>
          </a:ln>
        </p:spPr>
        <p:txBody>
          <a:bodyPr wrap="square" lIns="182130" tIns="91066" rIns="182130" bIns="91066" rtlCol="0">
            <a:noAutofit/>
          </a:bodyPr>
          <a:lstStyle/>
          <a:p>
            <a:pPr marL="341560" indent="-341560" defTabSz="1821340" fontAlgn="base">
              <a:spcBef>
                <a:spcPct val="0"/>
              </a:spcBef>
              <a:spcAft>
                <a:spcPct val="0"/>
              </a:spcAft>
              <a:buFont typeface="Arial" panose="020B0604020202020204" pitchFamily="34" charset="0"/>
              <a:buChar char="•"/>
              <a:defRPr/>
            </a:pPr>
            <a:r>
              <a:rPr lang="en-US" sz="2200" dirty="0">
                <a:solidFill>
                  <a:prstClr val="black"/>
                </a:solidFill>
                <a:latin typeface="Arial" charset="0"/>
              </a:rPr>
              <a:t>Low EMI and low switching noise meet CISPR25 class 5 standard</a:t>
            </a:r>
          </a:p>
          <a:p>
            <a:pPr marL="341560" indent="-341560" defTabSz="1821340" fontAlgn="base">
              <a:spcBef>
                <a:spcPct val="0"/>
              </a:spcBef>
              <a:spcAft>
                <a:spcPct val="0"/>
              </a:spcAft>
              <a:buFont typeface="Arial" panose="020B0604020202020204" pitchFamily="34" charset="0"/>
              <a:buChar char="•"/>
              <a:defRPr/>
            </a:pPr>
            <a:r>
              <a:rPr lang="en-US" sz="2200" dirty="0">
                <a:solidFill>
                  <a:prstClr val="black"/>
                </a:solidFill>
                <a:latin typeface="Arial" charset="0"/>
              </a:rPr>
              <a:t>Direct-to-VBAT connection</a:t>
            </a:r>
          </a:p>
          <a:p>
            <a:pPr marL="341560" indent="-341560" defTabSz="1821340" fontAlgn="base">
              <a:spcBef>
                <a:spcPct val="0"/>
              </a:spcBef>
              <a:spcAft>
                <a:spcPct val="0"/>
              </a:spcAft>
              <a:buFont typeface="Arial" panose="020B0604020202020204" pitchFamily="34" charset="0"/>
              <a:buChar char="•"/>
              <a:defRPr/>
            </a:pPr>
            <a:r>
              <a:rPr lang="en-US" sz="2200" dirty="0">
                <a:solidFill>
                  <a:prstClr val="black"/>
                </a:solidFill>
                <a:latin typeface="Arial" charset="0"/>
              </a:rPr>
              <a:t>Supports dual 3 A Type-C</a:t>
            </a:r>
          </a:p>
          <a:p>
            <a:pPr marL="341560" indent="-341560" defTabSz="1821340" fontAlgn="base">
              <a:spcBef>
                <a:spcPct val="0"/>
              </a:spcBef>
              <a:spcAft>
                <a:spcPct val="0"/>
              </a:spcAft>
              <a:buFont typeface="Arial" panose="020B0604020202020204" pitchFamily="34" charset="0"/>
              <a:buChar char="•"/>
              <a:defRPr/>
            </a:pPr>
            <a:r>
              <a:rPr lang="en-US" sz="2200" dirty="0">
                <a:solidFill>
                  <a:prstClr val="black"/>
                </a:solidFill>
                <a:latin typeface="Arial" charset="0"/>
              </a:rPr>
              <a:t>Optimizes device charging</a:t>
            </a:r>
            <a:endParaRPr lang="en-US" sz="2200" dirty="0">
              <a:solidFill>
                <a:srgbClr val="000000"/>
              </a:solidFill>
              <a:latin typeface="Arial" charset="0"/>
            </a:endParaRPr>
          </a:p>
        </p:txBody>
      </p:sp>
      <p:sp>
        <p:nvSpPr>
          <p:cNvPr id="17" name="TextBox 16"/>
          <p:cNvSpPr txBox="1"/>
          <p:nvPr/>
        </p:nvSpPr>
        <p:spPr>
          <a:xfrm>
            <a:off x="480504" y="1851784"/>
            <a:ext cx="8402364" cy="7343364"/>
          </a:xfrm>
          <a:prstGeom prst="rect">
            <a:avLst/>
          </a:prstGeom>
          <a:solidFill>
            <a:schemeClr val="bg1">
              <a:lumMod val="95000"/>
            </a:schemeClr>
          </a:solidFill>
          <a:ln w="19050">
            <a:solidFill>
              <a:schemeClr val="bg1">
                <a:lumMod val="95000"/>
              </a:schemeClr>
            </a:solidFill>
          </a:ln>
        </p:spPr>
        <p:txBody>
          <a:bodyPr wrap="square" lIns="182130" tIns="91066" rIns="182130" bIns="91066" rtlCol="0">
            <a:noAutofit/>
          </a:bodyPr>
          <a:lstStyle/>
          <a:p>
            <a:pPr marL="341560" indent="-341560" defTabSz="1821340" fontAlgn="base">
              <a:spcBef>
                <a:spcPct val="0"/>
              </a:spcBef>
              <a:spcAft>
                <a:spcPct val="0"/>
              </a:spcAft>
              <a:buFont typeface="Arial" panose="020B0604020202020204" pitchFamily="34" charset="0"/>
              <a:buChar char="•"/>
              <a:defRPr/>
            </a:pPr>
            <a:r>
              <a:rPr lang="en-US" sz="2200" dirty="0">
                <a:solidFill>
                  <a:srgbClr val="000000"/>
                </a:solidFill>
                <a:latin typeface="Arial" charset="0"/>
              </a:rPr>
              <a:t>5.5-26 V </a:t>
            </a:r>
            <a:r>
              <a:rPr lang="en-US" sz="2200" dirty="0">
                <a:solidFill>
                  <a:prstClr val="black"/>
                </a:solidFill>
                <a:latin typeface="Arial" charset="0"/>
              </a:rPr>
              <a:t>input operating voltage range (Max 36 V)</a:t>
            </a:r>
          </a:p>
          <a:p>
            <a:pPr marL="341560" indent="-341560" defTabSz="1821340" fontAlgn="base">
              <a:spcBef>
                <a:spcPct val="0"/>
              </a:spcBef>
              <a:spcAft>
                <a:spcPct val="0"/>
              </a:spcAft>
              <a:buFont typeface="Arial" panose="020B0604020202020204" pitchFamily="34" charset="0"/>
              <a:buChar char="•"/>
              <a:defRPr/>
            </a:pPr>
            <a:r>
              <a:rPr lang="en-US" sz="2200" dirty="0">
                <a:solidFill>
                  <a:prstClr val="black"/>
                </a:solidFill>
                <a:latin typeface="Arial" charset="0"/>
              </a:rPr>
              <a:t>Integrates high power DC/DC buck converter and power V</a:t>
            </a:r>
            <a:r>
              <a:rPr lang="en-US" sz="1600" dirty="0">
                <a:solidFill>
                  <a:prstClr val="black"/>
                </a:solidFill>
                <a:latin typeface="Arial" charset="0"/>
              </a:rPr>
              <a:t>CONN</a:t>
            </a:r>
            <a:r>
              <a:rPr lang="en-US" sz="2200" dirty="0">
                <a:solidFill>
                  <a:prstClr val="black"/>
                </a:solidFill>
                <a:latin typeface="Arial" charset="0"/>
              </a:rPr>
              <a:t> internally</a:t>
            </a:r>
          </a:p>
          <a:p>
            <a:pPr marL="341560" indent="-341560" defTabSz="1821340" fontAlgn="base">
              <a:spcBef>
                <a:spcPct val="0"/>
              </a:spcBef>
              <a:spcAft>
                <a:spcPct val="0"/>
              </a:spcAft>
              <a:buFont typeface="Arial" panose="020B0604020202020204" pitchFamily="34" charset="0"/>
              <a:buChar char="•"/>
              <a:defRPr/>
            </a:pPr>
            <a:r>
              <a:rPr lang="en-US" sz="2200" dirty="0">
                <a:solidFill>
                  <a:prstClr val="black"/>
                </a:solidFill>
                <a:latin typeface="Arial" charset="0"/>
              </a:rPr>
              <a:t>FSW: 200 KHz~2.4 MHz FPWM with Spread-Spectrum</a:t>
            </a:r>
          </a:p>
          <a:p>
            <a:pPr marL="341560" lvl="1" indent="-341560" defTabSz="1821340" fontAlgn="base">
              <a:spcBef>
                <a:spcPct val="0"/>
              </a:spcBef>
              <a:spcAft>
                <a:spcPct val="0"/>
              </a:spcAft>
              <a:buFont typeface="Arial" panose="020B0604020202020204" pitchFamily="34" charset="0"/>
              <a:buChar char="•"/>
              <a:defRPr/>
            </a:pPr>
            <a:r>
              <a:rPr lang="en-US" sz="2200" dirty="0">
                <a:solidFill>
                  <a:prstClr val="black"/>
                </a:solidFill>
                <a:latin typeface="Arial" charset="0"/>
              </a:rPr>
              <a:t>Total efficiency </a:t>
            </a:r>
          </a:p>
          <a:p>
            <a:pPr marL="1103332" lvl="2" indent="-341560" defTabSz="1821340" fontAlgn="base">
              <a:spcBef>
                <a:spcPct val="0"/>
              </a:spcBef>
              <a:spcAft>
                <a:spcPct val="0"/>
              </a:spcAft>
              <a:buFont typeface="Arial" panose="020B0604020202020204" pitchFamily="34" charset="0"/>
              <a:buChar char="•"/>
              <a:defRPr/>
            </a:pPr>
            <a:r>
              <a:rPr lang="en-US" sz="2200" dirty="0">
                <a:solidFill>
                  <a:srgbClr val="FF0000"/>
                </a:solidFill>
                <a:latin typeface="Arial" charset="0"/>
              </a:rPr>
              <a:t>93.4% </a:t>
            </a:r>
            <a:r>
              <a:rPr lang="en-US" sz="2200" dirty="0">
                <a:solidFill>
                  <a:srgbClr val="000000"/>
                </a:solidFill>
                <a:latin typeface="Arial" charset="0"/>
              </a:rPr>
              <a:t>at</a:t>
            </a:r>
            <a:r>
              <a:rPr lang="en-US" sz="2200" dirty="0">
                <a:solidFill>
                  <a:srgbClr val="FF0000"/>
                </a:solidFill>
                <a:latin typeface="Arial" charset="0"/>
              </a:rPr>
              <a:t> 2.1 MHz</a:t>
            </a:r>
            <a:r>
              <a:rPr lang="en-US" sz="2200" dirty="0">
                <a:solidFill>
                  <a:srgbClr val="000000"/>
                </a:solidFill>
                <a:latin typeface="Arial" charset="0"/>
              </a:rPr>
              <a:t>, 2*3 A load, 13.5V VIN (TPS25852)</a:t>
            </a:r>
          </a:p>
          <a:p>
            <a:pPr marL="1103332" lvl="2" indent="-341560" defTabSz="1821340" fontAlgn="base">
              <a:spcBef>
                <a:spcPct val="0"/>
              </a:spcBef>
              <a:spcAft>
                <a:spcPct val="0"/>
              </a:spcAft>
              <a:buFont typeface="Arial" panose="020B0604020202020204" pitchFamily="34" charset="0"/>
              <a:buChar char="•"/>
              <a:defRPr/>
            </a:pPr>
            <a:r>
              <a:rPr lang="en-US" sz="2200" dirty="0">
                <a:solidFill>
                  <a:srgbClr val="FF0000"/>
                </a:solidFill>
                <a:latin typeface="Arial" charset="0"/>
              </a:rPr>
              <a:t>94.5% </a:t>
            </a:r>
            <a:r>
              <a:rPr lang="en-US" sz="2200" dirty="0">
                <a:solidFill>
                  <a:srgbClr val="000000"/>
                </a:solidFill>
                <a:latin typeface="Arial" charset="0"/>
              </a:rPr>
              <a:t>at</a:t>
            </a:r>
            <a:r>
              <a:rPr lang="en-US" sz="2200" dirty="0">
                <a:solidFill>
                  <a:srgbClr val="FF0000"/>
                </a:solidFill>
                <a:latin typeface="Arial" charset="0"/>
              </a:rPr>
              <a:t> 400 kHz</a:t>
            </a:r>
            <a:r>
              <a:rPr lang="en-US" sz="2200" dirty="0">
                <a:solidFill>
                  <a:srgbClr val="000000"/>
                </a:solidFill>
                <a:latin typeface="Arial" charset="0"/>
              </a:rPr>
              <a:t>, 2*3 A load, 13.5V VIN (TPS25859)</a:t>
            </a:r>
          </a:p>
          <a:p>
            <a:pPr marL="341560" indent="-341560" defTabSz="1821340" fontAlgn="base">
              <a:spcBef>
                <a:spcPct val="0"/>
              </a:spcBef>
              <a:spcAft>
                <a:spcPct val="0"/>
              </a:spcAft>
              <a:buFont typeface="Arial" panose="020B0604020202020204" pitchFamily="34" charset="0"/>
              <a:buChar char="•"/>
              <a:defRPr/>
            </a:pPr>
            <a:r>
              <a:rPr lang="en-US" sz="2200" dirty="0">
                <a:solidFill>
                  <a:prstClr val="black"/>
                </a:solidFill>
                <a:latin typeface="Arial" charset="0"/>
              </a:rPr>
              <a:t>Selectable output voltage:</a:t>
            </a:r>
            <a:r>
              <a:rPr lang="en-US" sz="2200" dirty="0">
                <a:solidFill>
                  <a:srgbClr val="FF0000"/>
                </a:solidFill>
                <a:latin typeface="Arial" charset="0"/>
              </a:rPr>
              <a:t> 5.1 V, 5.17 V, 5.3 V, 5.4 V</a:t>
            </a:r>
          </a:p>
          <a:p>
            <a:pPr marL="341560" indent="-341560" defTabSz="1821340" fontAlgn="base">
              <a:spcBef>
                <a:spcPct val="0"/>
              </a:spcBef>
              <a:spcAft>
                <a:spcPct val="0"/>
              </a:spcAft>
              <a:buFont typeface="Arial" panose="020B0604020202020204" pitchFamily="34" charset="0"/>
              <a:buChar char="•"/>
              <a:defRPr/>
            </a:pPr>
            <a:r>
              <a:rPr lang="en-US" altLang="zh-CN" sz="2200" dirty="0">
                <a:solidFill>
                  <a:prstClr val="black"/>
                </a:solidFill>
                <a:latin typeface="Arial" charset="0"/>
              </a:rPr>
              <a:t>Cable compensation when VBUS set to 5.17V</a:t>
            </a:r>
            <a:endParaRPr lang="en-US" sz="2200" dirty="0">
              <a:solidFill>
                <a:prstClr val="black"/>
              </a:solidFill>
              <a:latin typeface="Arial" charset="0"/>
            </a:endParaRPr>
          </a:p>
          <a:p>
            <a:pPr marL="341560" indent="-341560" defTabSz="1821340" fontAlgn="base">
              <a:spcBef>
                <a:spcPct val="0"/>
              </a:spcBef>
              <a:spcAft>
                <a:spcPct val="0"/>
              </a:spcAft>
              <a:buFont typeface="Arial" panose="020B0604020202020204" pitchFamily="34" charset="0"/>
              <a:buChar char="•"/>
              <a:defRPr/>
            </a:pPr>
            <a:r>
              <a:rPr lang="en-US" sz="2200" dirty="0">
                <a:latin typeface="Arial" charset="0"/>
              </a:rPr>
              <a:t>USB Type-C Charging Port Control</a:t>
            </a:r>
          </a:p>
          <a:p>
            <a:pPr marL="341560" indent="-341560" defTabSz="1821340" fontAlgn="base">
              <a:spcBef>
                <a:spcPct val="0"/>
              </a:spcBef>
              <a:spcAft>
                <a:spcPct val="0"/>
              </a:spcAft>
              <a:buFont typeface="Arial" panose="020B0604020202020204" pitchFamily="34" charset="0"/>
              <a:buChar char="•"/>
              <a:defRPr/>
            </a:pPr>
            <a:r>
              <a:rPr lang="en-US" sz="2200" dirty="0">
                <a:latin typeface="Arial" charset="0"/>
              </a:rPr>
              <a:t>USB ports ON/OFF control</a:t>
            </a:r>
          </a:p>
          <a:p>
            <a:pPr marL="341560" indent="-341560" defTabSz="1821340" fontAlgn="base">
              <a:spcBef>
                <a:spcPct val="0"/>
              </a:spcBef>
              <a:spcAft>
                <a:spcPct val="0"/>
              </a:spcAft>
              <a:buFont typeface="Arial" panose="020B0604020202020204" pitchFamily="34" charset="0"/>
              <a:buChar char="•"/>
              <a:defRPr/>
            </a:pPr>
            <a:r>
              <a:rPr lang="en-US" sz="2200" dirty="0">
                <a:solidFill>
                  <a:srgbClr val="FF0000"/>
                </a:solidFill>
                <a:latin typeface="Arial" charset="0"/>
              </a:rPr>
              <a:t>Programmable</a:t>
            </a:r>
            <a:r>
              <a:rPr lang="en-US" sz="2200" dirty="0">
                <a:solidFill>
                  <a:prstClr val="black"/>
                </a:solidFill>
                <a:latin typeface="Arial" charset="0"/>
              </a:rPr>
              <a:t> USB short current limit: </a:t>
            </a:r>
            <a:r>
              <a:rPr lang="en-US" sz="2200" dirty="0">
                <a:solidFill>
                  <a:srgbClr val="FF0000"/>
                </a:solidFill>
                <a:latin typeface="Arial" charset="0"/>
              </a:rPr>
              <a:t>±15%</a:t>
            </a:r>
            <a:r>
              <a:rPr lang="en-US" sz="2200" dirty="0">
                <a:solidFill>
                  <a:prstClr val="black"/>
                </a:solidFill>
                <a:latin typeface="Arial" charset="0"/>
              </a:rPr>
              <a:t> accuracy over temperature</a:t>
            </a:r>
            <a:endParaRPr lang="en-US" sz="2200" dirty="0">
              <a:solidFill>
                <a:srgbClr val="FF0000"/>
              </a:solidFill>
              <a:latin typeface="Arial" charset="0"/>
            </a:endParaRPr>
          </a:p>
          <a:p>
            <a:pPr marL="341560" indent="-341560" defTabSz="1821340" fontAlgn="base">
              <a:spcBef>
                <a:spcPct val="0"/>
              </a:spcBef>
              <a:spcAft>
                <a:spcPct val="0"/>
              </a:spcAft>
              <a:buFont typeface="Arial" panose="020B0604020202020204" pitchFamily="34" charset="0"/>
              <a:buChar char="•"/>
              <a:defRPr/>
            </a:pPr>
            <a:r>
              <a:rPr lang="en-US" sz="2200" dirty="0">
                <a:solidFill>
                  <a:srgbClr val="FF0000"/>
                </a:solidFill>
                <a:latin typeface="Arial" charset="0"/>
              </a:rPr>
              <a:t>Low dropout voltage </a:t>
            </a:r>
            <a:r>
              <a:rPr lang="en-US" sz="2200" dirty="0">
                <a:solidFill>
                  <a:prstClr val="black"/>
                </a:solidFill>
                <a:latin typeface="Arial" charset="0"/>
              </a:rPr>
              <a:t>to support 5.5 V input with 5.1 V output</a:t>
            </a:r>
          </a:p>
          <a:p>
            <a:pPr marL="341560" indent="-341560" defTabSz="1821340" fontAlgn="base">
              <a:spcBef>
                <a:spcPct val="0"/>
              </a:spcBef>
              <a:spcAft>
                <a:spcPct val="0"/>
              </a:spcAft>
              <a:buFont typeface="Arial" panose="020B0604020202020204" pitchFamily="34" charset="0"/>
              <a:buChar char="•"/>
              <a:defRPr/>
            </a:pPr>
            <a:r>
              <a:rPr lang="en-US" sz="2200" dirty="0">
                <a:solidFill>
                  <a:prstClr val="black"/>
                </a:solidFill>
                <a:latin typeface="Arial" charset="0"/>
              </a:rPr>
              <a:t>Smart thermal management:</a:t>
            </a:r>
          </a:p>
          <a:p>
            <a:pPr marL="1252152" lvl="2" indent="-341560" defTabSz="1821340" fontAlgn="base">
              <a:spcBef>
                <a:spcPct val="0"/>
              </a:spcBef>
              <a:spcAft>
                <a:spcPct val="0"/>
              </a:spcAft>
              <a:buFont typeface="Arial" panose="020B0604020202020204" pitchFamily="34" charset="0"/>
              <a:buChar char="•"/>
              <a:defRPr/>
            </a:pPr>
            <a:r>
              <a:rPr lang="en-US" sz="2200" dirty="0">
                <a:solidFill>
                  <a:srgbClr val="FF0000"/>
                </a:solidFill>
                <a:latin typeface="Arial" charset="0"/>
              </a:rPr>
              <a:t>Thermal management with adjustable threshold</a:t>
            </a:r>
          </a:p>
          <a:p>
            <a:pPr marL="1252152" lvl="2" indent="-341560" defTabSz="1821340" fontAlgn="base">
              <a:spcBef>
                <a:spcPct val="0"/>
              </a:spcBef>
              <a:spcAft>
                <a:spcPct val="0"/>
              </a:spcAft>
              <a:buFont typeface="Arial" panose="020B0604020202020204" pitchFamily="34" charset="0"/>
              <a:buChar char="•"/>
              <a:defRPr/>
            </a:pPr>
            <a:r>
              <a:rPr lang="en-US" sz="2200" dirty="0">
                <a:solidFill>
                  <a:prstClr val="black"/>
                </a:solidFill>
                <a:latin typeface="Arial" charset="0"/>
              </a:rPr>
              <a:t>Thermal shutdown</a:t>
            </a:r>
          </a:p>
          <a:p>
            <a:pPr marL="341560" indent="-341560" defTabSz="1821340" fontAlgn="base">
              <a:spcBef>
                <a:spcPct val="0"/>
              </a:spcBef>
              <a:spcAft>
                <a:spcPct val="0"/>
              </a:spcAft>
              <a:buFont typeface="Arial" panose="020B0604020202020204" pitchFamily="34" charset="0"/>
              <a:buChar char="•"/>
              <a:defRPr/>
            </a:pPr>
            <a:r>
              <a:rPr lang="en-US" sz="2200" dirty="0">
                <a:latin typeface="Arial" charset="0"/>
              </a:rPr>
              <a:t>Fault Detection: </a:t>
            </a:r>
          </a:p>
          <a:p>
            <a:pPr marL="1252152" lvl="2" indent="-341560" defTabSz="1821340" fontAlgn="base">
              <a:spcBef>
                <a:spcPct val="0"/>
              </a:spcBef>
              <a:spcAft>
                <a:spcPct val="0"/>
              </a:spcAft>
              <a:buFont typeface="Arial" panose="020B0604020202020204" pitchFamily="34" charset="0"/>
              <a:buChar char="•"/>
              <a:defRPr/>
            </a:pPr>
            <a:r>
              <a:rPr lang="en-US" sz="2200" dirty="0">
                <a:latin typeface="Arial" charset="0"/>
              </a:rPr>
              <a:t>VBUS OC</a:t>
            </a:r>
          </a:p>
          <a:p>
            <a:pPr marL="1252152" lvl="2" indent="-341560" defTabSz="1821340" fontAlgn="base">
              <a:spcBef>
                <a:spcPct val="0"/>
              </a:spcBef>
              <a:spcAft>
                <a:spcPct val="0"/>
              </a:spcAft>
              <a:buFont typeface="Arial" panose="020B0604020202020204" pitchFamily="34" charset="0"/>
              <a:buChar char="•"/>
              <a:defRPr/>
            </a:pPr>
            <a:r>
              <a:rPr lang="en-US" sz="2200" dirty="0">
                <a:latin typeface="Arial" charset="0"/>
              </a:rPr>
              <a:t>Thermal shutdown</a:t>
            </a:r>
          </a:p>
          <a:p>
            <a:pPr marL="341560" indent="-341560" defTabSz="1821340" fontAlgn="base">
              <a:spcBef>
                <a:spcPct val="0"/>
              </a:spcBef>
              <a:spcAft>
                <a:spcPct val="0"/>
              </a:spcAft>
              <a:buFont typeface="Arial" panose="020B0604020202020204" pitchFamily="34" charset="0"/>
              <a:buChar char="•"/>
              <a:defRPr/>
            </a:pPr>
            <a:r>
              <a:rPr lang="en-US" sz="2200" dirty="0">
                <a:solidFill>
                  <a:prstClr val="black"/>
                </a:solidFill>
                <a:latin typeface="Arial" charset="0"/>
              </a:rPr>
              <a:t>Package:</a:t>
            </a:r>
            <a:r>
              <a:rPr lang="en-US" sz="2200" dirty="0">
                <a:solidFill>
                  <a:srgbClr val="000000"/>
                </a:solidFill>
                <a:latin typeface="Arial" charset="0"/>
              </a:rPr>
              <a:t> </a:t>
            </a:r>
            <a:r>
              <a:rPr lang="en-US" sz="2200" dirty="0">
                <a:solidFill>
                  <a:srgbClr val="FF0000"/>
                </a:solidFill>
                <a:latin typeface="Arial" charset="0"/>
              </a:rPr>
              <a:t>3.5 mm by 4.5 mm</a:t>
            </a:r>
            <a:r>
              <a:rPr lang="en-US" sz="2200" dirty="0">
                <a:solidFill>
                  <a:srgbClr val="000000"/>
                </a:solidFill>
                <a:latin typeface="Arial" charset="0"/>
              </a:rPr>
              <a:t> </a:t>
            </a:r>
            <a:r>
              <a:rPr lang="en-US" sz="2200" dirty="0" err="1">
                <a:solidFill>
                  <a:prstClr val="black"/>
                </a:solidFill>
                <a:latin typeface="Arial" charset="0"/>
              </a:rPr>
              <a:t>HotRod</a:t>
            </a:r>
            <a:r>
              <a:rPr lang="en-US" sz="2200" dirty="0">
                <a:solidFill>
                  <a:prstClr val="black"/>
                </a:solidFill>
                <a:latin typeface="Arial" charset="0"/>
              </a:rPr>
              <a:t>™-25</a:t>
            </a:r>
          </a:p>
          <a:p>
            <a:pPr marL="1252152" lvl="2" indent="-341560" defTabSz="1821340" fontAlgn="base">
              <a:spcBef>
                <a:spcPct val="0"/>
              </a:spcBef>
              <a:spcAft>
                <a:spcPct val="0"/>
              </a:spcAft>
              <a:buFont typeface="Arial" panose="020B0604020202020204" pitchFamily="34" charset="0"/>
              <a:buChar char="•"/>
              <a:defRPr/>
            </a:pPr>
            <a:endParaRPr lang="en-US" sz="2400" dirty="0">
              <a:solidFill>
                <a:prstClr val="black"/>
              </a:solidFill>
              <a:latin typeface="Arial" charset="0"/>
            </a:endParaRPr>
          </a:p>
        </p:txBody>
      </p:sp>
      <p:sp>
        <p:nvSpPr>
          <p:cNvPr id="24" name="Rectangle 14"/>
          <p:cNvSpPr>
            <a:spLocks noChangeArrowheads="1"/>
          </p:cNvSpPr>
          <p:nvPr/>
        </p:nvSpPr>
        <p:spPr bwMode="auto">
          <a:xfrm>
            <a:off x="500868" y="1205432"/>
            <a:ext cx="8382000" cy="589228"/>
          </a:xfrm>
          <a:prstGeom prst="rect">
            <a:avLst/>
          </a:prstGeom>
          <a:solidFill>
            <a:schemeClr val="tx2"/>
          </a:solidFill>
          <a:ln w="19050">
            <a:solidFill>
              <a:schemeClr val="tx2"/>
            </a:solidFill>
          </a:ln>
        </p:spPr>
        <p:txBody>
          <a:bodyPr lIns="182130" tIns="91066" rIns="182130" bIns="91066"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1821340" eaLnBrk="1" fontAlgn="base" hangingPunct="1">
              <a:spcBef>
                <a:spcPct val="0"/>
              </a:spcBef>
              <a:spcAft>
                <a:spcPct val="0"/>
              </a:spcAft>
              <a:defRPr/>
            </a:pPr>
            <a:r>
              <a:rPr lang="en-US" altLang="en-US" sz="2400" b="1" dirty="0">
                <a:solidFill>
                  <a:srgbClr val="FFFFFF"/>
                </a:solidFill>
              </a:rPr>
              <a:t>Features</a:t>
            </a:r>
          </a:p>
        </p:txBody>
      </p:sp>
      <p:sp>
        <p:nvSpPr>
          <p:cNvPr id="31" name="Rectangle 14"/>
          <p:cNvSpPr>
            <a:spLocks noChangeArrowheads="1"/>
          </p:cNvSpPr>
          <p:nvPr/>
        </p:nvSpPr>
        <p:spPr bwMode="auto">
          <a:xfrm>
            <a:off x="9296400" y="1205432"/>
            <a:ext cx="8382000" cy="589228"/>
          </a:xfrm>
          <a:prstGeom prst="rect">
            <a:avLst/>
          </a:prstGeom>
          <a:solidFill>
            <a:schemeClr val="tx2"/>
          </a:solidFill>
          <a:ln w="19050">
            <a:solidFill>
              <a:schemeClr val="tx2"/>
            </a:solidFill>
          </a:ln>
        </p:spPr>
        <p:txBody>
          <a:bodyPr lIns="182130" tIns="91066" rIns="182130" bIns="91066"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1821340" eaLnBrk="1" fontAlgn="base" hangingPunct="1">
              <a:spcBef>
                <a:spcPct val="0"/>
              </a:spcBef>
              <a:spcAft>
                <a:spcPct val="0"/>
              </a:spcAft>
              <a:defRPr/>
            </a:pPr>
            <a:r>
              <a:rPr lang="en-US" altLang="en-US" sz="2400" b="1" dirty="0">
                <a:solidFill>
                  <a:srgbClr val="FFFFFF"/>
                </a:solidFill>
              </a:rPr>
              <a:t>Applications</a:t>
            </a:r>
          </a:p>
        </p:txBody>
      </p:sp>
      <p:sp>
        <p:nvSpPr>
          <p:cNvPr id="12" name="TextBox 11"/>
          <p:cNvSpPr txBox="1"/>
          <p:nvPr/>
        </p:nvSpPr>
        <p:spPr>
          <a:xfrm>
            <a:off x="9296403" y="1794698"/>
            <a:ext cx="8382002" cy="861019"/>
          </a:xfrm>
          <a:prstGeom prst="rect">
            <a:avLst/>
          </a:prstGeom>
          <a:solidFill>
            <a:schemeClr val="bg1">
              <a:lumMod val="95000"/>
            </a:schemeClr>
          </a:solidFill>
          <a:ln w="19050">
            <a:solidFill>
              <a:schemeClr val="bg1">
                <a:lumMod val="95000"/>
              </a:schemeClr>
            </a:solidFill>
          </a:ln>
        </p:spPr>
        <p:txBody>
          <a:bodyPr wrap="square" lIns="182130" tIns="91066" rIns="182130" bIns="91066" rtlCol="0">
            <a:spAutoFit/>
          </a:bodyPr>
          <a:lstStyle/>
          <a:p>
            <a:pPr marL="221344" indent="-221344" defTabSz="1821340" fontAlgn="base">
              <a:spcBef>
                <a:spcPct val="0"/>
              </a:spcBef>
              <a:spcAft>
                <a:spcPct val="0"/>
              </a:spcAft>
              <a:buFont typeface="Arial" panose="020B0604020202020204" pitchFamily="34" charset="0"/>
              <a:buChar char="•"/>
              <a:defRPr/>
            </a:pPr>
            <a:r>
              <a:rPr lang="en-US" sz="2200" dirty="0">
                <a:solidFill>
                  <a:srgbClr val="000000"/>
                </a:solidFill>
                <a:latin typeface="Arial" charset="0"/>
              </a:rPr>
              <a:t>Automotive Type-C USB Charging Ports</a:t>
            </a:r>
          </a:p>
          <a:p>
            <a:pPr marL="221344" indent="-221344" defTabSz="1821340" fontAlgn="base">
              <a:spcBef>
                <a:spcPct val="0"/>
              </a:spcBef>
              <a:spcAft>
                <a:spcPct val="0"/>
              </a:spcAft>
              <a:buFont typeface="Arial" panose="020B0604020202020204" pitchFamily="34" charset="0"/>
              <a:buChar char="•"/>
              <a:defRPr/>
            </a:pPr>
            <a:r>
              <a:rPr lang="en-US" sz="2200" dirty="0">
                <a:solidFill>
                  <a:srgbClr val="000000"/>
                </a:solidFill>
                <a:latin typeface="Arial" charset="0"/>
              </a:rPr>
              <a:t>USB Media Hubs &amp; Remote Ports</a:t>
            </a:r>
          </a:p>
        </p:txBody>
      </p:sp>
      <p:sp>
        <p:nvSpPr>
          <p:cNvPr id="13" name="Rectangle 14"/>
          <p:cNvSpPr>
            <a:spLocks noChangeArrowheads="1"/>
          </p:cNvSpPr>
          <p:nvPr/>
        </p:nvSpPr>
        <p:spPr bwMode="auto">
          <a:xfrm>
            <a:off x="9296400" y="2765355"/>
            <a:ext cx="8382000" cy="520282"/>
          </a:xfrm>
          <a:prstGeom prst="rect">
            <a:avLst/>
          </a:prstGeom>
          <a:solidFill>
            <a:schemeClr val="tx2"/>
          </a:solidFill>
          <a:ln w="19050">
            <a:solidFill>
              <a:schemeClr val="tx2"/>
            </a:solidFill>
          </a:ln>
        </p:spPr>
        <p:txBody>
          <a:bodyPr lIns="182130" tIns="91066" rIns="182130" bIns="91066"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defTabSz="1821340" eaLnBrk="1" fontAlgn="base" hangingPunct="1">
              <a:spcBef>
                <a:spcPct val="0"/>
              </a:spcBef>
              <a:spcAft>
                <a:spcPct val="0"/>
              </a:spcAft>
              <a:defRPr/>
            </a:pPr>
            <a:r>
              <a:rPr lang="en-US" altLang="en-US" sz="2400" b="1" dirty="0">
                <a:solidFill>
                  <a:srgbClr val="FFFFFF"/>
                </a:solidFill>
              </a:rPr>
              <a:t>Benefits</a:t>
            </a:r>
          </a:p>
        </p:txBody>
      </p:sp>
      <p:pic>
        <p:nvPicPr>
          <p:cNvPr id="16" name="Picture 15">
            <a:extLst>
              <a:ext uri="{FF2B5EF4-FFF2-40B4-BE49-F238E27FC236}">
                <a16:creationId xmlns:a16="http://schemas.microsoft.com/office/drawing/2014/main" id="{488E33D1-C1B4-457F-A2FA-0DFF0A74EC3D}"/>
              </a:ext>
            </a:extLst>
          </p:cNvPr>
          <p:cNvPicPr>
            <a:picLocks noChangeAspect="1"/>
          </p:cNvPicPr>
          <p:nvPr/>
        </p:nvPicPr>
        <p:blipFill>
          <a:blip r:embed="rId3"/>
          <a:stretch>
            <a:fillRect/>
          </a:stretch>
        </p:blipFill>
        <p:spPr>
          <a:xfrm>
            <a:off x="9405135" y="5240425"/>
            <a:ext cx="5380166" cy="4159338"/>
          </a:xfrm>
          <a:prstGeom prst="rect">
            <a:avLst/>
          </a:prstGeom>
        </p:spPr>
      </p:pic>
      <p:sp>
        <p:nvSpPr>
          <p:cNvPr id="2" name="Rectangle 1">
            <a:extLst>
              <a:ext uri="{FF2B5EF4-FFF2-40B4-BE49-F238E27FC236}">
                <a16:creationId xmlns:a16="http://schemas.microsoft.com/office/drawing/2014/main" id="{CF4A0EBA-096B-4CE8-8D7B-03B77862EB6D}"/>
              </a:ext>
            </a:extLst>
          </p:cNvPr>
          <p:cNvSpPr/>
          <p:nvPr/>
        </p:nvSpPr>
        <p:spPr>
          <a:xfrm>
            <a:off x="11497456" y="6505490"/>
            <a:ext cx="1289152" cy="3300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TPS25852-Q1</a:t>
            </a:r>
          </a:p>
          <a:p>
            <a:pPr algn="ctr"/>
            <a:r>
              <a:rPr lang="en-US" sz="1000" dirty="0">
                <a:solidFill>
                  <a:schemeClr val="tx1"/>
                </a:solidFill>
              </a:rPr>
              <a:t>TPS25859-Q1</a:t>
            </a:r>
          </a:p>
        </p:txBody>
      </p:sp>
    </p:spTree>
    <p:extLst>
      <p:ext uri="{BB962C8B-B14F-4D97-AF65-F5344CB8AC3E}">
        <p14:creationId xmlns:p14="http://schemas.microsoft.com/office/powerpoint/2010/main" val="15114915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7B46A86-C0A8-423B-8CA2-C322A21D656C}"/>
              </a:ext>
            </a:extLst>
          </p:cNvPr>
          <p:cNvPicPr>
            <a:picLocks noChangeAspect="1"/>
          </p:cNvPicPr>
          <p:nvPr/>
        </p:nvPicPr>
        <p:blipFill>
          <a:blip r:embed="rId2"/>
          <a:stretch>
            <a:fillRect/>
          </a:stretch>
        </p:blipFill>
        <p:spPr>
          <a:xfrm>
            <a:off x="10162367" y="2289624"/>
            <a:ext cx="6791510" cy="5250428"/>
          </a:xfrm>
          <a:prstGeom prst="rect">
            <a:avLst/>
          </a:prstGeom>
        </p:spPr>
      </p:pic>
      <p:sp>
        <p:nvSpPr>
          <p:cNvPr id="2" name="Title 1"/>
          <p:cNvSpPr>
            <a:spLocks noGrp="1"/>
          </p:cNvSpPr>
          <p:nvPr>
            <p:ph type="title"/>
          </p:nvPr>
        </p:nvSpPr>
        <p:spPr>
          <a:xfrm>
            <a:off x="463089" y="214326"/>
            <a:ext cx="16917458" cy="1222376"/>
          </a:xfrm>
        </p:spPr>
        <p:txBody>
          <a:bodyPr/>
          <a:lstStyle/>
          <a:p>
            <a:r>
              <a:rPr lang="en-US" dirty="0"/>
              <a:t>TPS25850/2-Q1 typical application diagram</a:t>
            </a:r>
          </a:p>
        </p:txBody>
      </p:sp>
      <p:sp>
        <p:nvSpPr>
          <p:cNvPr id="3" name="Slide Number Placeholder 2"/>
          <p:cNvSpPr>
            <a:spLocks noGrp="1"/>
          </p:cNvSpPr>
          <p:nvPr>
            <p:ph type="sldNum" sz="quarter" idx="10"/>
          </p:nvPr>
        </p:nvSpPr>
        <p:spPr/>
        <p:txBody>
          <a:bodyPr/>
          <a:lstStyle/>
          <a:p>
            <a:pPr>
              <a:defRPr/>
            </a:pPr>
            <a:fld id="{195943FE-A643-495D-91E3-E0799B85E4EA}" type="slidenum">
              <a:rPr lang="en-US" smtClean="0"/>
              <a:pPr>
                <a:defRPr/>
              </a:pPr>
              <a:t>42</a:t>
            </a:fld>
            <a:endParaRPr lang="en-US"/>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136961" y="2311999"/>
            <a:ext cx="6177490" cy="5069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956314" y="8095433"/>
            <a:ext cx="2988477" cy="677028"/>
          </a:xfrm>
          <a:prstGeom prst="rect">
            <a:avLst/>
          </a:prstGeom>
          <a:solidFill>
            <a:srgbClr val="00B0F0"/>
          </a:solidFill>
        </p:spPr>
        <p:txBody>
          <a:bodyPr wrap="none" lIns="182800" tIns="91400" rIns="182800" bIns="91400" rtlCol="0">
            <a:spAutoFit/>
          </a:bodyPr>
          <a:lstStyle/>
          <a:p>
            <a:pPr defTabSz="910616"/>
            <a:r>
              <a:rPr lang="en-US" sz="3200" b="1" dirty="0">
                <a:solidFill>
                  <a:prstClr val="black"/>
                </a:solidFill>
              </a:rPr>
              <a:t>TPS25850-Q1</a:t>
            </a:r>
          </a:p>
        </p:txBody>
      </p:sp>
      <p:sp>
        <p:nvSpPr>
          <p:cNvPr id="11" name="Line 595"/>
          <p:cNvSpPr>
            <a:spLocks noChangeShapeType="1"/>
          </p:cNvSpPr>
          <p:nvPr/>
        </p:nvSpPr>
        <p:spPr bwMode="auto">
          <a:xfrm flipV="1">
            <a:off x="2666796" y="6549731"/>
            <a:ext cx="1328764" cy="452874"/>
          </a:xfrm>
          <a:prstGeom prst="line">
            <a:avLst/>
          </a:prstGeom>
          <a:noFill/>
          <a:ln w="19050">
            <a:solidFill>
              <a:srgbClr val="0000FF"/>
            </a:solidFill>
            <a:round/>
            <a:headEnd/>
            <a:tailEnd type="triangle" w="med" len="med"/>
          </a:ln>
        </p:spPr>
        <p:txBody>
          <a:bodyPr lIns="487068" tIns="243534" rIns="487068" bIns="243534"/>
          <a:lstStyle/>
          <a:p>
            <a:pPr defTabSz="4321144" fontAlgn="base">
              <a:spcBef>
                <a:spcPct val="0"/>
              </a:spcBef>
              <a:spcAft>
                <a:spcPct val="0"/>
              </a:spcAft>
              <a:defRPr/>
            </a:pPr>
            <a:endParaRPr lang="en-US" sz="8600" kern="0">
              <a:solidFill>
                <a:srgbClr val="000000"/>
              </a:solidFill>
            </a:endParaRPr>
          </a:p>
        </p:txBody>
      </p:sp>
      <p:sp>
        <p:nvSpPr>
          <p:cNvPr id="12" name="Line 595"/>
          <p:cNvSpPr>
            <a:spLocks noChangeShapeType="1"/>
          </p:cNvSpPr>
          <p:nvPr/>
        </p:nvSpPr>
        <p:spPr bwMode="auto">
          <a:xfrm flipV="1">
            <a:off x="3126352" y="3246114"/>
            <a:ext cx="823144" cy="515268"/>
          </a:xfrm>
          <a:prstGeom prst="line">
            <a:avLst/>
          </a:prstGeom>
          <a:noFill/>
          <a:ln w="19050">
            <a:solidFill>
              <a:srgbClr val="0000FF"/>
            </a:solidFill>
            <a:round/>
            <a:headEnd/>
            <a:tailEnd type="triangle" w="med" len="med"/>
          </a:ln>
        </p:spPr>
        <p:txBody>
          <a:bodyPr lIns="487068" tIns="243534" rIns="487068" bIns="243534"/>
          <a:lstStyle/>
          <a:p>
            <a:pPr defTabSz="4321144" fontAlgn="base">
              <a:spcBef>
                <a:spcPct val="0"/>
              </a:spcBef>
              <a:spcAft>
                <a:spcPct val="0"/>
              </a:spcAft>
              <a:defRPr/>
            </a:pPr>
            <a:endParaRPr lang="en-US" sz="8600" kern="0">
              <a:solidFill>
                <a:srgbClr val="000000"/>
              </a:solidFill>
            </a:endParaRPr>
          </a:p>
        </p:txBody>
      </p:sp>
      <p:sp>
        <p:nvSpPr>
          <p:cNvPr id="13" name="Text Box 11"/>
          <p:cNvSpPr txBox="1">
            <a:spLocks noChangeArrowheads="1"/>
          </p:cNvSpPr>
          <p:nvPr/>
        </p:nvSpPr>
        <p:spPr bwMode="auto">
          <a:xfrm>
            <a:off x="1120491" y="2058467"/>
            <a:ext cx="1641858" cy="427489"/>
          </a:xfrm>
          <a:prstGeom prst="rect">
            <a:avLst/>
          </a:prstGeom>
          <a:solidFill>
            <a:srgbClr val="FFCC00"/>
          </a:solidFill>
          <a:ln w="3175" algn="ctr">
            <a:noFill/>
            <a:miter lim="800000"/>
            <a:headEnd/>
            <a:tailEnd/>
          </a:ln>
        </p:spPr>
        <p:txBody>
          <a:bodyPr wrap="square" lIns="0" tIns="0" rIns="0" bIns="0">
            <a:spAutoFit/>
          </a:bodyPr>
          <a:lstStyle/>
          <a:p>
            <a:pPr defTabSz="4321144" fontAlgn="base">
              <a:lnSpc>
                <a:spcPct val="110000"/>
              </a:lnSpc>
              <a:spcBef>
                <a:spcPct val="20000"/>
              </a:spcBef>
              <a:spcAft>
                <a:spcPct val="0"/>
              </a:spcAft>
              <a:buClr>
                <a:srgbClr val="000000"/>
              </a:buClr>
              <a:defRPr/>
            </a:pPr>
            <a:r>
              <a:rPr lang="en-US" sz="1200" kern="0" dirty="0">
                <a:cs typeface="Arial" panose="020B0604020202020204" pitchFamily="34" charset="0"/>
              </a:rPr>
              <a:t>26V operating voltage;</a:t>
            </a:r>
          </a:p>
          <a:p>
            <a:pPr defTabSz="4321144" fontAlgn="base">
              <a:lnSpc>
                <a:spcPct val="110000"/>
              </a:lnSpc>
              <a:spcBef>
                <a:spcPct val="20000"/>
              </a:spcBef>
              <a:spcAft>
                <a:spcPct val="0"/>
              </a:spcAft>
              <a:buClr>
                <a:srgbClr val="000000"/>
              </a:buClr>
              <a:defRPr/>
            </a:pPr>
            <a:r>
              <a:rPr lang="en-US" sz="1200" kern="0" dirty="0">
                <a:cs typeface="Arial" panose="020B0604020202020204" pitchFamily="34" charset="0"/>
              </a:rPr>
              <a:t>Max 36V </a:t>
            </a:r>
            <a:r>
              <a:rPr lang="en-US" sz="1200" kern="0" dirty="0">
                <a:solidFill>
                  <a:srgbClr val="000000"/>
                </a:solidFill>
                <a:cs typeface="Arial" panose="020B0604020202020204" pitchFamily="34" charset="0"/>
              </a:rPr>
              <a:t>input voltage</a:t>
            </a:r>
          </a:p>
        </p:txBody>
      </p:sp>
      <p:sp>
        <p:nvSpPr>
          <p:cNvPr id="18" name="Line 595"/>
          <p:cNvSpPr>
            <a:spLocks noChangeShapeType="1"/>
          </p:cNvSpPr>
          <p:nvPr/>
        </p:nvSpPr>
        <p:spPr bwMode="auto">
          <a:xfrm>
            <a:off x="3066764" y="5349628"/>
            <a:ext cx="928796" cy="417436"/>
          </a:xfrm>
          <a:prstGeom prst="line">
            <a:avLst/>
          </a:prstGeom>
          <a:noFill/>
          <a:ln w="19050">
            <a:solidFill>
              <a:srgbClr val="0000FF"/>
            </a:solidFill>
            <a:round/>
            <a:headEnd/>
            <a:tailEnd type="triangle" w="med" len="med"/>
          </a:ln>
        </p:spPr>
        <p:txBody>
          <a:bodyPr lIns="487068" tIns="243534" rIns="487068" bIns="243534"/>
          <a:lstStyle/>
          <a:p>
            <a:pPr defTabSz="4321144" fontAlgn="base">
              <a:spcBef>
                <a:spcPct val="0"/>
              </a:spcBef>
              <a:spcAft>
                <a:spcPct val="0"/>
              </a:spcAft>
              <a:defRPr/>
            </a:pPr>
            <a:endParaRPr lang="en-US" sz="8600" kern="0">
              <a:solidFill>
                <a:srgbClr val="000000"/>
              </a:solidFill>
            </a:endParaRPr>
          </a:p>
        </p:txBody>
      </p:sp>
      <p:sp>
        <p:nvSpPr>
          <p:cNvPr id="19" name="Text Box 11"/>
          <p:cNvSpPr txBox="1">
            <a:spLocks noChangeArrowheads="1"/>
          </p:cNvSpPr>
          <p:nvPr/>
        </p:nvSpPr>
        <p:spPr bwMode="auto">
          <a:xfrm>
            <a:off x="1120491" y="6813201"/>
            <a:ext cx="1546306" cy="390556"/>
          </a:xfrm>
          <a:prstGeom prst="rect">
            <a:avLst/>
          </a:prstGeom>
          <a:solidFill>
            <a:srgbClr val="FFCC00"/>
          </a:solidFill>
          <a:ln w="3175" algn="ctr">
            <a:noFill/>
            <a:miter lim="800000"/>
            <a:headEnd/>
            <a:tailEnd/>
          </a:ln>
        </p:spPr>
        <p:txBody>
          <a:bodyPr wrap="square" lIns="0" tIns="0" rIns="0" bIns="0">
            <a:spAutoFit/>
          </a:bodyPr>
          <a:lstStyle/>
          <a:p>
            <a:pPr defTabSz="4321144" fontAlgn="base">
              <a:lnSpc>
                <a:spcPct val="110000"/>
              </a:lnSpc>
              <a:spcBef>
                <a:spcPct val="20000"/>
              </a:spcBef>
              <a:spcAft>
                <a:spcPct val="0"/>
              </a:spcAft>
              <a:buClr>
                <a:srgbClr val="000000"/>
              </a:buClr>
              <a:defRPr/>
            </a:pPr>
            <a:r>
              <a:rPr lang="en-US" sz="1200" kern="0" dirty="0">
                <a:solidFill>
                  <a:srgbClr val="000000"/>
                </a:solidFill>
                <a:cs typeface="Arial" panose="020B0604020202020204" pitchFamily="34" charset="0"/>
              </a:rPr>
              <a:t>Switching Frequency programming</a:t>
            </a:r>
          </a:p>
        </p:txBody>
      </p:sp>
      <p:sp>
        <p:nvSpPr>
          <p:cNvPr id="20" name="Text Box 11"/>
          <p:cNvSpPr txBox="1">
            <a:spLocks noChangeArrowheads="1"/>
          </p:cNvSpPr>
          <p:nvPr/>
        </p:nvSpPr>
        <p:spPr bwMode="auto">
          <a:xfrm>
            <a:off x="1120491" y="5044931"/>
            <a:ext cx="1946274" cy="593689"/>
          </a:xfrm>
          <a:prstGeom prst="rect">
            <a:avLst/>
          </a:prstGeom>
          <a:solidFill>
            <a:srgbClr val="FFCC00"/>
          </a:solidFill>
          <a:ln w="3175" algn="ctr">
            <a:noFill/>
            <a:miter lim="800000"/>
            <a:headEnd/>
            <a:tailEnd/>
          </a:ln>
        </p:spPr>
        <p:txBody>
          <a:bodyPr wrap="square" lIns="0" tIns="0" rIns="0" bIns="0">
            <a:spAutoFit/>
          </a:bodyPr>
          <a:lstStyle/>
          <a:p>
            <a:pPr defTabSz="4321144" fontAlgn="base">
              <a:lnSpc>
                <a:spcPct val="110000"/>
              </a:lnSpc>
              <a:spcBef>
                <a:spcPct val="20000"/>
              </a:spcBef>
              <a:spcAft>
                <a:spcPct val="0"/>
              </a:spcAft>
              <a:buClr>
                <a:srgbClr val="000000"/>
              </a:buClr>
              <a:defRPr/>
            </a:pPr>
            <a:r>
              <a:rPr lang="en-US" sz="1200" kern="0" dirty="0">
                <a:solidFill>
                  <a:srgbClr val="000000"/>
                </a:solidFill>
                <a:cs typeface="Arial" panose="020B0604020202020204" pitchFamily="34" charset="0"/>
              </a:rPr>
              <a:t>Output voltage program input; Short to GND to set 5.17V V</a:t>
            </a:r>
            <a:r>
              <a:rPr lang="en-US" sz="800" kern="0" dirty="0">
                <a:solidFill>
                  <a:srgbClr val="000000"/>
                </a:solidFill>
                <a:cs typeface="Arial" panose="020B0604020202020204" pitchFamily="34" charset="0"/>
              </a:rPr>
              <a:t>BUS</a:t>
            </a:r>
            <a:r>
              <a:rPr lang="en-US" sz="1200" kern="0" dirty="0">
                <a:solidFill>
                  <a:srgbClr val="000000"/>
                </a:solidFill>
                <a:cs typeface="Arial" panose="020B0604020202020204" pitchFamily="34" charset="0"/>
              </a:rPr>
              <a:t> with cable comp</a:t>
            </a:r>
          </a:p>
        </p:txBody>
      </p:sp>
      <p:sp>
        <p:nvSpPr>
          <p:cNvPr id="21" name="Line 595"/>
          <p:cNvSpPr>
            <a:spLocks noChangeShapeType="1"/>
          </p:cNvSpPr>
          <p:nvPr/>
        </p:nvSpPr>
        <p:spPr bwMode="auto">
          <a:xfrm>
            <a:off x="2762348" y="2311995"/>
            <a:ext cx="1233212" cy="358106"/>
          </a:xfrm>
          <a:prstGeom prst="line">
            <a:avLst/>
          </a:prstGeom>
          <a:noFill/>
          <a:ln w="19050">
            <a:solidFill>
              <a:srgbClr val="0000FF"/>
            </a:solidFill>
            <a:round/>
            <a:headEnd/>
            <a:tailEnd type="triangle" w="med" len="med"/>
          </a:ln>
        </p:spPr>
        <p:txBody>
          <a:bodyPr lIns="487068" tIns="243534" rIns="487068" bIns="243534"/>
          <a:lstStyle/>
          <a:p>
            <a:pPr defTabSz="4321144" fontAlgn="base">
              <a:spcBef>
                <a:spcPct val="0"/>
              </a:spcBef>
              <a:spcAft>
                <a:spcPct val="0"/>
              </a:spcAft>
              <a:defRPr/>
            </a:pPr>
            <a:endParaRPr lang="en-US" sz="8600" kern="0">
              <a:solidFill>
                <a:srgbClr val="000000"/>
              </a:solidFill>
            </a:endParaRPr>
          </a:p>
        </p:txBody>
      </p:sp>
      <p:sp>
        <p:nvSpPr>
          <p:cNvPr id="22" name="Line 595"/>
          <p:cNvSpPr>
            <a:spLocks noChangeShapeType="1"/>
          </p:cNvSpPr>
          <p:nvPr/>
        </p:nvSpPr>
        <p:spPr bwMode="auto">
          <a:xfrm flipV="1">
            <a:off x="2990648" y="6192513"/>
            <a:ext cx="958848" cy="196850"/>
          </a:xfrm>
          <a:prstGeom prst="line">
            <a:avLst/>
          </a:prstGeom>
          <a:noFill/>
          <a:ln w="19050">
            <a:solidFill>
              <a:srgbClr val="0000FF"/>
            </a:solidFill>
            <a:round/>
            <a:headEnd/>
            <a:tailEnd type="triangle" w="med" len="med"/>
          </a:ln>
        </p:spPr>
        <p:txBody>
          <a:bodyPr lIns="487068" tIns="243534" rIns="487068" bIns="243534"/>
          <a:lstStyle/>
          <a:p>
            <a:pPr defTabSz="4321144" fontAlgn="base">
              <a:spcBef>
                <a:spcPct val="0"/>
              </a:spcBef>
              <a:spcAft>
                <a:spcPct val="0"/>
              </a:spcAft>
              <a:defRPr/>
            </a:pPr>
            <a:endParaRPr lang="en-US" sz="8600" kern="0">
              <a:solidFill>
                <a:srgbClr val="000000"/>
              </a:solidFill>
            </a:endParaRPr>
          </a:p>
        </p:txBody>
      </p:sp>
      <p:sp>
        <p:nvSpPr>
          <p:cNvPr id="23" name="Text Box 11"/>
          <p:cNvSpPr txBox="1">
            <a:spLocks noChangeArrowheads="1"/>
          </p:cNvSpPr>
          <p:nvPr/>
        </p:nvSpPr>
        <p:spPr bwMode="auto">
          <a:xfrm>
            <a:off x="1120492" y="5934442"/>
            <a:ext cx="1870156" cy="593689"/>
          </a:xfrm>
          <a:prstGeom prst="rect">
            <a:avLst/>
          </a:prstGeom>
          <a:solidFill>
            <a:srgbClr val="FFCC00"/>
          </a:solidFill>
          <a:ln w="3175" algn="ctr">
            <a:noFill/>
            <a:miter lim="800000"/>
            <a:headEnd/>
            <a:tailEnd/>
          </a:ln>
        </p:spPr>
        <p:txBody>
          <a:bodyPr wrap="square" lIns="0" tIns="0" rIns="0" bIns="0">
            <a:spAutoFit/>
          </a:bodyPr>
          <a:lstStyle/>
          <a:p>
            <a:pPr defTabSz="4321144" fontAlgn="base">
              <a:lnSpc>
                <a:spcPct val="110000"/>
              </a:lnSpc>
              <a:spcBef>
                <a:spcPct val="20000"/>
              </a:spcBef>
              <a:spcAft>
                <a:spcPct val="0"/>
              </a:spcAft>
              <a:buClr>
                <a:srgbClr val="000000"/>
              </a:buClr>
              <a:defRPr/>
            </a:pPr>
            <a:r>
              <a:rPr lang="en-US" sz="1200" kern="0" dirty="0">
                <a:solidFill>
                  <a:srgbClr val="000000"/>
                </a:solidFill>
                <a:cs typeface="Arial" panose="020B0604020202020204" pitchFamily="34" charset="0"/>
              </a:rPr>
              <a:t>USB charge current limit setting; Short to GND to set  3.55A for 3A charging</a:t>
            </a:r>
          </a:p>
        </p:txBody>
      </p:sp>
      <p:sp>
        <p:nvSpPr>
          <p:cNvPr id="24" name="Line 595"/>
          <p:cNvSpPr>
            <a:spLocks noChangeShapeType="1"/>
          </p:cNvSpPr>
          <p:nvPr/>
        </p:nvSpPr>
        <p:spPr bwMode="auto">
          <a:xfrm>
            <a:off x="3126353" y="4535694"/>
            <a:ext cx="573726" cy="668376"/>
          </a:xfrm>
          <a:prstGeom prst="line">
            <a:avLst/>
          </a:prstGeom>
          <a:noFill/>
          <a:ln w="19050">
            <a:solidFill>
              <a:srgbClr val="0000FF"/>
            </a:solidFill>
            <a:round/>
            <a:headEnd/>
            <a:tailEnd type="triangle" w="med" len="med"/>
          </a:ln>
        </p:spPr>
        <p:txBody>
          <a:bodyPr lIns="487068" tIns="243534" rIns="487068" bIns="243534"/>
          <a:lstStyle/>
          <a:p>
            <a:pPr defTabSz="4321144" fontAlgn="base">
              <a:spcBef>
                <a:spcPct val="0"/>
              </a:spcBef>
              <a:spcAft>
                <a:spcPct val="0"/>
              </a:spcAft>
              <a:defRPr/>
            </a:pPr>
            <a:endParaRPr lang="en-US" sz="8600" kern="0">
              <a:solidFill>
                <a:srgbClr val="000000"/>
              </a:solidFill>
            </a:endParaRPr>
          </a:p>
        </p:txBody>
      </p:sp>
      <p:sp>
        <p:nvSpPr>
          <p:cNvPr id="25" name="Text Box 11"/>
          <p:cNvSpPr txBox="1">
            <a:spLocks noChangeArrowheads="1"/>
          </p:cNvSpPr>
          <p:nvPr/>
        </p:nvSpPr>
        <p:spPr bwMode="auto">
          <a:xfrm>
            <a:off x="1120491" y="4332560"/>
            <a:ext cx="2005862" cy="390556"/>
          </a:xfrm>
          <a:prstGeom prst="rect">
            <a:avLst/>
          </a:prstGeom>
          <a:solidFill>
            <a:srgbClr val="FFCC00"/>
          </a:solidFill>
          <a:ln w="3175" algn="ctr">
            <a:noFill/>
            <a:miter lim="800000"/>
            <a:headEnd/>
            <a:tailEnd/>
          </a:ln>
        </p:spPr>
        <p:txBody>
          <a:bodyPr wrap="square" lIns="0" tIns="0" rIns="0" bIns="0">
            <a:spAutoFit/>
          </a:bodyPr>
          <a:lstStyle/>
          <a:p>
            <a:pPr defTabSz="4321144" fontAlgn="base">
              <a:lnSpc>
                <a:spcPct val="110000"/>
              </a:lnSpc>
              <a:spcBef>
                <a:spcPct val="20000"/>
              </a:spcBef>
              <a:spcAft>
                <a:spcPct val="0"/>
              </a:spcAft>
              <a:buClr>
                <a:srgbClr val="000000"/>
              </a:buClr>
              <a:defRPr/>
            </a:pPr>
            <a:r>
              <a:rPr lang="en-US" sz="1200" kern="0" dirty="0">
                <a:solidFill>
                  <a:srgbClr val="000000"/>
                </a:solidFill>
                <a:cs typeface="Arial" panose="020B0604020202020204" pitchFamily="34" charset="0"/>
              </a:rPr>
              <a:t>External/board temp monitor, connect to a NTC thermistor</a:t>
            </a:r>
          </a:p>
        </p:txBody>
      </p:sp>
      <p:sp>
        <p:nvSpPr>
          <p:cNvPr id="29" name="Text Box 11"/>
          <p:cNvSpPr txBox="1">
            <a:spLocks noChangeArrowheads="1"/>
          </p:cNvSpPr>
          <p:nvPr/>
        </p:nvSpPr>
        <p:spPr bwMode="auto">
          <a:xfrm>
            <a:off x="1120491" y="3456687"/>
            <a:ext cx="2005862" cy="593689"/>
          </a:xfrm>
          <a:prstGeom prst="rect">
            <a:avLst/>
          </a:prstGeom>
          <a:solidFill>
            <a:srgbClr val="FFCC00"/>
          </a:solidFill>
          <a:ln w="3175" algn="ctr">
            <a:noFill/>
            <a:miter lim="800000"/>
            <a:headEnd/>
            <a:tailEnd/>
          </a:ln>
        </p:spPr>
        <p:txBody>
          <a:bodyPr wrap="square" lIns="0" tIns="0" rIns="0" bIns="0">
            <a:spAutoFit/>
          </a:bodyPr>
          <a:lstStyle/>
          <a:p>
            <a:pPr defTabSz="4321144" fontAlgn="base">
              <a:lnSpc>
                <a:spcPct val="110000"/>
              </a:lnSpc>
              <a:spcBef>
                <a:spcPct val="20000"/>
              </a:spcBef>
              <a:spcAft>
                <a:spcPct val="0"/>
              </a:spcAft>
              <a:buClr>
                <a:srgbClr val="000000"/>
              </a:buClr>
              <a:defRPr/>
            </a:pPr>
            <a:r>
              <a:rPr lang="en-US" sz="1200" kern="0" dirty="0">
                <a:solidFill>
                  <a:srgbClr val="000000"/>
                </a:solidFill>
                <a:cs typeface="Arial" panose="020B0604020202020204" pitchFamily="34" charset="0"/>
              </a:rPr>
              <a:t>Device Enable, 11V rating, connect to VSENSE directly for automatic startup</a:t>
            </a:r>
          </a:p>
        </p:txBody>
      </p:sp>
      <p:sp>
        <p:nvSpPr>
          <p:cNvPr id="30" name="TextBox 29"/>
          <p:cNvSpPr txBox="1"/>
          <p:nvPr/>
        </p:nvSpPr>
        <p:spPr>
          <a:xfrm>
            <a:off x="7660049" y="3750038"/>
            <a:ext cx="1164722" cy="677028"/>
          </a:xfrm>
          <a:prstGeom prst="rect">
            <a:avLst/>
          </a:prstGeom>
          <a:noFill/>
        </p:spPr>
        <p:txBody>
          <a:bodyPr wrap="square" lIns="182800" tIns="91400" rIns="182800" bIns="91400" rtlCol="0">
            <a:spAutoFit/>
          </a:bodyPr>
          <a:lstStyle/>
          <a:p>
            <a:pPr defTabSz="910616"/>
            <a:r>
              <a:rPr lang="en-US" sz="1600" b="1" dirty="0">
                <a:solidFill>
                  <a:prstClr val="black"/>
                </a:solidFill>
              </a:rPr>
              <a:t>System</a:t>
            </a:r>
          </a:p>
          <a:p>
            <a:pPr defTabSz="910616"/>
            <a:r>
              <a:rPr lang="en-US" sz="1600" b="1" dirty="0">
                <a:solidFill>
                  <a:prstClr val="black"/>
                </a:solidFill>
              </a:rPr>
              <a:t>load</a:t>
            </a:r>
          </a:p>
        </p:txBody>
      </p:sp>
      <p:sp>
        <p:nvSpPr>
          <p:cNvPr id="54" name="TextBox 53"/>
          <p:cNvSpPr txBox="1"/>
          <p:nvPr/>
        </p:nvSpPr>
        <p:spPr>
          <a:xfrm>
            <a:off x="12581524" y="8095433"/>
            <a:ext cx="2988477" cy="677028"/>
          </a:xfrm>
          <a:prstGeom prst="rect">
            <a:avLst/>
          </a:prstGeom>
          <a:solidFill>
            <a:srgbClr val="00B0F0"/>
          </a:solidFill>
        </p:spPr>
        <p:txBody>
          <a:bodyPr wrap="none" lIns="182800" tIns="91400" rIns="182800" bIns="91400" rtlCol="0">
            <a:spAutoFit/>
          </a:bodyPr>
          <a:lstStyle/>
          <a:p>
            <a:pPr defTabSz="910616"/>
            <a:r>
              <a:rPr lang="en-US" sz="3200" b="1" dirty="0">
                <a:solidFill>
                  <a:prstClr val="black"/>
                </a:solidFill>
              </a:rPr>
              <a:t>TPS25852-Q1</a:t>
            </a:r>
          </a:p>
        </p:txBody>
      </p:sp>
      <p:sp>
        <p:nvSpPr>
          <p:cNvPr id="109" name="Text Box 11">
            <a:extLst>
              <a:ext uri="{FF2B5EF4-FFF2-40B4-BE49-F238E27FC236}">
                <a16:creationId xmlns:a16="http://schemas.microsoft.com/office/drawing/2014/main" id="{EEDFB8A7-8F28-4F1C-966E-4007AB02E448}"/>
              </a:ext>
            </a:extLst>
          </p:cNvPr>
          <p:cNvSpPr txBox="1">
            <a:spLocks noChangeArrowheads="1"/>
          </p:cNvSpPr>
          <p:nvPr/>
        </p:nvSpPr>
        <p:spPr bwMode="auto">
          <a:xfrm>
            <a:off x="8542138" y="5863489"/>
            <a:ext cx="1999908" cy="593689"/>
          </a:xfrm>
          <a:prstGeom prst="rect">
            <a:avLst/>
          </a:prstGeom>
          <a:solidFill>
            <a:srgbClr val="FFCC00"/>
          </a:solidFill>
          <a:ln w="3175" algn="ctr">
            <a:noFill/>
            <a:miter lim="800000"/>
            <a:headEnd/>
            <a:tailEnd/>
          </a:ln>
        </p:spPr>
        <p:txBody>
          <a:bodyPr wrap="square" lIns="0" tIns="0" rIns="0" bIns="0">
            <a:spAutoFit/>
          </a:bodyPr>
          <a:lstStyle/>
          <a:p>
            <a:pPr defTabSz="4321144" fontAlgn="base">
              <a:lnSpc>
                <a:spcPct val="110000"/>
              </a:lnSpc>
              <a:spcBef>
                <a:spcPct val="20000"/>
              </a:spcBef>
              <a:spcAft>
                <a:spcPct val="0"/>
              </a:spcAft>
              <a:buClr>
                <a:srgbClr val="000000"/>
              </a:buClr>
              <a:defRPr/>
            </a:pPr>
            <a:r>
              <a:rPr lang="en-US" sz="1200" kern="0" dirty="0">
                <a:solidFill>
                  <a:srgbClr val="000000"/>
                </a:solidFill>
                <a:latin typeface="Arial" panose="020B0604020202020204" pitchFamily="34" charset="0"/>
                <a:cs typeface="Arial" panose="020B0604020202020204" pitchFamily="34" charset="0"/>
              </a:rPr>
              <a:t>Fault indication, open-drain output, asserted during fault conditions</a:t>
            </a:r>
          </a:p>
        </p:txBody>
      </p:sp>
      <p:sp>
        <p:nvSpPr>
          <p:cNvPr id="110" name="Text Box 11">
            <a:extLst>
              <a:ext uri="{FF2B5EF4-FFF2-40B4-BE49-F238E27FC236}">
                <a16:creationId xmlns:a16="http://schemas.microsoft.com/office/drawing/2014/main" id="{45AAD6B3-C85C-48DA-A4CF-E5FAB36E8058}"/>
              </a:ext>
            </a:extLst>
          </p:cNvPr>
          <p:cNvSpPr txBox="1">
            <a:spLocks noChangeArrowheads="1"/>
          </p:cNvSpPr>
          <p:nvPr/>
        </p:nvSpPr>
        <p:spPr bwMode="auto">
          <a:xfrm>
            <a:off x="8830620" y="3427176"/>
            <a:ext cx="1999908" cy="999954"/>
          </a:xfrm>
          <a:prstGeom prst="rect">
            <a:avLst/>
          </a:prstGeom>
          <a:solidFill>
            <a:srgbClr val="FFCC00"/>
          </a:solidFill>
          <a:ln w="3175" algn="ctr">
            <a:noFill/>
            <a:miter lim="800000"/>
            <a:headEnd/>
            <a:tailEnd/>
          </a:ln>
        </p:spPr>
        <p:txBody>
          <a:bodyPr wrap="square" lIns="0" tIns="0" rIns="0" bIns="0">
            <a:spAutoFit/>
          </a:bodyPr>
          <a:lstStyle/>
          <a:p>
            <a:pPr defTabSz="4321144" fontAlgn="base">
              <a:lnSpc>
                <a:spcPct val="110000"/>
              </a:lnSpc>
              <a:spcBef>
                <a:spcPct val="20000"/>
              </a:spcBef>
              <a:spcAft>
                <a:spcPct val="0"/>
              </a:spcAft>
              <a:buClr>
                <a:srgbClr val="000000"/>
              </a:buClr>
              <a:defRPr/>
            </a:pPr>
            <a:r>
              <a:rPr lang="en-US" sz="1200" kern="0" dirty="0">
                <a:solidFill>
                  <a:srgbClr val="000000"/>
                </a:solidFill>
                <a:latin typeface="Arial" panose="020B0604020202020204" pitchFamily="34" charset="0"/>
                <a:cs typeface="Arial" panose="020B0604020202020204" pitchFamily="34" charset="0"/>
              </a:rPr>
              <a:t>To control the USB port B channel load switch ON/OFF. Be tied to SENSE directly to automatically turn on USB port.</a:t>
            </a:r>
          </a:p>
        </p:txBody>
      </p:sp>
      <p:sp>
        <p:nvSpPr>
          <p:cNvPr id="117" name="Line 595">
            <a:extLst>
              <a:ext uri="{FF2B5EF4-FFF2-40B4-BE49-F238E27FC236}">
                <a16:creationId xmlns:a16="http://schemas.microsoft.com/office/drawing/2014/main" id="{8BFA0C99-AACB-49B9-89E6-4BFA8EA64C4E}"/>
              </a:ext>
            </a:extLst>
          </p:cNvPr>
          <p:cNvSpPr>
            <a:spLocks noChangeShapeType="1"/>
          </p:cNvSpPr>
          <p:nvPr/>
        </p:nvSpPr>
        <p:spPr bwMode="auto">
          <a:xfrm>
            <a:off x="10669848" y="4427065"/>
            <a:ext cx="1573960" cy="405438"/>
          </a:xfrm>
          <a:prstGeom prst="line">
            <a:avLst/>
          </a:prstGeom>
          <a:noFill/>
          <a:ln w="19050">
            <a:solidFill>
              <a:srgbClr val="0000FF"/>
            </a:solidFill>
            <a:round/>
            <a:headEnd/>
            <a:tailEnd type="triangle" w="med" len="med"/>
          </a:ln>
        </p:spPr>
        <p:txBody>
          <a:bodyPr lIns="487068" tIns="243534" rIns="487068" bIns="243534"/>
          <a:lstStyle/>
          <a:p>
            <a:pPr defTabSz="4321144" fontAlgn="base">
              <a:spcBef>
                <a:spcPct val="0"/>
              </a:spcBef>
              <a:spcAft>
                <a:spcPct val="0"/>
              </a:spcAft>
              <a:defRPr/>
            </a:pPr>
            <a:endParaRPr lang="en-US" sz="8600" kern="0">
              <a:solidFill>
                <a:srgbClr val="000000"/>
              </a:solidFill>
            </a:endParaRPr>
          </a:p>
        </p:txBody>
      </p:sp>
      <p:sp>
        <p:nvSpPr>
          <p:cNvPr id="118" name="Line 595">
            <a:extLst>
              <a:ext uri="{FF2B5EF4-FFF2-40B4-BE49-F238E27FC236}">
                <a16:creationId xmlns:a16="http://schemas.microsoft.com/office/drawing/2014/main" id="{533D37BA-EB92-41A0-8C52-6F037E401737}"/>
              </a:ext>
            </a:extLst>
          </p:cNvPr>
          <p:cNvSpPr>
            <a:spLocks noChangeShapeType="1"/>
          </p:cNvSpPr>
          <p:nvPr/>
        </p:nvSpPr>
        <p:spPr bwMode="auto">
          <a:xfrm flipV="1">
            <a:off x="10542048" y="5454266"/>
            <a:ext cx="1701760" cy="738244"/>
          </a:xfrm>
          <a:prstGeom prst="line">
            <a:avLst/>
          </a:prstGeom>
          <a:noFill/>
          <a:ln w="19050">
            <a:solidFill>
              <a:srgbClr val="0000FF"/>
            </a:solidFill>
            <a:round/>
            <a:headEnd/>
            <a:tailEnd type="triangle" w="med" len="med"/>
          </a:ln>
        </p:spPr>
        <p:txBody>
          <a:bodyPr lIns="487068" tIns="243534" rIns="487068" bIns="243534"/>
          <a:lstStyle/>
          <a:p>
            <a:pPr defTabSz="4321144" fontAlgn="base">
              <a:spcBef>
                <a:spcPct val="0"/>
              </a:spcBef>
              <a:spcAft>
                <a:spcPct val="0"/>
              </a:spcAft>
              <a:defRPr/>
            </a:pPr>
            <a:endParaRPr lang="en-US" sz="8600" kern="0">
              <a:solidFill>
                <a:srgbClr val="000000"/>
              </a:solidFill>
            </a:endParaRPr>
          </a:p>
        </p:txBody>
      </p:sp>
      <p:sp>
        <p:nvSpPr>
          <p:cNvPr id="6" name="Rectangle 5">
            <a:extLst>
              <a:ext uri="{FF2B5EF4-FFF2-40B4-BE49-F238E27FC236}">
                <a16:creationId xmlns:a16="http://schemas.microsoft.com/office/drawing/2014/main" id="{55B98906-047B-4F08-8379-9CD897C6ABB1}"/>
              </a:ext>
            </a:extLst>
          </p:cNvPr>
          <p:cNvSpPr/>
          <p:nvPr/>
        </p:nvSpPr>
        <p:spPr>
          <a:xfrm>
            <a:off x="13416196" y="3897443"/>
            <a:ext cx="1319136" cy="4351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spTree>
    <p:extLst>
      <p:ext uri="{BB962C8B-B14F-4D97-AF65-F5344CB8AC3E}">
        <p14:creationId xmlns:p14="http://schemas.microsoft.com/office/powerpoint/2010/main" val="37791063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TPS25850-Q1 family key features</a:t>
            </a:r>
          </a:p>
        </p:txBody>
      </p:sp>
      <p:sp>
        <p:nvSpPr>
          <p:cNvPr id="3" name="Slide Number Placeholder 2"/>
          <p:cNvSpPr>
            <a:spLocks noGrp="1"/>
          </p:cNvSpPr>
          <p:nvPr>
            <p:ph type="sldNum" sz="quarter" idx="10"/>
          </p:nvPr>
        </p:nvSpPr>
        <p:spPr/>
        <p:txBody>
          <a:bodyPr/>
          <a:lstStyle/>
          <a:p>
            <a:fld id="{0892281B-189C-DD44-8CCD-1176BC153EB5}" type="slidenum">
              <a:rPr lang="en-US" smtClean="0">
                <a:solidFill>
                  <a:prstClr val="black">
                    <a:tint val="75000"/>
                  </a:prstClr>
                </a:solidFill>
              </a:rPr>
              <a:pPr/>
              <a:t>43</a:t>
            </a:fld>
            <a:endParaRPr lang="en-US">
              <a:solidFill>
                <a:prstClr val="black">
                  <a:tint val="75000"/>
                </a:prstClr>
              </a:solidFill>
            </a:endParaRPr>
          </a:p>
        </p:txBody>
      </p:sp>
      <p:pic>
        <p:nvPicPr>
          <p:cNvPr id="5125" name="Picture 5"/>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b="22808"/>
          <a:stretch/>
        </p:blipFill>
        <p:spPr bwMode="auto">
          <a:xfrm>
            <a:off x="139451" y="6036392"/>
            <a:ext cx="8093046" cy="3015184"/>
          </a:xfrm>
          <a:prstGeom prst="rect">
            <a:avLst/>
          </a:prstGeom>
          <a:gradFill>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gradFill>
          <a:ln>
            <a:noFill/>
          </a:ln>
          <a:effectLst/>
        </p:spPr>
      </p:pic>
      <p:sp>
        <p:nvSpPr>
          <p:cNvPr id="4" name="TextBox 3">
            <a:extLst>
              <a:ext uri="{FF2B5EF4-FFF2-40B4-BE49-F238E27FC236}">
                <a16:creationId xmlns:a16="http://schemas.microsoft.com/office/drawing/2014/main" id="{3FF55AE1-E199-4B21-A58F-35CD935CDDE5}"/>
              </a:ext>
            </a:extLst>
          </p:cNvPr>
          <p:cNvSpPr txBox="1"/>
          <p:nvPr/>
        </p:nvSpPr>
        <p:spPr>
          <a:xfrm>
            <a:off x="2114898" y="5346172"/>
            <a:ext cx="3701654" cy="523220"/>
          </a:xfrm>
          <a:prstGeom prst="rect">
            <a:avLst/>
          </a:prstGeom>
          <a:noFill/>
        </p:spPr>
        <p:txBody>
          <a:bodyPr wrap="none" rtlCol="0">
            <a:spAutoFit/>
          </a:bodyPr>
          <a:lstStyle/>
          <a:p>
            <a:r>
              <a:rPr lang="en-US" sz="2800" b="1" dirty="0">
                <a:solidFill>
                  <a:srgbClr val="000000">
                    <a:lumMod val="65000"/>
                    <a:lumOff val="35000"/>
                  </a:srgbClr>
                </a:solidFill>
              </a:rPr>
              <a:t>Cable compensation</a:t>
            </a:r>
          </a:p>
        </p:txBody>
      </p:sp>
      <p:pic>
        <p:nvPicPr>
          <p:cNvPr id="8" name="Picture 3" descr="C:\Users\a0222848\Desktop\test\tek00463.png">
            <a:extLst>
              <a:ext uri="{FF2B5EF4-FFF2-40B4-BE49-F238E27FC236}">
                <a16:creationId xmlns:a16="http://schemas.microsoft.com/office/drawing/2014/main" id="{CA079169-F60B-4887-89E4-F30169703684}"/>
              </a:ext>
            </a:extLst>
          </p:cNvPr>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b="6558"/>
          <a:stretch/>
        </p:blipFill>
        <p:spPr bwMode="auto">
          <a:xfrm>
            <a:off x="13151680" y="2201550"/>
            <a:ext cx="4382740" cy="307147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C:\Users\a0222848\Desktop\test\tek00464.png">
            <a:extLst>
              <a:ext uri="{FF2B5EF4-FFF2-40B4-BE49-F238E27FC236}">
                <a16:creationId xmlns:a16="http://schemas.microsoft.com/office/drawing/2014/main" id="{51E48513-2149-40B2-B0CA-9B144E2FC989}"/>
              </a:ext>
            </a:extLst>
          </p:cNvPr>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b="7074"/>
          <a:stretch/>
        </p:blipFill>
        <p:spPr bwMode="auto">
          <a:xfrm>
            <a:off x="8507807" y="2201551"/>
            <a:ext cx="4320646" cy="301124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CDDB486B-5CD6-4351-AB2B-0C8D681BF83B}"/>
              </a:ext>
            </a:extLst>
          </p:cNvPr>
          <p:cNvSpPr txBox="1"/>
          <p:nvPr/>
        </p:nvSpPr>
        <p:spPr>
          <a:xfrm>
            <a:off x="10049148" y="1462886"/>
            <a:ext cx="4815742" cy="523220"/>
          </a:xfrm>
          <a:prstGeom prst="rect">
            <a:avLst/>
          </a:prstGeom>
          <a:noFill/>
        </p:spPr>
        <p:txBody>
          <a:bodyPr wrap="none" rtlCol="0">
            <a:spAutoFit/>
          </a:bodyPr>
          <a:lstStyle/>
          <a:p>
            <a:r>
              <a:rPr lang="en-US" sz="2800" b="1" dirty="0">
                <a:solidFill>
                  <a:srgbClr val="000000">
                    <a:lumMod val="65000"/>
                    <a:lumOff val="35000"/>
                  </a:srgbClr>
                </a:solidFill>
              </a:rPr>
              <a:t>Short to Ground protection</a:t>
            </a:r>
          </a:p>
        </p:txBody>
      </p:sp>
      <p:pic>
        <p:nvPicPr>
          <p:cNvPr id="11" name="Picture 2" descr="C:\Users\a0222848\Desktop\test\tek00457.png">
            <a:extLst>
              <a:ext uri="{FF2B5EF4-FFF2-40B4-BE49-F238E27FC236}">
                <a16:creationId xmlns:a16="http://schemas.microsoft.com/office/drawing/2014/main" id="{17E6D924-654F-417F-AA75-BD9B0AB908EF}"/>
              </a:ext>
            </a:extLst>
          </p:cNvPr>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b="6699"/>
          <a:stretch/>
        </p:blipFill>
        <p:spPr bwMode="auto">
          <a:xfrm>
            <a:off x="8422163" y="5761885"/>
            <a:ext cx="4540542" cy="317729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C:\Users\a0222848\Desktop\test\tek00458.png">
            <a:extLst>
              <a:ext uri="{FF2B5EF4-FFF2-40B4-BE49-F238E27FC236}">
                <a16:creationId xmlns:a16="http://schemas.microsoft.com/office/drawing/2014/main" id="{0902FC06-BB61-4D73-A718-35D008B8FD68}"/>
              </a:ext>
            </a:extLst>
          </p:cNvPr>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b="6706"/>
          <a:stretch/>
        </p:blipFill>
        <p:spPr bwMode="auto">
          <a:xfrm>
            <a:off x="13175987" y="5835035"/>
            <a:ext cx="4380494" cy="3065042"/>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id="{A53AF753-A0AA-4FAE-9851-E401BE95A492}"/>
              </a:ext>
            </a:extLst>
          </p:cNvPr>
          <p:cNvSpPr/>
          <p:nvPr/>
        </p:nvSpPr>
        <p:spPr>
          <a:xfrm>
            <a:off x="9490800" y="6641979"/>
            <a:ext cx="2312744" cy="400110"/>
          </a:xfrm>
          <a:prstGeom prst="rect">
            <a:avLst/>
          </a:prstGeom>
        </p:spPr>
        <p:txBody>
          <a:bodyPr wrap="square">
            <a:spAutoFit/>
          </a:bodyPr>
          <a:lstStyle/>
          <a:p>
            <a:r>
              <a:rPr lang="en-US" sz="2000" dirty="0">
                <a:solidFill>
                  <a:srgbClr val="0070C0"/>
                </a:solidFill>
              </a:rPr>
              <a:t>4.1ms hiccup ON</a:t>
            </a:r>
          </a:p>
        </p:txBody>
      </p:sp>
      <p:sp>
        <p:nvSpPr>
          <p:cNvPr id="14" name="Rectangle 13">
            <a:extLst>
              <a:ext uri="{FF2B5EF4-FFF2-40B4-BE49-F238E27FC236}">
                <a16:creationId xmlns:a16="http://schemas.microsoft.com/office/drawing/2014/main" id="{E674DF31-7572-4AA8-947B-9E6357E1A608}"/>
              </a:ext>
            </a:extLst>
          </p:cNvPr>
          <p:cNvSpPr/>
          <p:nvPr/>
        </p:nvSpPr>
        <p:spPr>
          <a:xfrm>
            <a:off x="13946067" y="6641979"/>
            <a:ext cx="2584018" cy="400110"/>
          </a:xfrm>
          <a:prstGeom prst="rect">
            <a:avLst/>
          </a:prstGeom>
        </p:spPr>
        <p:txBody>
          <a:bodyPr wrap="square">
            <a:spAutoFit/>
          </a:bodyPr>
          <a:lstStyle/>
          <a:p>
            <a:r>
              <a:rPr lang="en-US" sz="2000" dirty="0">
                <a:solidFill>
                  <a:srgbClr val="0070C0"/>
                </a:solidFill>
              </a:rPr>
              <a:t>524ms hiccup OFF</a:t>
            </a:r>
          </a:p>
        </p:txBody>
      </p:sp>
      <p:graphicFrame>
        <p:nvGraphicFramePr>
          <p:cNvPr id="15" name="Chart 14">
            <a:extLst>
              <a:ext uri="{FF2B5EF4-FFF2-40B4-BE49-F238E27FC236}">
                <a16:creationId xmlns:a16="http://schemas.microsoft.com/office/drawing/2014/main" id="{25171A03-D08D-4EDA-AEAC-C6652FCC73B8}"/>
              </a:ext>
            </a:extLst>
          </p:cNvPr>
          <p:cNvGraphicFramePr>
            <a:graphicFrameLocks/>
          </p:cNvGraphicFramePr>
          <p:nvPr/>
        </p:nvGraphicFramePr>
        <p:xfrm>
          <a:off x="596157" y="1410883"/>
          <a:ext cx="6917462" cy="4103450"/>
        </p:xfrm>
        <a:graphic>
          <a:graphicData uri="http://schemas.openxmlformats.org/drawingml/2006/chart">
            <c:chart xmlns:c="http://schemas.openxmlformats.org/drawingml/2006/chart" xmlns:r="http://schemas.openxmlformats.org/officeDocument/2006/relationships" r:id="rId7"/>
          </a:graphicData>
        </a:graphic>
      </p:graphicFrame>
      <p:sp>
        <p:nvSpPr>
          <p:cNvPr id="16" name="TextBox 15">
            <a:extLst>
              <a:ext uri="{FF2B5EF4-FFF2-40B4-BE49-F238E27FC236}">
                <a16:creationId xmlns:a16="http://schemas.microsoft.com/office/drawing/2014/main" id="{70C3BDEC-F31B-44BC-A01E-64F12791F81E}"/>
              </a:ext>
            </a:extLst>
          </p:cNvPr>
          <p:cNvSpPr txBox="1"/>
          <p:nvPr/>
        </p:nvSpPr>
        <p:spPr>
          <a:xfrm>
            <a:off x="10080083" y="5206556"/>
            <a:ext cx="5115503" cy="523220"/>
          </a:xfrm>
          <a:prstGeom prst="rect">
            <a:avLst/>
          </a:prstGeom>
          <a:noFill/>
        </p:spPr>
        <p:txBody>
          <a:bodyPr wrap="none" rtlCol="0">
            <a:spAutoFit/>
          </a:bodyPr>
          <a:lstStyle/>
          <a:p>
            <a:r>
              <a:rPr lang="en-US" sz="2800" b="1" dirty="0">
                <a:solidFill>
                  <a:srgbClr val="000000">
                    <a:lumMod val="65000"/>
                    <a:lumOff val="35000"/>
                  </a:srgbClr>
                </a:solidFill>
              </a:rPr>
              <a:t>USB port in Overload Hiccup</a:t>
            </a:r>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41101322-84A3-41D7-ADED-3DDFC99471A8}"/>
                  </a:ext>
                </a:extLst>
              </p:cNvPr>
              <p:cNvSpPr txBox="1"/>
              <p:nvPr/>
            </p:nvSpPr>
            <p:spPr>
              <a:xfrm>
                <a:off x="3591327" y="2384365"/>
                <a:ext cx="3169586" cy="78072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a:solidFill>
                                <a:srgbClr val="117788"/>
                              </a:solidFill>
                              <a:latin typeface="Cambria Math" panose="02040503050406030204" pitchFamily="18" charset="0"/>
                            </a:rPr>
                          </m:ctrlPr>
                        </m:sSubPr>
                        <m:e>
                          <m:r>
                            <a:rPr lang="en-US" sz="2400" i="1">
                              <a:solidFill>
                                <a:srgbClr val="117788"/>
                              </a:solidFill>
                              <a:latin typeface="Cambria Math" panose="02040503050406030204" pitchFamily="18" charset="0"/>
                            </a:rPr>
                            <m:t>𝑅</m:t>
                          </m:r>
                        </m:e>
                        <m:sub>
                          <m:r>
                            <a:rPr lang="en-US" sz="2400" i="1">
                              <a:solidFill>
                                <a:srgbClr val="117788"/>
                              </a:solidFill>
                              <a:latin typeface="Cambria Math" panose="02040503050406030204" pitchFamily="18" charset="0"/>
                            </a:rPr>
                            <m:t>𝐼𝐿𝐼𝑀</m:t>
                          </m:r>
                        </m:sub>
                      </m:sSub>
                      <m:r>
                        <a:rPr lang="en-US" sz="2400" i="1">
                          <a:solidFill>
                            <a:srgbClr val="117788"/>
                          </a:solidFill>
                          <a:latin typeface="Cambria Math" panose="02040503050406030204" pitchFamily="18" charset="0"/>
                        </a:rPr>
                        <m:t>=</m:t>
                      </m:r>
                      <m:f>
                        <m:fPr>
                          <m:ctrlPr>
                            <a:rPr lang="el-GR" sz="2400" i="1">
                              <a:solidFill>
                                <a:srgbClr val="117788"/>
                              </a:solidFill>
                              <a:latin typeface="Cambria Math" panose="02040503050406030204" pitchFamily="18" charset="0"/>
                            </a:rPr>
                          </m:ctrlPr>
                        </m:fPr>
                        <m:num>
                          <m:r>
                            <a:rPr lang="en-US" sz="2400" i="1">
                              <a:solidFill>
                                <a:srgbClr val="117788"/>
                              </a:solidFill>
                              <a:latin typeface="Cambria Math" panose="02040503050406030204" pitchFamily="18" charset="0"/>
                            </a:rPr>
                            <m:t>32273</m:t>
                          </m:r>
                        </m:num>
                        <m:den>
                          <m:sSub>
                            <m:sSubPr>
                              <m:ctrlPr>
                                <a:rPr lang="el-GR" sz="2400" i="1">
                                  <a:solidFill>
                                    <a:srgbClr val="117788"/>
                                  </a:solidFill>
                                  <a:latin typeface="Cambria Math" panose="02040503050406030204" pitchFamily="18" charset="0"/>
                                </a:rPr>
                              </m:ctrlPr>
                            </m:sSubPr>
                            <m:e>
                              <m:r>
                                <a:rPr lang="en-US" sz="2400" i="1">
                                  <a:solidFill>
                                    <a:srgbClr val="117788"/>
                                  </a:solidFill>
                                  <a:latin typeface="Cambria Math" panose="02040503050406030204" pitchFamily="18" charset="0"/>
                                </a:rPr>
                                <m:t>𝐼</m:t>
                              </m:r>
                            </m:e>
                            <m:sub>
                              <m:r>
                                <a:rPr lang="en-US" sz="2400" i="1">
                                  <a:solidFill>
                                    <a:srgbClr val="117788"/>
                                  </a:solidFill>
                                  <a:latin typeface="Cambria Math" panose="02040503050406030204" pitchFamily="18" charset="0"/>
                                </a:rPr>
                                <m:t>𝑂𝑆</m:t>
                              </m:r>
                              <m:r>
                                <a:rPr lang="en-US" sz="2400" i="1">
                                  <a:solidFill>
                                    <a:srgbClr val="117788"/>
                                  </a:solidFill>
                                  <a:latin typeface="Cambria Math" panose="02040503050406030204" pitchFamily="18" charset="0"/>
                                </a:rPr>
                                <m:t>_</m:t>
                              </m:r>
                              <m:r>
                                <a:rPr lang="en-US" sz="2400" i="1">
                                  <a:solidFill>
                                    <a:srgbClr val="117788"/>
                                  </a:solidFill>
                                  <a:latin typeface="Cambria Math" panose="02040503050406030204" pitchFamily="18" charset="0"/>
                                </a:rPr>
                                <m:t>𝐵𝑈𝑆</m:t>
                              </m:r>
                            </m:sub>
                          </m:sSub>
                        </m:den>
                      </m:f>
                    </m:oMath>
                  </m:oMathPara>
                </a14:m>
                <a:endParaRPr lang="en-US" sz="2400" dirty="0">
                  <a:solidFill>
                    <a:srgbClr val="117788"/>
                  </a:solidFill>
                </a:endParaRPr>
              </a:p>
            </p:txBody>
          </p:sp>
        </mc:Choice>
        <mc:Fallback xmlns="">
          <p:sp>
            <p:nvSpPr>
              <p:cNvPr id="17" name="TextBox 16">
                <a:extLst>
                  <a:ext uri="{FF2B5EF4-FFF2-40B4-BE49-F238E27FC236}">
                    <a16:creationId xmlns:a16="http://schemas.microsoft.com/office/drawing/2014/main" id="{41101322-84A3-41D7-ADED-3DDFC99471A8}"/>
                  </a:ext>
                </a:extLst>
              </p:cNvPr>
              <p:cNvSpPr txBox="1">
                <a:spLocks noRot="1" noChangeAspect="1" noMove="1" noResize="1" noEditPoints="1" noAdjustHandles="1" noChangeArrowheads="1" noChangeShapeType="1" noTextEdit="1"/>
              </p:cNvSpPr>
              <p:nvPr/>
            </p:nvSpPr>
            <p:spPr>
              <a:xfrm>
                <a:off x="3591327" y="2384365"/>
                <a:ext cx="3169586" cy="780727"/>
              </a:xfrm>
              <a:prstGeom prst="rect">
                <a:avLst/>
              </a:prstGeom>
              <a:blipFill>
                <a:blip r:embed="rId8"/>
                <a:stretch>
                  <a:fillRect/>
                </a:stretch>
              </a:blipFill>
            </p:spPr>
            <p:txBody>
              <a:bodyPr/>
              <a:lstStyle/>
              <a:p>
                <a:r>
                  <a:rPr lang="en-US">
                    <a:noFill/>
                  </a:rPr>
                  <a:t> </a:t>
                </a:r>
              </a:p>
            </p:txBody>
          </p:sp>
        </mc:Fallback>
      </mc:AlternateContent>
      <p:sp>
        <p:nvSpPr>
          <p:cNvPr id="18" name="Oval 17">
            <a:extLst>
              <a:ext uri="{FF2B5EF4-FFF2-40B4-BE49-F238E27FC236}">
                <a16:creationId xmlns:a16="http://schemas.microsoft.com/office/drawing/2014/main" id="{8A6827FE-6738-4FD3-B4F1-728A060AF48A}"/>
              </a:ext>
            </a:extLst>
          </p:cNvPr>
          <p:cNvSpPr/>
          <p:nvPr/>
        </p:nvSpPr>
        <p:spPr>
          <a:xfrm>
            <a:off x="9906850" y="3615071"/>
            <a:ext cx="528372" cy="1528430"/>
          </a:xfrm>
          <a:prstGeom prst="ellipse">
            <a:avLst/>
          </a:prstGeom>
          <a:noFill/>
          <a:ln>
            <a:solidFill>
              <a:srgbClr val="FFC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p>
        </p:txBody>
      </p:sp>
      <p:cxnSp>
        <p:nvCxnSpPr>
          <p:cNvPr id="6" name="Straight Arrow Connector 5">
            <a:extLst>
              <a:ext uri="{FF2B5EF4-FFF2-40B4-BE49-F238E27FC236}">
                <a16:creationId xmlns:a16="http://schemas.microsoft.com/office/drawing/2014/main" id="{A7C5CEB9-1716-4AFD-B59E-998665AEE4BC}"/>
              </a:ext>
            </a:extLst>
          </p:cNvPr>
          <p:cNvCxnSpPr>
            <a:stCxn id="18" idx="6"/>
          </p:cNvCxnSpPr>
          <p:nvPr/>
        </p:nvCxnSpPr>
        <p:spPr>
          <a:xfrm>
            <a:off x="10435223" y="4379286"/>
            <a:ext cx="4365298" cy="2356"/>
          </a:xfrm>
          <a:prstGeom prst="straightConnector1">
            <a:avLst/>
          </a:prstGeom>
          <a:ln w="38100">
            <a:solidFill>
              <a:srgbClr val="FFC000"/>
            </a:solidFill>
            <a:prstDash val="sysDash"/>
            <a:tailEnd type="triangle"/>
          </a:ln>
        </p:spPr>
        <p:style>
          <a:lnRef idx="1">
            <a:schemeClr val="accent1"/>
          </a:lnRef>
          <a:fillRef idx="0">
            <a:schemeClr val="accent1"/>
          </a:fillRef>
          <a:effectRef idx="0">
            <a:schemeClr val="accent1"/>
          </a:effectRef>
          <a:fontRef idx="minor">
            <a:schemeClr val="tx1"/>
          </a:fontRef>
        </p:style>
      </p:cxnSp>
      <p:pic>
        <p:nvPicPr>
          <p:cNvPr id="5122" name="Picture 2"/>
          <p:cNvPicPr>
            <a:picLocks noChangeAspect="1" noChangeArrowheads="1"/>
          </p:cNvPicPr>
          <p:nvPr/>
        </p:nvPicPr>
        <p:blipFill>
          <a:blip r:embed="rId9">
            <a:lum contrast="-20000"/>
            <a:extLst>
              <a:ext uri="{28A0092B-C50C-407E-A947-70E740481C1C}">
                <a14:useLocalDpi xmlns:a14="http://schemas.microsoft.com/office/drawing/2010/main"/>
              </a:ext>
            </a:extLst>
          </a:blip>
          <a:srcRect/>
          <a:stretch>
            <a:fillRect/>
          </a:stretch>
        </p:blipFill>
        <p:spPr bwMode="auto">
          <a:xfrm>
            <a:off x="1624152" y="5846481"/>
            <a:ext cx="4888220" cy="3497242"/>
          </a:xfrm>
          <a:prstGeom prst="rect">
            <a:avLst/>
          </a:pr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ln>
            <a:noFill/>
          </a:ln>
          <a:effectLst>
            <a:outerShdw dist="35921" dir="2700000" algn="ctr" rotWithShape="0">
              <a:schemeClr val="bg1"/>
            </a:outerShdw>
          </a:effectLst>
          <a:scene3d>
            <a:camera prst="orthographicFront"/>
            <a:lightRig rig="threePt" dir="t"/>
          </a:scene3d>
          <a:sp3d extrusionH="76200">
            <a:extrusionClr>
              <a:schemeClr val="bg1"/>
            </a:extrusionClr>
          </a:sp3d>
        </p:spPr>
      </p:pic>
      <p:cxnSp>
        <p:nvCxnSpPr>
          <p:cNvPr id="19" name="Straight Arrow Connector 18">
            <a:extLst>
              <a:ext uri="{FF2B5EF4-FFF2-40B4-BE49-F238E27FC236}">
                <a16:creationId xmlns:a16="http://schemas.microsoft.com/office/drawing/2014/main" id="{F9BB7AAA-3A11-4720-8C8F-96F199D9C490}"/>
              </a:ext>
            </a:extLst>
          </p:cNvPr>
          <p:cNvCxnSpPr>
            <a:cxnSpLocks/>
          </p:cNvCxnSpPr>
          <p:nvPr/>
        </p:nvCxnSpPr>
        <p:spPr>
          <a:xfrm>
            <a:off x="14118728" y="7081115"/>
            <a:ext cx="0" cy="1102714"/>
          </a:xfrm>
          <a:prstGeom prst="straightConnector1">
            <a:avLst/>
          </a:prstGeom>
          <a:ln w="19050">
            <a:solidFill>
              <a:srgbClr val="FFC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EF0DF99E-7994-4028-9AEF-0D2CA4CB77BF}"/>
              </a:ext>
            </a:extLst>
          </p:cNvPr>
          <p:cNvCxnSpPr>
            <a:cxnSpLocks/>
          </p:cNvCxnSpPr>
          <p:nvPr/>
        </p:nvCxnSpPr>
        <p:spPr>
          <a:xfrm>
            <a:off x="16281590" y="7081114"/>
            <a:ext cx="0" cy="1001948"/>
          </a:xfrm>
          <a:prstGeom prst="straightConnector1">
            <a:avLst/>
          </a:prstGeom>
          <a:ln w="19050">
            <a:solidFill>
              <a:srgbClr val="FFC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15D2BCBA-38DB-43D2-ADE0-137CF8B6954A}"/>
              </a:ext>
            </a:extLst>
          </p:cNvPr>
          <p:cNvCxnSpPr>
            <a:cxnSpLocks/>
          </p:cNvCxnSpPr>
          <p:nvPr/>
        </p:nvCxnSpPr>
        <p:spPr>
          <a:xfrm>
            <a:off x="11158512" y="7081115"/>
            <a:ext cx="0" cy="1027978"/>
          </a:xfrm>
          <a:prstGeom prst="straightConnector1">
            <a:avLst/>
          </a:prstGeom>
          <a:ln w="19050">
            <a:solidFill>
              <a:srgbClr val="FFC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484B2E47-F7A7-4848-8626-DE1A97519083}"/>
              </a:ext>
            </a:extLst>
          </p:cNvPr>
          <p:cNvCxnSpPr>
            <a:cxnSpLocks/>
          </p:cNvCxnSpPr>
          <p:nvPr/>
        </p:nvCxnSpPr>
        <p:spPr>
          <a:xfrm>
            <a:off x="10278250" y="7081115"/>
            <a:ext cx="0" cy="1050778"/>
          </a:xfrm>
          <a:prstGeom prst="straightConnector1">
            <a:avLst/>
          </a:prstGeom>
          <a:ln w="19050">
            <a:solidFill>
              <a:srgbClr val="FFC000"/>
            </a:solidFill>
            <a:prstDash val="sys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5274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1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7"/>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9"/>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26"/>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3"/>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3" grpId="0"/>
      <p:bldP spid="14" grpId="0"/>
      <p:bldGraphic spid="15" grpId="0">
        <p:bldAsOne/>
      </p:bldGraphic>
      <p:bldP spid="16" grpId="0"/>
      <p:bldP spid="17" grpId="0"/>
      <p:bldP spid="1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Group 66"/>
          <p:cNvGrpSpPr/>
          <p:nvPr/>
        </p:nvGrpSpPr>
        <p:grpSpPr>
          <a:xfrm>
            <a:off x="-19052" y="19048"/>
            <a:ext cx="3944420" cy="10306052"/>
            <a:chOff x="-9526" y="9524"/>
            <a:chExt cx="1972210" cy="5153026"/>
          </a:xfrm>
        </p:grpSpPr>
        <p:sp>
          <p:nvSpPr>
            <p:cNvPr id="11" name="Rectangle 10"/>
            <p:cNvSpPr/>
            <p:nvPr/>
          </p:nvSpPr>
          <p:spPr>
            <a:xfrm>
              <a:off x="-9526" y="9524"/>
              <a:ext cx="1483618"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2400">
                <a:solidFill>
                  <a:srgbClr val="FFFFFF"/>
                </a:solidFill>
                <a:latin typeface="Arial"/>
              </a:endParaRPr>
            </a:p>
          </p:txBody>
        </p:sp>
        <p:sp>
          <p:nvSpPr>
            <p:cNvPr id="12" name="Isosceles Triangle 11"/>
            <p:cNvSpPr/>
            <p:nvPr/>
          </p:nvSpPr>
          <p:spPr>
            <a:xfrm rot="5400000">
              <a:off x="1204037" y="1441629"/>
              <a:ext cx="1019175" cy="498118"/>
            </a:xfrm>
            <a:prstGeom prst="triangle">
              <a:avLst>
                <a:gd name="adj" fmla="val 418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a:solidFill>
                  <a:srgbClr val="FFFFFF"/>
                </a:solidFill>
                <a:latin typeface="Arial"/>
              </a:endParaRPr>
            </a:p>
          </p:txBody>
        </p:sp>
        <p:cxnSp>
          <p:nvCxnSpPr>
            <p:cNvPr id="15" name="Straight Connector 14"/>
            <p:cNvCxnSpPr>
              <a:stCxn id="12" idx="4"/>
            </p:cNvCxnSpPr>
            <p:nvPr/>
          </p:nvCxnSpPr>
          <p:spPr>
            <a:xfrm>
              <a:off x="1464566" y="2200276"/>
              <a:ext cx="9525" cy="2962274"/>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2" idx="2"/>
              <a:endCxn id="12" idx="0"/>
            </p:cNvCxnSpPr>
            <p:nvPr/>
          </p:nvCxnSpPr>
          <p:spPr>
            <a:xfrm>
              <a:off x="1464566" y="1181101"/>
              <a:ext cx="498118" cy="426729"/>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2" idx="0"/>
              <a:endCxn id="12" idx="4"/>
            </p:cNvCxnSpPr>
            <p:nvPr/>
          </p:nvCxnSpPr>
          <p:spPr>
            <a:xfrm flipH="1">
              <a:off x="1464566" y="1607830"/>
              <a:ext cx="498118" cy="592446"/>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endCxn id="12" idx="2"/>
            </p:cNvCxnSpPr>
            <p:nvPr/>
          </p:nvCxnSpPr>
          <p:spPr>
            <a:xfrm flipH="1">
              <a:off x="1464566" y="19050"/>
              <a:ext cx="9526" cy="1162051"/>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58036" y="1348085"/>
              <a:ext cx="1092607" cy="323166"/>
            </a:xfrm>
            <a:prstGeom prst="rect">
              <a:avLst/>
            </a:prstGeom>
            <a:noFill/>
          </p:spPr>
          <p:txBody>
            <a:bodyPr wrap="none" rtlCol="0">
              <a:spAutoFit/>
            </a:bodyPr>
            <a:lstStyle/>
            <a:p>
              <a:pPr defTabSz="1828800">
                <a:defRPr/>
              </a:pPr>
              <a:r>
                <a:rPr lang="en-US" altLang="zh-CN" b="1" dirty="0">
                  <a:solidFill>
                    <a:srgbClr val="FFFFFF"/>
                  </a:solidFill>
                  <a:latin typeface="Arial"/>
                </a:rPr>
                <a:t>Contents</a:t>
              </a:r>
              <a:endParaRPr lang="en-US" b="1" dirty="0">
                <a:solidFill>
                  <a:srgbClr val="FFFFFF"/>
                </a:solidFill>
                <a:latin typeface="Arial"/>
              </a:endParaRPr>
            </a:p>
          </p:txBody>
        </p:sp>
      </p:grpSp>
      <p:sp>
        <p:nvSpPr>
          <p:cNvPr id="63" name="Rectangle 62"/>
          <p:cNvSpPr/>
          <p:nvPr/>
        </p:nvSpPr>
        <p:spPr>
          <a:xfrm>
            <a:off x="6563988" y="1995747"/>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bg1">
                  <a:lumMod val="65000"/>
                </a:schemeClr>
              </a:solidFill>
              <a:latin typeface="Arial"/>
            </a:endParaRPr>
          </a:p>
        </p:txBody>
      </p:sp>
      <p:sp>
        <p:nvSpPr>
          <p:cNvPr id="64" name="Rectangle 63"/>
          <p:cNvSpPr/>
          <p:nvPr/>
        </p:nvSpPr>
        <p:spPr>
          <a:xfrm>
            <a:off x="6563988" y="3415609"/>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bg1">
                  <a:lumMod val="65000"/>
                </a:schemeClr>
              </a:solidFill>
              <a:latin typeface="Arial"/>
            </a:endParaRPr>
          </a:p>
        </p:txBody>
      </p:sp>
      <p:sp>
        <p:nvSpPr>
          <p:cNvPr id="65" name="Rectangle 64"/>
          <p:cNvSpPr/>
          <p:nvPr/>
        </p:nvSpPr>
        <p:spPr>
          <a:xfrm>
            <a:off x="6563988" y="4835471"/>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bg1">
                  <a:lumMod val="65000"/>
                </a:schemeClr>
              </a:solidFill>
              <a:latin typeface="Arial"/>
            </a:endParaRPr>
          </a:p>
        </p:txBody>
      </p:sp>
      <p:sp>
        <p:nvSpPr>
          <p:cNvPr id="66" name="Rectangle 65"/>
          <p:cNvSpPr/>
          <p:nvPr/>
        </p:nvSpPr>
        <p:spPr>
          <a:xfrm>
            <a:off x="6563988" y="6255333"/>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bg1">
                  <a:lumMod val="65000"/>
                </a:schemeClr>
              </a:solidFill>
              <a:latin typeface="Arial"/>
            </a:endParaRPr>
          </a:p>
        </p:txBody>
      </p:sp>
      <p:grpSp>
        <p:nvGrpSpPr>
          <p:cNvPr id="10" name="Group 9">
            <a:extLst>
              <a:ext uri="{FF2B5EF4-FFF2-40B4-BE49-F238E27FC236}">
                <a16:creationId xmlns:a16="http://schemas.microsoft.com/office/drawing/2014/main" id="{89574FE4-FE10-48FF-BA85-816A571F80BF}"/>
              </a:ext>
            </a:extLst>
          </p:cNvPr>
          <p:cNvGrpSpPr/>
          <p:nvPr/>
        </p:nvGrpSpPr>
        <p:grpSpPr>
          <a:xfrm>
            <a:off x="5171372" y="3740253"/>
            <a:ext cx="5575356" cy="862012"/>
            <a:chOff x="2585686" y="1870126"/>
            <a:chExt cx="2787678" cy="431006"/>
          </a:xfrm>
        </p:grpSpPr>
        <p:sp>
          <p:nvSpPr>
            <p:cNvPr id="56" name="Rectangle 55"/>
            <p:cNvSpPr/>
            <p:nvPr/>
          </p:nvSpPr>
          <p:spPr>
            <a:xfrm>
              <a:off x="3436776" y="1916352"/>
              <a:ext cx="1936588" cy="292388"/>
            </a:xfrm>
            <a:prstGeom prst="rect">
              <a:avLst/>
            </a:prstGeom>
          </p:spPr>
          <p:txBody>
            <a:bodyPr wrap="none">
              <a:spAutoFit/>
            </a:bodyPr>
            <a:lstStyle/>
            <a:p>
              <a:pPr defTabSz="1828800"/>
              <a:r>
                <a:rPr lang="en-US" sz="3200" b="1" dirty="0">
                  <a:solidFill>
                    <a:schemeClr val="bg1">
                      <a:lumMod val="65000"/>
                    </a:schemeClr>
                  </a:solidFill>
                </a:rPr>
                <a:t>Small solution size</a:t>
              </a:r>
            </a:p>
          </p:txBody>
        </p:sp>
        <p:sp>
          <p:nvSpPr>
            <p:cNvPr id="70" name="Rounded Rectangle 69"/>
            <p:cNvSpPr/>
            <p:nvPr/>
          </p:nvSpPr>
          <p:spPr>
            <a:xfrm>
              <a:off x="2585686" y="1870126"/>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03</a:t>
              </a:r>
              <a:endParaRPr lang="en-US" sz="2800" b="1" dirty="0">
                <a:solidFill>
                  <a:srgbClr val="FFFFFF"/>
                </a:solidFill>
                <a:latin typeface="Arial"/>
              </a:endParaRPr>
            </a:p>
          </p:txBody>
        </p:sp>
      </p:grpSp>
      <p:grpSp>
        <p:nvGrpSpPr>
          <p:cNvPr id="13" name="Group 12">
            <a:extLst>
              <a:ext uri="{FF2B5EF4-FFF2-40B4-BE49-F238E27FC236}">
                <a16:creationId xmlns:a16="http://schemas.microsoft.com/office/drawing/2014/main" id="{33F8887B-1CF6-47CB-815A-2F6419432D15}"/>
              </a:ext>
            </a:extLst>
          </p:cNvPr>
          <p:cNvGrpSpPr/>
          <p:nvPr/>
        </p:nvGrpSpPr>
        <p:grpSpPr>
          <a:xfrm>
            <a:off x="5171373" y="5160115"/>
            <a:ext cx="10608784" cy="862012"/>
            <a:chOff x="2585686" y="2580057"/>
            <a:chExt cx="5304392" cy="431006"/>
          </a:xfrm>
        </p:grpSpPr>
        <p:sp>
          <p:nvSpPr>
            <p:cNvPr id="57" name="Rectangle 56"/>
            <p:cNvSpPr/>
            <p:nvPr/>
          </p:nvSpPr>
          <p:spPr>
            <a:xfrm>
              <a:off x="3438378" y="2626283"/>
              <a:ext cx="4451700" cy="292388"/>
            </a:xfrm>
            <a:prstGeom prst="rect">
              <a:avLst/>
            </a:prstGeom>
          </p:spPr>
          <p:txBody>
            <a:bodyPr wrap="none">
              <a:spAutoFit/>
            </a:bodyPr>
            <a:lstStyle/>
            <a:p>
              <a:pPr defTabSz="1828800"/>
              <a:r>
                <a:rPr lang="en-US" sz="3200" b="1" dirty="0">
                  <a:solidFill>
                    <a:schemeClr val="bg1">
                      <a:lumMod val="65000"/>
                    </a:schemeClr>
                  </a:solidFill>
                </a:rPr>
                <a:t>Compatibility for different charging schemes</a:t>
              </a:r>
            </a:p>
          </p:txBody>
        </p:sp>
        <p:sp>
          <p:nvSpPr>
            <p:cNvPr id="71" name="Rounded Rectangle 70"/>
            <p:cNvSpPr/>
            <p:nvPr/>
          </p:nvSpPr>
          <p:spPr>
            <a:xfrm>
              <a:off x="2585686" y="2580057"/>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04</a:t>
              </a:r>
              <a:endParaRPr lang="en-US" sz="2800" b="1" dirty="0">
                <a:solidFill>
                  <a:srgbClr val="FFFFFF"/>
                </a:solidFill>
                <a:latin typeface="Arial"/>
              </a:endParaRPr>
            </a:p>
          </p:txBody>
        </p:sp>
      </p:grpSp>
      <p:sp>
        <p:nvSpPr>
          <p:cNvPr id="29" name="Rectangle 28">
            <a:extLst>
              <a:ext uri="{FF2B5EF4-FFF2-40B4-BE49-F238E27FC236}">
                <a16:creationId xmlns:a16="http://schemas.microsoft.com/office/drawing/2014/main" id="{D5557DD7-FF5F-41D8-BC7A-5E3FED045732}"/>
              </a:ext>
            </a:extLst>
          </p:cNvPr>
          <p:cNvSpPr/>
          <p:nvPr/>
        </p:nvSpPr>
        <p:spPr>
          <a:xfrm>
            <a:off x="6563988" y="7675195"/>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bg1">
                  <a:lumMod val="65000"/>
                </a:schemeClr>
              </a:solidFill>
              <a:latin typeface="Arial"/>
            </a:endParaRPr>
          </a:p>
        </p:txBody>
      </p:sp>
      <p:grpSp>
        <p:nvGrpSpPr>
          <p:cNvPr id="38" name="Group 37">
            <a:extLst>
              <a:ext uri="{FF2B5EF4-FFF2-40B4-BE49-F238E27FC236}">
                <a16:creationId xmlns:a16="http://schemas.microsoft.com/office/drawing/2014/main" id="{78CEB4CD-8048-46C7-A79D-EECF16584C89}"/>
              </a:ext>
            </a:extLst>
          </p:cNvPr>
          <p:cNvGrpSpPr/>
          <p:nvPr/>
        </p:nvGrpSpPr>
        <p:grpSpPr>
          <a:xfrm>
            <a:off x="5171373" y="746758"/>
            <a:ext cx="10343982" cy="862012"/>
            <a:chOff x="2585686" y="373379"/>
            <a:chExt cx="5171991" cy="431006"/>
          </a:xfrm>
        </p:grpSpPr>
        <p:sp>
          <p:nvSpPr>
            <p:cNvPr id="39" name="Rounded Rectangle 47">
              <a:extLst>
                <a:ext uri="{FF2B5EF4-FFF2-40B4-BE49-F238E27FC236}">
                  <a16:creationId xmlns:a16="http://schemas.microsoft.com/office/drawing/2014/main" id="{76DE814A-09F7-42D5-9F19-8CAC126DC921}"/>
                </a:ext>
              </a:extLst>
            </p:cNvPr>
            <p:cNvSpPr/>
            <p:nvPr/>
          </p:nvSpPr>
          <p:spPr>
            <a:xfrm>
              <a:off x="2585686" y="373379"/>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01</a:t>
              </a:r>
              <a:endParaRPr lang="en-US" sz="2800" b="1" dirty="0">
                <a:solidFill>
                  <a:srgbClr val="FFFFFF"/>
                </a:solidFill>
                <a:latin typeface="Arial"/>
              </a:endParaRPr>
            </a:p>
          </p:txBody>
        </p:sp>
        <p:sp>
          <p:nvSpPr>
            <p:cNvPr id="40" name="Rectangle 39">
              <a:extLst>
                <a:ext uri="{FF2B5EF4-FFF2-40B4-BE49-F238E27FC236}">
                  <a16:creationId xmlns:a16="http://schemas.microsoft.com/office/drawing/2014/main" id="{AC3DE33A-98A8-464B-8D52-A93AAF3E2DFA}"/>
                </a:ext>
              </a:extLst>
            </p:cNvPr>
            <p:cNvSpPr/>
            <p:nvPr/>
          </p:nvSpPr>
          <p:spPr>
            <a:xfrm>
              <a:off x="3436776" y="424937"/>
              <a:ext cx="4320901" cy="292388"/>
            </a:xfrm>
            <a:prstGeom prst="rect">
              <a:avLst/>
            </a:prstGeom>
          </p:spPr>
          <p:txBody>
            <a:bodyPr wrap="square">
              <a:spAutoFit/>
            </a:bodyPr>
            <a:lstStyle/>
            <a:p>
              <a:pPr defTabSz="1828800"/>
              <a:r>
                <a:rPr lang="en-US" altLang="zh-CN" sz="3200" b="1" dirty="0">
                  <a:solidFill>
                    <a:schemeClr val="bg1">
                      <a:lumMod val="65000"/>
                    </a:schemeClr>
                  </a:solidFill>
                </a:rPr>
                <a:t>Automotive USB design challenge</a:t>
              </a:r>
            </a:p>
          </p:txBody>
        </p:sp>
      </p:grpSp>
      <p:grpSp>
        <p:nvGrpSpPr>
          <p:cNvPr id="41" name="Group 40">
            <a:extLst>
              <a:ext uri="{FF2B5EF4-FFF2-40B4-BE49-F238E27FC236}">
                <a16:creationId xmlns:a16="http://schemas.microsoft.com/office/drawing/2014/main" id="{B47811AF-A03D-450A-B2AA-9038E0BFC63E}"/>
              </a:ext>
            </a:extLst>
          </p:cNvPr>
          <p:cNvGrpSpPr/>
          <p:nvPr/>
        </p:nvGrpSpPr>
        <p:grpSpPr>
          <a:xfrm>
            <a:off x="5171372" y="2320390"/>
            <a:ext cx="12498064" cy="862012"/>
            <a:chOff x="2585686" y="1160195"/>
            <a:chExt cx="6249032" cy="431006"/>
          </a:xfrm>
        </p:grpSpPr>
        <p:sp>
          <p:nvSpPr>
            <p:cNvPr id="42" name="Rectangle 41">
              <a:extLst>
                <a:ext uri="{FF2B5EF4-FFF2-40B4-BE49-F238E27FC236}">
                  <a16:creationId xmlns:a16="http://schemas.microsoft.com/office/drawing/2014/main" id="{41E18FE0-8ED2-4B77-BAE2-1868AEEB0955}"/>
                </a:ext>
              </a:extLst>
            </p:cNvPr>
            <p:cNvSpPr/>
            <p:nvPr/>
          </p:nvSpPr>
          <p:spPr>
            <a:xfrm>
              <a:off x="3436776" y="1206421"/>
              <a:ext cx="5397942" cy="292388"/>
            </a:xfrm>
            <a:prstGeom prst="rect">
              <a:avLst/>
            </a:prstGeom>
          </p:spPr>
          <p:txBody>
            <a:bodyPr wrap="square">
              <a:spAutoFit/>
            </a:bodyPr>
            <a:lstStyle/>
            <a:p>
              <a:pPr defTabSz="1828800"/>
              <a:r>
                <a:rPr lang="en-US" sz="3200" b="1" dirty="0">
                  <a:solidFill>
                    <a:schemeClr val="bg1">
                      <a:lumMod val="65000"/>
                    </a:schemeClr>
                  </a:solidFill>
                </a:rPr>
                <a:t>Excellent thermal confronting warm environment</a:t>
              </a:r>
            </a:p>
          </p:txBody>
        </p:sp>
        <p:sp>
          <p:nvSpPr>
            <p:cNvPr id="43" name="Rounded Rectangle 68">
              <a:extLst>
                <a:ext uri="{FF2B5EF4-FFF2-40B4-BE49-F238E27FC236}">
                  <a16:creationId xmlns:a16="http://schemas.microsoft.com/office/drawing/2014/main" id="{2C39E20B-3E0C-4BF0-B252-0502F08CEF7A}"/>
                </a:ext>
              </a:extLst>
            </p:cNvPr>
            <p:cNvSpPr/>
            <p:nvPr/>
          </p:nvSpPr>
          <p:spPr>
            <a:xfrm>
              <a:off x="2585686" y="1160195"/>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altLang="zh-CN" sz="2800" b="1" dirty="0">
                  <a:solidFill>
                    <a:srgbClr val="FFFFFF"/>
                  </a:solidFill>
                  <a:latin typeface="Arial"/>
                </a:rPr>
                <a:t>02</a:t>
              </a:r>
              <a:endParaRPr lang="en-US" sz="2800" b="1" dirty="0">
                <a:solidFill>
                  <a:srgbClr val="FFFFFF"/>
                </a:solidFill>
                <a:latin typeface="Arial"/>
              </a:endParaRPr>
            </a:p>
          </p:txBody>
        </p:sp>
      </p:grpSp>
      <p:grpSp>
        <p:nvGrpSpPr>
          <p:cNvPr id="47" name="Group 46">
            <a:extLst>
              <a:ext uri="{FF2B5EF4-FFF2-40B4-BE49-F238E27FC236}">
                <a16:creationId xmlns:a16="http://schemas.microsoft.com/office/drawing/2014/main" id="{C3031A9A-60DE-4D09-92D6-52021005083D}"/>
              </a:ext>
            </a:extLst>
          </p:cNvPr>
          <p:cNvGrpSpPr/>
          <p:nvPr/>
        </p:nvGrpSpPr>
        <p:grpSpPr>
          <a:xfrm>
            <a:off x="5171373" y="6579977"/>
            <a:ext cx="5142546" cy="862012"/>
            <a:chOff x="2585686" y="3289988"/>
            <a:chExt cx="2571273" cy="431006"/>
          </a:xfrm>
        </p:grpSpPr>
        <p:sp>
          <p:nvSpPr>
            <p:cNvPr id="49" name="Rectangle 48">
              <a:extLst>
                <a:ext uri="{FF2B5EF4-FFF2-40B4-BE49-F238E27FC236}">
                  <a16:creationId xmlns:a16="http://schemas.microsoft.com/office/drawing/2014/main" id="{B3F116A9-E5B3-42D8-9731-6545456D1673}"/>
                </a:ext>
              </a:extLst>
            </p:cNvPr>
            <p:cNvSpPr/>
            <p:nvPr/>
          </p:nvSpPr>
          <p:spPr>
            <a:xfrm>
              <a:off x="3436776" y="3336214"/>
              <a:ext cx="1720183" cy="292388"/>
            </a:xfrm>
            <a:prstGeom prst="rect">
              <a:avLst/>
            </a:prstGeom>
          </p:spPr>
          <p:txBody>
            <a:bodyPr wrap="none">
              <a:spAutoFit/>
            </a:bodyPr>
            <a:lstStyle/>
            <a:p>
              <a:pPr defTabSz="1828800"/>
              <a:r>
                <a:rPr lang="en-US" sz="3200" b="1" dirty="0">
                  <a:solidFill>
                    <a:schemeClr val="bg1">
                      <a:lumMod val="65000"/>
                    </a:schemeClr>
                  </a:solidFill>
                </a:rPr>
                <a:t>EMI optimization</a:t>
              </a:r>
            </a:p>
          </p:txBody>
        </p:sp>
        <p:sp>
          <p:nvSpPr>
            <p:cNvPr id="50" name="Rounded Rectangle 71">
              <a:extLst>
                <a:ext uri="{FF2B5EF4-FFF2-40B4-BE49-F238E27FC236}">
                  <a16:creationId xmlns:a16="http://schemas.microsoft.com/office/drawing/2014/main" id="{A5AC234E-9AC6-43A9-BA7D-02A07D3A505F}"/>
                </a:ext>
              </a:extLst>
            </p:cNvPr>
            <p:cNvSpPr/>
            <p:nvPr/>
          </p:nvSpPr>
          <p:spPr>
            <a:xfrm>
              <a:off x="2585686" y="3289988"/>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05</a:t>
              </a:r>
              <a:endParaRPr lang="en-US" sz="2800" b="1" dirty="0">
                <a:solidFill>
                  <a:srgbClr val="FFFFFF"/>
                </a:solidFill>
                <a:latin typeface="Arial"/>
              </a:endParaRPr>
            </a:p>
          </p:txBody>
        </p:sp>
      </p:grpSp>
      <p:grpSp>
        <p:nvGrpSpPr>
          <p:cNvPr id="51" name="Group 50">
            <a:extLst>
              <a:ext uri="{FF2B5EF4-FFF2-40B4-BE49-F238E27FC236}">
                <a16:creationId xmlns:a16="http://schemas.microsoft.com/office/drawing/2014/main" id="{07AF0842-5FA7-46D4-B696-7F77E7D04B7E}"/>
              </a:ext>
            </a:extLst>
          </p:cNvPr>
          <p:cNvGrpSpPr/>
          <p:nvPr/>
        </p:nvGrpSpPr>
        <p:grpSpPr>
          <a:xfrm>
            <a:off x="5174577" y="7999834"/>
            <a:ext cx="10195212" cy="862012"/>
            <a:chOff x="2587288" y="3999917"/>
            <a:chExt cx="5097606" cy="431006"/>
          </a:xfrm>
        </p:grpSpPr>
        <p:sp>
          <p:nvSpPr>
            <p:cNvPr id="52" name="Rectangle 51">
              <a:extLst>
                <a:ext uri="{FF2B5EF4-FFF2-40B4-BE49-F238E27FC236}">
                  <a16:creationId xmlns:a16="http://schemas.microsoft.com/office/drawing/2014/main" id="{75C40573-7888-4608-9711-8CDCDD9DEF84}"/>
                </a:ext>
              </a:extLst>
            </p:cNvPr>
            <p:cNvSpPr/>
            <p:nvPr/>
          </p:nvSpPr>
          <p:spPr>
            <a:xfrm>
              <a:off x="3438378" y="4030754"/>
              <a:ext cx="4246516" cy="292388"/>
            </a:xfrm>
            <a:prstGeom prst="rect">
              <a:avLst/>
            </a:prstGeom>
          </p:spPr>
          <p:txBody>
            <a:bodyPr wrap="none">
              <a:spAutoFit/>
            </a:bodyPr>
            <a:lstStyle/>
            <a:p>
              <a:pPr defTabSz="1828800"/>
              <a:r>
                <a:rPr lang="en-US" sz="3200" b="1" dirty="0"/>
                <a:t>How to choose: automotive USB products </a:t>
              </a:r>
            </a:p>
          </p:txBody>
        </p:sp>
        <p:sp>
          <p:nvSpPr>
            <p:cNvPr id="53" name="Rounded Rectangle 71">
              <a:extLst>
                <a:ext uri="{FF2B5EF4-FFF2-40B4-BE49-F238E27FC236}">
                  <a16:creationId xmlns:a16="http://schemas.microsoft.com/office/drawing/2014/main" id="{287F1CE4-EB17-4D76-A776-5209DC8D30B2}"/>
                </a:ext>
              </a:extLst>
            </p:cNvPr>
            <p:cNvSpPr/>
            <p:nvPr/>
          </p:nvSpPr>
          <p:spPr>
            <a:xfrm>
              <a:off x="2587288" y="3999917"/>
              <a:ext cx="431006" cy="431006"/>
            </a:xfrm>
            <a:prstGeom prst="roundRect">
              <a:avLst/>
            </a:prstGeom>
            <a:solidFill>
              <a:schemeClr val="accent3"/>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06</a:t>
              </a:r>
              <a:endParaRPr lang="en-US" sz="2800" b="1" dirty="0">
                <a:solidFill>
                  <a:srgbClr val="FFFFFF"/>
                </a:solidFill>
                <a:latin typeface="Arial"/>
              </a:endParaRPr>
            </a:p>
          </p:txBody>
        </p:sp>
      </p:grpSp>
    </p:spTree>
    <p:extLst>
      <p:ext uri="{BB962C8B-B14F-4D97-AF65-F5344CB8AC3E}">
        <p14:creationId xmlns:p14="http://schemas.microsoft.com/office/powerpoint/2010/main" val="3129645902"/>
      </p:ext>
    </p:extLst>
  </p:cSld>
  <p:clrMapOvr>
    <a:masterClrMapping/>
  </p:clrMapOvr>
  <mc:AlternateContent xmlns:mc="http://schemas.openxmlformats.org/markup-compatibility/2006" xmlns:p14="http://schemas.microsoft.com/office/powerpoint/2010/main">
    <mc:Choice Requires="p14">
      <p:transition p14:dur="0" advClick="0" advTm="5000"/>
    </mc:Choice>
    <mc:Fallback xmlns="">
      <p:transition advClick="0" advTm="5000"/>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TPS2585x-Q1 family overview</a:t>
            </a:r>
          </a:p>
        </p:txBody>
      </p:sp>
      <p:sp>
        <p:nvSpPr>
          <p:cNvPr id="3" name="Slide Number Placeholder 2"/>
          <p:cNvSpPr>
            <a:spLocks noGrp="1"/>
          </p:cNvSpPr>
          <p:nvPr>
            <p:ph type="sldNum" sz="quarter" idx="4294967295"/>
          </p:nvPr>
        </p:nvSpPr>
        <p:spPr>
          <a:xfrm>
            <a:off x="14039420" y="9599994"/>
            <a:ext cx="4267200" cy="547688"/>
          </a:xfrm>
          <a:prstGeom prst="rect">
            <a:avLst/>
          </a:prstGeom>
        </p:spPr>
        <p:txBody>
          <a:bodyPr/>
          <a:lstStyle/>
          <a:p>
            <a:pPr defTabSz="1828710">
              <a:defRPr/>
            </a:pPr>
            <a:fld id="{0892281B-189C-DD44-8CCD-1176BC153EB5}" type="slidenum">
              <a:rPr lang="en-US">
                <a:solidFill>
                  <a:srgbClr val="000000"/>
                </a:solidFill>
                <a:latin typeface="Arial" charset="0"/>
              </a:rPr>
              <a:pPr defTabSz="1828710">
                <a:defRPr/>
              </a:pPr>
              <a:t>45</a:t>
            </a:fld>
            <a:endParaRPr lang="en-US" dirty="0">
              <a:solidFill>
                <a:srgbClr val="000000"/>
              </a:solidFill>
              <a:latin typeface="Arial" charset="0"/>
            </a:endParaRPr>
          </a:p>
        </p:txBody>
      </p:sp>
      <p:pic>
        <p:nvPicPr>
          <p:cNvPr id="24" name="Picture 2" descr="File:USB-Type-C.svg">
            <a:hlinkClick r:id="rId3"/>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536969" y="2763362"/>
            <a:ext cx="838166" cy="62862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5306142" y="6138774"/>
            <a:ext cx="524808" cy="756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Table 3"/>
          <p:cNvGraphicFramePr>
            <a:graphicFrameLocks noGrp="1"/>
          </p:cNvGraphicFramePr>
          <p:nvPr>
            <p:extLst>
              <p:ext uri="{D42A27DB-BD31-4B8C-83A1-F6EECF244321}">
                <p14:modId xmlns:p14="http://schemas.microsoft.com/office/powerpoint/2010/main" val="3202828204"/>
              </p:ext>
            </p:extLst>
          </p:nvPr>
        </p:nvGraphicFramePr>
        <p:xfrm>
          <a:off x="3883165" y="1857334"/>
          <a:ext cx="12786934" cy="809292"/>
        </p:xfrm>
        <a:graphic>
          <a:graphicData uri="http://schemas.openxmlformats.org/drawingml/2006/table">
            <a:tbl>
              <a:tblPr/>
              <a:tblGrid>
                <a:gridCol w="2620644">
                  <a:extLst>
                    <a:ext uri="{9D8B030D-6E8A-4147-A177-3AD203B41FA5}">
                      <a16:colId xmlns:a16="http://schemas.microsoft.com/office/drawing/2014/main" val="20000"/>
                    </a:ext>
                  </a:extLst>
                </a:gridCol>
                <a:gridCol w="2620644">
                  <a:extLst>
                    <a:ext uri="{9D8B030D-6E8A-4147-A177-3AD203B41FA5}">
                      <a16:colId xmlns:a16="http://schemas.microsoft.com/office/drawing/2014/main" val="20001"/>
                    </a:ext>
                  </a:extLst>
                </a:gridCol>
                <a:gridCol w="2605582">
                  <a:extLst>
                    <a:ext uri="{9D8B030D-6E8A-4147-A177-3AD203B41FA5}">
                      <a16:colId xmlns:a16="http://schemas.microsoft.com/office/drawing/2014/main" val="20002"/>
                    </a:ext>
                  </a:extLst>
                </a:gridCol>
                <a:gridCol w="2470032">
                  <a:extLst>
                    <a:ext uri="{9D8B030D-6E8A-4147-A177-3AD203B41FA5}">
                      <a16:colId xmlns:a16="http://schemas.microsoft.com/office/drawing/2014/main" val="20003"/>
                    </a:ext>
                  </a:extLst>
                </a:gridCol>
                <a:gridCol w="2470032">
                  <a:extLst>
                    <a:ext uri="{9D8B030D-6E8A-4147-A177-3AD203B41FA5}">
                      <a16:colId xmlns:a16="http://schemas.microsoft.com/office/drawing/2014/main" val="20004"/>
                    </a:ext>
                  </a:extLst>
                </a:gridCol>
              </a:tblGrid>
              <a:tr h="809292">
                <a:tc>
                  <a:txBody>
                    <a:bodyPr/>
                    <a:lstStyle/>
                    <a:p>
                      <a:pPr algn="ctr" rtl="0" fontAlgn="ctr"/>
                      <a:r>
                        <a:rPr lang="en-US" sz="2400" b="1" i="0" u="none" strike="noStrike" dirty="0">
                          <a:solidFill>
                            <a:schemeClr val="tx1"/>
                          </a:solidFill>
                          <a:effectLst/>
                          <a:latin typeface="+mn-lt"/>
                        </a:rPr>
                        <a:t>TPS25850-Q1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marL="0" marR="0" indent="0" algn="ctr" defTabSz="455902" rtl="0" eaLnBrk="1" fontAlgn="ctr" latinLnBrk="0" hangingPunct="1">
                        <a:lnSpc>
                          <a:spcPct val="100000"/>
                        </a:lnSpc>
                        <a:spcBef>
                          <a:spcPts val="0"/>
                        </a:spcBef>
                        <a:spcAft>
                          <a:spcPts val="0"/>
                        </a:spcAft>
                        <a:buClrTx/>
                        <a:buSzTx/>
                        <a:buFontTx/>
                        <a:buNone/>
                        <a:tabLst/>
                        <a:defRPr/>
                      </a:pPr>
                      <a:r>
                        <a:rPr lang="en-US" sz="2400" b="1" i="0" u="none" strike="noStrike" dirty="0">
                          <a:solidFill>
                            <a:schemeClr val="tx1"/>
                          </a:solidFill>
                          <a:effectLst/>
                          <a:latin typeface="+mn-lt"/>
                        </a:rPr>
                        <a:t>TPS25851-Q1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marL="0" marR="0" indent="0" algn="ctr" defTabSz="455902" rtl="0" eaLnBrk="1" fontAlgn="ctr" latinLnBrk="0" hangingPunct="1">
                        <a:lnSpc>
                          <a:spcPct val="100000"/>
                        </a:lnSpc>
                        <a:spcBef>
                          <a:spcPts val="0"/>
                        </a:spcBef>
                        <a:spcAft>
                          <a:spcPts val="0"/>
                        </a:spcAft>
                        <a:buClrTx/>
                        <a:buSzTx/>
                        <a:buFontTx/>
                        <a:buNone/>
                        <a:tabLst/>
                        <a:defRPr/>
                      </a:pPr>
                      <a:r>
                        <a:rPr lang="en-US" sz="2400" b="1" i="0" u="none" strike="noStrike" dirty="0">
                          <a:solidFill>
                            <a:schemeClr val="tx1"/>
                          </a:solidFill>
                          <a:effectLst/>
                          <a:latin typeface="+mn-lt"/>
                        </a:rPr>
                        <a:t>TPS25852-Q1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marL="0" marR="0" indent="0" algn="ctr" defTabSz="455902" rtl="0" eaLnBrk="1" fontAlgn="ctr" latinLnBrk="0" hangingPunct="1">
                        <a:lnSpc>
                          <a:spcPct val="100000"/>
                        </a:lnSpc>
                        <a:spcBef>
                          <a:spcPts val="0"/>
                        </a:spcBef>
                        <a:spcAft>
                          <a:spcPts val="0"/>
                        </a:spcAft>
                        <a:buClrTx/>
                        <a:buSzTx/>
                        <a:buFontTx/>
                        <a:buNone/>
                        <a:tabLst/>
                        <a:defRPr/>
                      </a:pPr>
                      <a:r>
                        <a:rPr lang="en-US" sz="2400" b="1" i="0" u="none" strike="noStrike" dirty="0">
                          <a:solidFill>
                            <a:schemeClr val="tx1"/>
                          </a:solidFill>
                          <a:effectLst/>
                          <a:latin typeface="+mn-lt"/>
                        </a:rPr>
                        <a:t>TPS25858-Q1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marL="0" marR="0" indent="0" algn="ctr" defTabSz="455902" rtl="0" eaLnBrk="1" fontAlgn="ctr" latinLnBrk="0" hangingPunct="1">
                        <a:lnSpc>
                          <a:spcPct val="100000"/>
                        </a:lnSpc>
                        <a:spcBef>
                          <a:spcPts val="0"/>
                        </a:spcBef>
                        <a:spcAft>
                          <a:spcPts val="0"/>
                        </a:spcAft>
                        <a:buClrTx/>
                        <a:buSzTx/>
                        <a:buFontTx/>
                        <a:buNone/>
                        <a:tabLst/>
                        <a:defRPr/>
                      </a:pPr>
                      <a:r>
                        <a:rPr lang="en-US" sz="2400" b="1" i="0" u="none" strike="noStrike" dirty="0">
                          <a:solidFill>
                            <a:schemeClr val="tx1"/>
                          </a:solidFill>
                          <a:effectLst/>
                          <a:latin typeface="+mn-lt"/>
                        </a:rPr>
                        <a:t>TPS25859-Q1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10000"/>
                  </a:ext>
                </a:extLst>
              </a:tr>
            </a:tbl>
          </a:graphicData>
        </a:graphic>
      </p:graphicFrame>
      <p:pic>
        <p:nvPicPr>
          <p:cNvPr id="27" name="Picture 2" descr="File:USB-Type-C.svg">
            <a:hlinkClick r:id="rId3"/>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312831" y="2763362"/>
            <a:ext cx="838166" cy="62862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File:USB-Type-C.svg">
            <a:hlinkClick r:id="rId3"/>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517633" y="6202952"/>
            <a:ext cx="838166" cy="628624"/>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8084934" y="8130714"/>
            <a:ext cx="524808" cy="756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2"/>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295560" y="8130714"/>
            <a:ext cx="524808" cy="756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2"/>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0499818" y="6138774"/>
            <a:ext cx="524808" cy="756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2" descr="File:USB-Type-C.svg">
            <a:hlinkClick r:id="rId3"/>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9659753" y="6267132"/>
            <a:ext cx="838166" cy="62862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2939234" y="6143664"/>
            <a:ext cx="524808" cy="756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 name="Picture 2" descr="File:USB-Type-C.svg">
            <a:hlinkClick r:id="rId3"/>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2101073" y="6271812"/>
            <a:ext cx="838166" cy="628624"/>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descr="File:USB-Type-C.svg">
            <a:hlinkClick r:id="rId3"/>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040981" y="2771132"/>
            <a:ext cx="838166" cy="628624"/>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descr="File:USB-Type-C.svg">
            <a:hlinkClick r:id="rId3"/>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816843" y="2771132"/>
            <a:ext cx="838166" cy="628624"/>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2" descr="File:USB-Type-C.svg">
            <a:hlinkClick r:id="rId3"/>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9612545" y="2763362"/>
            <a:ext cx="838166" cy="628624"/>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 descr="File:USB-Type-C.svg">
            <a:hlinkClick r:id="rId3"/>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0388407" y="2763362"/>
            <a:ext cx="838166" cy="628624"/>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File:USB-Type-C.svg">
            <a:hlinkClick r:id="rId3"/>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2208639" y="2763362"/>
            <a:ext cx="838166" cy="628624"/>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2" descr="File:USB-Type-C.svg">
            <a:hlinkClick r:id="rId3"/>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2984501" y="2763362"/>
            <a:ext cx="838166" cy="628624"/>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 descr="File:USB-Type-C.svg">
            <a:hlinkClick r:id="rId3"/>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4596281" y="2771132"/>
            <a:ext cx="838166" cy="628624"/>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 descr="File:USB-Type-C.svg">
            <a:hlinkClick r:id="rId3"/>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5372143" y="2771132"/>
            <a:ext cx="838166" cy="62862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8" name="Table 47"/>
          <p:cNvGraphicFramePr>
            <a:graphicFrameLocks noGrp="1"/>
          </p:cNvGraphicFramePr>
          <p:nvPr/>
        </p:nvGraphicFramePr>
        <p:xfrm>
          <a:off x="3851754" y="5272600"/>
          <a:ext cx="10181352" cy="809292"/>
        </p:xfrm>
        <a:graphic>
          <a:graphicData uri="http://schemas.openxmlformats.org/drawingml/2006/table">
            <a:tbl>
              <a:tblPr/>
              <a:tblGrid>
                <a:gridCol w="2620644">
                  <a:extLst>
                    <a:ext uri="{9D8B030D-6E8A-4147-A177-3AD203B41FA5}">
                      <a16:colId xmlns:a16="http://schemas.microsoft.com/office/drawing/2014/main" val="20000"/>
                    </a:ext>
                  </a:extLst>
                </a:gridCol>
                <a:gridCol w="2620644">
                  <a:extLst>
                    <a:ext uri="{9D8B030D-6E8A-4147-A177-3AD203B41FA5}">
                      <a16:colId xmlns:a16="http://schemas.microsoft.com/office/drawing/2014/main" val="20001"/>
                    </a:ext>
                  </a:extLst>
                </a:gridCol>
                <a:gridCol w="2470032">
                  <a:extLst>
                    <a:ext uri="{9D8B030D-6E8A-4147-A177-3AD203B41FA5}">
                      <a16:colId xmlns:a16="http://schemas.microsoft.com/office/drawing/2014/main" val="20002"/>
                    </a:ext>
                  </a:extLst>
                </a:gridCol>
                <a:gridCol w="2470032">
                  <a:extLst>
                    <a:ext uri="{9D8B030D-6E8A-4147-A177-3AD203B41FA5}">
                      <a16:colId xmlns:a16="http://schemas.microsoft.com/office/drawing/2014/main" val="20003"/>
                    </a:ext>
                  </a:extLst>
                </a:gridCol>
              </a:tblGrid>
              <a:tr h="809292">
                <a:tc>
                  <a:txBody>
                    <a:bodyPr/>
                    <a:lstStyle/>
                    <a:p>
                      <a:pPr algn="ctr" rtl="0" fontAlgn="ctr"/>
                      <a:r>
                        <a:rPr lang="en-US" sz="2400" b="1" i="0" u="none" strike="noStrike" dirty="0">
                          <a:solidFill>
                            <a:schemeClr val="tx1"/>
                          </a:solidFill>
                          <a:effectLst/>
                          <a:latin typeface="+mn-lt"/>
                        </a:rPr>
                        <a:t>TPS25860-Q1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marL="0" marR="0" indent="0" algn="ctr" defTabSz="455902" rtl="0" eaLnBrk="1" fontAlgn="ctr" latinLnBrk="0" hangingPunct="1">
                        <a:lnSpc>
                          <a:spcPct val="100000"/>
                        </a:lnSpc>
                        <a:spcBef>
                          <a:spcPts val="0"/>
                        </a:spcBef>
                        <a:spcAft>
                          <a:spcPts val="0"/>
                        </a:spcAft>
                        <a:buClrTx/>
                        <a:buSzTx/>
                        <a:buFontTx/>
                        <a:buNone/>
                        <a:tabLst/>
                        <a:defRPr/>
                      </a:pPr>
                      <a:r>
                        <a:rPr lang="en-US" sz="2400" b="1" i="0" u="none" strike="noStrike" dirty="0">
                          <a:solidFill>
                            <a:schemeClr val="tx1"/>
                          </a:solidFill>
                          <a:effectLst/>
                          <a:latin typeface="+mn-lt"/>
                        </a:rPr>
                        <a:t>TPS25862-Q1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marL="0" marR="0" indent="0" algn="ctr" defTabSz="455902" rtl="0" eaLnBrk="1" fontAlgn="ctr" latinLnBrk="0" hangingPunct="1">
                        <a:lnSpc>
                          <a:spcPct val="100000"/>
                        </a:lnSpc>
                        <a:spcBef>
                          <a:spcPts val="0"/>
                        </a:spcBef>
                        <a:spcAft>
                          <a:spcPts val="0"/>
                        </a:spcAft>
                        <a:buClrTx/>
                        <a:buSzTx/>
                        <a:buFontTx/>
                        <a:buNone/>
                        <a:tabLst/>
                        <a:defRPr/>
                      </a:pPr>
                      <a:r>
                        <a:rPr lang="en-US" sz="2400" b="1" i="0" u="none" strike="noStrike" dirty="0">
                          <a:solidFill>
                            <a:schemeClr val="tx1"/>
                          </a:solidFill>
                          <a:effectLst/>
                          <a:latin typeface="+mn-lt"/>
                        </a:rPr>
                        <a:t>TPS25868-Q1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marL="0" marR="0" indent="0" algn="ctr" defTabSz="455902" rtl="0" eaLnBrk="1" fontAlgn="ctr" latinLnBrk="0" hangingPunct="1">
                        <a:lnSpc>
                          <a:spcPct val="100000"/>
                        </a:lnSpc>
                        <a:spcBef>
                          <a:spcPts val="0"/>
                        </a:spcBef>
                        <a:spcAft>
                          <a:spcPts val="0"/>
                        </a:spcAft>
                        <a:buClrTx/>
                        <a:buSzTx/>
                        <a:buFontTx/>
                        <a:buNone/>
                        <a:tabLst/>
                        <a:defRPr/>
                      </a:pPr>
                      <a:r>
                        <a:rPr lang="en-US" sz="2400" b="1" i="0" u="none" strike="noStrike" dirty="0">
                          <a:solidFill>
                            <a:schemeClr val="tx1"/>
                          </a:solidFill>
                          <a:effectLst/>
                          <a:latin typeface="+mn-lt"/>
                        </a:rPr>
                        <a:t>TPS25869-Q1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10000"/>
                  </a:ext>
                </a:extLst>
              </a:tr>
            </a:tbl>
          </a:graphicData>
        </a:graphic>
      </p:graphicFrame>
      <p:sp>
        <p:nvSpPr>
          <p:cNvPr id="56" name="TextBox 55"/>
          <p:cNvSpPr txBox="1"/>
          <p:nvPr/>
        </p:nvSpPr>
        <p:spPr>
          <a:xfrm>
            <a:off x="1749839" y="1957758"/>
            <a:ext cx="1638422" cy="58477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defTabSz="1828710">
              <a:defRPr/>
            </a:pPr>
            <a:r>
              <a:rPr lang="en-US" sz="3200" b="1" dirty="0">
                <a:solidFill>
                  <a:srgbClr val="000000"/>
                </a:solidFill>
                <a:latin typeface="Arial"/>
              </a:rPr>
              <a:t>C+C</a:t>
            </a:r>
          </a:p>
        </p:txBody>
      </p:sp>
      <p:sp>
        <p:nvSpPr>
          <p:cNvPr id="57" name="TextBox 56"/>
          <p:cNvSpPr txBox="1"/>
          <p:nvPr/>
        </p:nvSpPr>
        <p:spPr>
          <a:xfrm>
            <a:off x="1704577" y="5353058"/>
            <a:ext cx="1638422" cy="58477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defTabSz="1828710">
              <a:defRPr/>
            </a:pPr>
            <a:r>
              <a:rPr lang="en-US" sz="3200" b="1" dirty="0">
                <a:solidFill>
                  <a:srgbClr val="000000"/>
                </a:solidFill>
                <a:latin typeface="Arial"/>
              </a:rPr>
              <a:t>A+C</a:t>
            </a:r>
          </a:p>
        </p:txBody>
      </p:sp>
      <p:pic>
        <p:nvPicPr>
          <p:cNvPr id="50" name="Picture 2"/>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8110446" y="6138774"/>
            <a:ext cx="524808" cy="756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2" descr="File:USB-Type-C.svg">
            <a:hlinkClick r:id="rId3"/>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72285" y="6207842"/>
            <a:ext cx="838166" cy="628624"/>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2"/>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5306142" y="8130714"/>
            <a:ext cx="524808" cy="756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 name="Picture 2"/>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4516768" y="8130714"/>
            <a:ext cx="524808" cy="756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 name="Picture 2" descr="File:USB-Type-C.svg">
            <a:hlinkClick r:id="rId3"/>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911073" y="4472264"/>
            <a:ext cx="838166" cy="62862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8" name="Table 67"/>
          <p:cNvGraphicFramePr>
            <a:graphicFrameLocks noGrp="1"/>
          </p:cNvGraphicFramePr>
          <p:nvPr/>
        </p:nvGraphicFramePr>
        <p:xfrm>
          <a:off x="3881114" y="3620746"/>
          <a:ext cx="5241288" cy="809292"/>
        </p:xfrm>
        <a:graphic>
          <a:graphicData uri="http://schemas.openxmlformats.org/drawingml/2006/table">
            <a:tbl>
              <a:tblPr/>
              <a:tblGrid>
                <a:gridCol w="2620644">
                  <a:extLst>
                    <a:ext uri="{9D8B030D-6E8A-4147-A177-3AD203B41FA5}">
                      <a16:colId xmlns:a16="http://schemas.microsoft.com/office/drawing/2014/main" val="20000"/>
                    </a:ext>
                  </a:extLst>
                </a:gridCol>
                <a:gridCol w="2620644">
                  <a:extLst>
                    <a:ext uri="{9D8B030D-6E8A-4147-A177-3AD203B41FA5}">
                      <a16:colId xmlns:a16="http://schemas.microsoft.com/office/drawing/2014/main" val="20001"/>
                    </a:ext>
                  </a:extLst>
                </a:gridCol>
              </a:tblGrid>
              <a:tr h="809292">
                <a:tc>
                  <a:txBody>
                    <a:bodyPr/>
                    <a:lstStyle/>
                    <a:p>
                      <a:pPr algn="ctr" rtl="0" fontAlgn="ctr"/>
                      <a:r>
                        <a:rPr lang="en-US" sz="2400" b="1" i="0" u="none" strike="noStrike" dirty="0">
                          <a:solidFill>
                            <a:schemeClr val="tx1"/>
                          </a:solidFill>
                          <a:effectLst/>
                          <a:latin typeface="+mn-lt"/>
                        </a:rPr>
                        <a:t>TPS25854-Q1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marL="0" marR="0" indent="0" algn="ctr" defTabSz="455902" rtl="0" eaLnBrk="1" fontAlgn="ctr" latinLnBrk="0" hangingPunct="1">
                        <a:lnSpc>
                          <a:spcPct val="100000"/>
                        </a:lnSpc>
                        <a:spcBef>
                          <a:spcPts val="0"/>
                        </a:spcBef>
                        <a:spcAft>
                          <a:spcPts val="0"/>
                        </a:spcAft>
                        <a:buClrTx/>
                        <a:buSzTx/>
                        <a:buFontTx/>
                        <a:buNone/>
                        <a:tabLst/>
                        <a:defRPr/>
                      </a:pPr>
                      <a:r>
                        <a:rPr lang="en-US" sz="2400" b="1" i="0" u="none" strike="noStrike" dirty="0">
                          <a:solidFill>
                            <a:schemeClr val="tx1"/>
                          </a:solidFill>
                          <a:effectLst/>
                          <a:latin typeface="+mn-lt"/>
                        </a:rPr>
                        <a:t>TPS25855-Q1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10000"/>
                  </a:ext>
                </a:extLst>
              </a:tr>
            </a:tbl>
          </a:graphicData>
        </a:graphic>
      </p:graphicFrame>
      <p:pic>
        <p:nvPicPr>
          <p:cNvPr id="71" name="Picture 2" descr="File:USB-Type-C.svg">
            <a:hlinkClick r:id="rId3"/>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468289" y="4486838"/>
            <a:ext cx="838166" cy="628624"/>
          </a:xfrm>
          <a:prstGeom prst="rect">
            <a:avLst/>
          </a:prstGeom>
          <a:noFill/>
          <a:extLst>
            <a:ext uri="{909E8E84-426E-40DD-AFC4-6F175D3DCCD1}">
              <a14:hiddenFill xmlns:a14="http://schemas.microsoft.com/office/drawing/2010/main">
                <a:solidFill>
                  <a:srgbClr val="FFFFFF"/>
                </a:solidFill>
              </a14:hiddenFill>
            </a:ext>
          </a:extLst>
        </p:spPr>
      </p:pic>
      <p:sp>
        <p:nvSpPr>
          <p:cNvPr id="79" name="TextBox 78"/>
          <p:cNvSpPr txBox="1"/>
          <p:nvPr/>
        </p:nvSpPr>
        <p:spPr>
          <a:xfrm>
            <a:off x="1747793" y="3721171"/>
            <a:ext cx="1638422" cy="58477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defTabSz="1828710">
              <a:defRPr/>
            </a:pPr>
            <a:r>
              <a:rPr lang="en-US" sz="3200" b="1" dirty="0">
                <a:solidFill>
                  <a:srgbClr val="000000"/>
                </a:solidFill>
                <a:latin typeface="Arial"/>
              </a:rPr>
              <a:t>C</a:t>
            </a:r>
          </a:p>
        </p:txBody>
      </p:sp>
      <p:graphicFrame>
        <p:nvGraphicFramePr>
          <p:cNvPr id="100" name="Table 99"/>
          <p:cNvGraphicFramePr>
            <a:graphicFrameLocks noGrp="1"/>
          </p:cNvGraphicFramePr>
          <p:nvPr/>
        </p:nvGraphicFramePr>
        <p:xfrm>
          <a:off x="3851754" y="7172370"/>
          <a:ext cx="5241288" cy="809292"/>
        </p:xfrm>
        <a:graphic>
          <a:graphicData uri="http://schemas.openxmlformats.org/drawingml/2006/table">
            <a:tbl>
              <a:tblPr/>
              <a:tblGrid>
                <a:gridCol w="2620644">
                  <a:extLst>
                    <a:ext uri="{9D8B030D-6E8A-4147-A177-3AD203B41FA5}">
                      <a16:colId xmlns:a16="http://schemas.microsoft.com/office/drawing/2014/main" val="20000"/>
                    </a:ext>
                  </a:extLst>
                </a:gridCol>
                <a:gridCol w="2620644">
                  <a:extLst>
                    <a:ext uri="{9D8B030D-6E8A-4147-A177-3AD203B41FA5}">
                      <a16:colId xmlns:a16="http://schemas.microsoft.com/office/drawing/2014/main" val="20001"/>
                    </a:ext>
                  </a:extLst>
                </a:gridCol>
              </a:tblGrid>
              <a:tr h="809292">
                <a:tc>
                  <a:txBody>
                    <a:bodyPr/>
                    <a:lstStyle/>
                    <a:p>
                      <a:pPr algn="ctr" rtl="0" fontAlgn="ctr"/>
                      <a:r>
                        <a:rPr lang="en-US" sz="2400" b="1" i="0" u="none" strike="noStrike" dirty="0">
                          <a:solidFill>
                            <a:schemeClr val="tx1"/>
                          </a:solidFill>
                          <a:effectLst/>
                          <a:latin typeface="+mn-lt"/>
                        </a:rPr>
                        <a:t>TPS25864-Q1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tc>
                  <a:txBody>
                    <a:bodyPr/>
                    <a:lstStyle/>
                    <a:p>
                      <a:pPr marL="0" marR="0" indent="0" algn="ctr" defTabSz="455902" rtl="0" eaLnBrk="1" fontAlgn="ctr" latinLnBrk="0" hangingPunct="1">
                        <a:lnSpc>
                          <a:spcPct val="100000"/>
                        </a:lnSpc>
                        <a:spcBef>
                          <a:spcPts val="0"/>
                        </a:spcBef>
                        <a:spcAft>
                          <a:spcPts val="0"/>
                        </a:spcAft>
                        <a:buClrTx/>
                        <a:buSzTx/>
                        <a:buFontTx/>
                        <a:buNone/>
                        <a:tabLst/>
                        <a:defRPr/>
                      </a:pPr>
                      <a:r>
                        <a:rPr lang="en-US" sz="2400" b="1" i="0" u="none" strike="noStrike" dirty="0">
                          <a:solidFill>
                            <a:schemeClr val="tx1"/>
                          </a:solidFill>
                          <a:effectLst/>
                          <a:latin typeface="+mn-lt"/>
                        </a:rPr>
                        <a:t>TPS25865-Q1</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75000"/>
                      </a:schemeClr>
                    </a:solidFill>
                  </a:tcPr>
                </a:tc>
                <a:extLst>
                  <a:ext uri="{0D108BD9-81ED-4DB2-BD59-A6C34878D82A}">
                    <a16:rowId xmlns:a16="http://schemas.microsoft.com/office/drawing/2014/main" val="10000"/>
                  </a:ext>
                </a:extLst>
              </a:tr>
            </a:tbl>
          </a:graphicData>
        </a:graphic>
      </p:graphicFrame>
      <p:sp>
        <p:nvSpPr>
          <p:cNvPr id="101" name="TextBox 100"/>
          <p:cNvSpPr txBox="1"/>
          <p:nvPr/>
        </p:nvSpPr>
        <p:spPr>
          <a:xfrm>
            <a:off x="1704577" y="7236926"/>
            <a:ext cx="1638422" cy="58477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defTabSz="1828710">
              <a:defRPr/>
            </a:pPr>
            <a:r>
              <a:rPr lang="en-US" sz="3200" b="1" dirty="0">
                <a:solidFill>
                  <a:srgbClr val="000000"/>
                </a:solidFill>
                <a:latin typeface="Arial"/>
              </a:rPr>
              <a:t>A+A</a:t>
            </a:r>
          </a:p>
        </p:txBody>
      </p:sp>
      <p:sp>
        <p:nvSpPr>
          <p:cNvPr id="30" name="TextBox 29">
            <a:extLst>
              <a:ext uri="{FF2B5EF4-FFF2-40B4-BE49-F238E27FC236}">
                <a16:creationId xmlns:a16="http://schemas.microsoft.com/office/drawing/2014/main" id="{6F10F143-5782-48A2-A092-B4C5FB91D65F}"/>
              </a:ext>
            </a:extLst>
          </p:cNvPr>
          <p:cNvSpPr txBox="1"/>
          <p:nvPr/>
        </p:nvSpPr>
        <p:spPr>
          <a:xfrm>
            <a:off x="14005888" y="7581354"/>
            <a:ext cx="3307316" cy="400110"/>
          </a:xfrm>
          <a:prstGeom prst="rect">
            <a:avLst/>
          </a:prstGeom>
          <a:noFill/>
        </p:spPr>
        <p:txBody>
          <a:bodyPr wrap="none" rtlCol="0">
            <a:spAutoFit/>
          </a:bodyPr>
          <a:lstStyle/>
          <a:p>
            <a:pPr defTabSz="1828710">
              <a:defRPr/>
            </a:pPr>
            <a:r>
              <a:rPr lang="en-US" sz="2000" dirty="0">
                <a:solidFill>
                  <a:srgbClr val="000000"/>
                </a:solidFill>
              </a:rPr>
              <a:t>BC1.2 DCP/Divider 3 mode</a:t>
            </a:r>
          </a:p>
        </p:txBody>
      </p:sp>
      <p:sp>
        <p:nvSpPr>
          <p:cNvPr id="58" name="TextBox 57">
            <a:extLst>
              <a:ext uri="{FF2B5EF4-FFF2-40B4-BE49-F238E27FC236}">
                <a16:creationId xmlns:a16="http://schemas.microsoft.com/office/drawing/2014/main" id="{4266F482-D7AA-49FE-9A1F-1B2A1F61982F}"/>
              </a:ext>
            </a:extLst>
          </p:cNvPr>
          <p:cNvSpPr txBox="1"/>
          <p:nvPr/>
        </p:nvSpPr>
        <p:spPr>
          <a:xfrm>
            <a:off x="14005887" y="8168034"/>
            <a:ext cx="3031599" cy="400110"/>
          </a:xfrm>
          <a:prstGeom prst="rect">
            <a:avLst/>
          </a:prstGeom>
          <a:noFill/>
        </p:spPr>
        <p:txBody>
          <a:bodyPr wrap="none" rtlCol="0">
            <a:spAutoFit/>
          </a:bodyPr>
          <a:lstStyle/>
          <a:p>
            <a:pPr defTabSz="1828710">
              <a:defRPr/>
            </a:pPr>
            <a:r>
              <a:rPr lang="en-US" sz="2000" dirty="0">
                <a:solidFill>
                  <a:srgbClr val="000000"/>
                </a:solidFill>
              </a:rPr>
              <a:t>Fault &amp; EN for each Port </a:t>
            </a:r>
          </a:p>
        </p:txBody>
      </p:sp>
      <p:sp>
        <p:nvSpPr>
          <p:cNvPr id="63" name="TextBox 62">
            <a:extLst>
              <a:ext uri="{FF2B5EF4-FFF2-40B4-BE49-F238E27FC236}">
                <a16:creationId xmlns:a16="http://schemas.microsoft.com/office/drawing/2014/main" id="{AA53905B-C0C2-4DB1-87CD-C512B3732476}"/>
              </a:ext>
            </a:extLst>
          </p:cNvPr>
          <p:cNvSpPr txBox="1"/>
          <p:nvPr/>
        </p:nvSpPr>
        <p:spPr>
          <a:xfrm>
            <a:off x="14005885" y="8763756"/>
            <a:ext cx="3177601" cy="400110"/>
          </a:xfrm>
          <a:prstGeom prst="rect">
            <a:avLst/>
          </a:prstGeom>
          <a:noFill/>
        </p:spPr>
        <p:txBody>
          <a:bodyPr wrap="none" rtlCol="0">
            <a:spAutoFit/>
          </a:bodyPr>
          <a:lstStyle/>
          <a:p>
            <a:pPr defTabSz="1828710">
              <a:defRPr/>
            </a:pPr>
            <a:r>
              <a:rPr lang="en-US" sz="2000" dirty="0">
                <a:solidFill>
                  <a:srgbClr val="000000"/>
                </a:solidFill>
              </a:rPr>
              <a:t>Fault &amp; POL for each Port </a:t>
            </a:r>
          </a:p>
        </p:txBody>
      </p:sp>
      <p:sp>
        <p:nvSpPr>
          <p:cNvPr id="70" name="Rectangle 69">
            <a:extLst>
              <a:ext uri="{FF2B5EF4-FFF2-40B4-BE49-F238E27FC236}">
                <a16:creationId xmlns:a16="http://schemas.microsoft.com/office/drawing/2014/main" id="{5197E219-B172-4BBB-B37B-9ED04CD06D31}"/>
              </a:ext>
            </a:extLst>
          </p:cNvPr>
          <p:cNvSpPr/>
          <p:nvPr/>
        </p:nvSpPr>
        <p:spPr>
          <a:xfrm>
            <a:off x="5518276" y="2471964"/>
            <a:ext cx="941976" cy="291404"/>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1828710">
              <a:defRPr/>
            </a:pPr>
            <a:r>
              <a:rPr lang="en-US" sz="1600" dirty="0">
                <a:solidFill>
                  <a:srgbClr val="FFFFFF"/>
                </a:solidFill>
                <a:latin typeface="Arial"/>
              </a:rPr>
              <a:t>2MHz</a:t>
            </a:r>
          </a:p>
        </p:txBody>
      </p:sp>
      <p:sp>
        <p:nvSpPr>
          <p:cNvPr id="72" name="Rectangle 71">
            <a:extLst>
              <a:ext uri="{FF2B5EF4-FFF2-40B4-BE49-F238E27FC236}">
                <a16:creationId xmlns:a16="http://schemas.microsoft.com/office/drawing/2014/main" id="{F5490AD6-0103-4795-9C2D-D544EA3F0638}"/>
              </a:ext>
            </a:extLst>
          </p:cNvPr>
          <p:cNvSpPr/>
          <p:nvPr/>
        </p:nvSpPr>
        <p:spPr>
          <a:xfrm>
            <a:off x="8158990" y="2502018"/>
            <a:ext cx="941976" cy="291404"/>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1828710">
              <a:defRPr/>
            </a:pPr>
            <a:r>
              <a:rPr lang="en-US" sz="1600" dirty="0">
                <a:solidFill>
                  <a:srgbClr val="FFFFFF"/>
                </a:solidFill>
                <a:latin typeface="Arial"/>
              </a:rPr>
              <a:t>2MHz</a:t>
            </a:r>
          </a:p>
        </p:txBody>
      </p:sp>
      <p:sp>
        <p:nvSpPr>
          <p:cNvPr id="73" name="Rectangle 72">
            <a:extLst>
              <a:ext uri="{FF2B5EF4-FFF2-40B4-BE49-F238E27FC236}">
                <a16:creationId xmlns:a16="http://schemas.microsoft.com/office/drawing/2014/main" id="{8892AC61-70F4-40CC-A693-880365A6456A}"/>
              </a:ext>
            </a:extLst>
          </p:cNvPr>
          <p:cNvSpPr/>
          <p:nvPr/>
        </p:nvSpPr>
        <p:spPr>
          <a:xfrm>
            <a:off x="10742994" y="2486988"/>
            <a:ext cx="941976" cy="291404"/>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1828710">
              <a:defRPr/>
            </a:pPr>
            <a:r>
              <a:rPr lang="en-US" sz="1600" dirty="0">
                <a:solidFill>
                  <a:srgbClr val="FFFFFF"/>
                </a:solidFill>
                <a:latin typeface="Arial"/>
              </a:rPr>
              <a:t>2MHz</a:t>
            </a:r>
          </a:p>
        </p:txBody>
      </p:sp>
      <p:sp>
        <p:nvSpPr>
          <p:cNvPr id="75" name="Rectangle 74">
            <a:extLst>
              <a:ext uri="{FF2B5EF4-FFF2-40B4-BE49-F238E27FC236}">
                <a16:creationId xmlns:a16="http://schemas.microsoft.com/office/drawing/2014/main" id="{AE643D81-6289-419F-84CD-FDE9042575BF}"/>
              </a:ext>
            </a:extLst>
          </p:cNvPr>
          <p:cNvSpPr/>
          <p:nvPr/>
        </p:nvSpPr>
        <p:spPr>
          <a:xfrm>
            <a:off x="5411289" y="5848817"/>
            <a:ext cx="1041830" cy="35405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1828710">
              <a:defRPr/>
            </a:pPr>
            <a:r>
              <a:rPr lang="en-US" sz="1600" dirty="0">
                <a:solidFill>
                  <a:srgbClr val="FFFFFF"/>
                </a:solidFill>
                <a:latin typeface="Arial"/>
              </a:rPr>
              <a:t>2MHz</a:t>
            </a:r>
          </a:p>
        </p:txBody>
      </p:sp>
      <p:sp>
        <p:nvSpPr>
          <p:cNvPr id="76" name="Rectangle 75">
            <a:extLst>
              <a:ext uri="{FF2B5EF4-FFF2-40B4-BE49-F238E27FC236}">
                <a16:creationId xmlns:a16="http://schemas.microsoft.com/office/drawing/2014/main" id="{6506A68F-43F8-438C-A2E1-2C95C2B6F778}"/>
              </a:ext>
            </a:extLst>
          </p:cNvPr>
          <p:cNvSpPr/>
          <p:nvPr/>
        </p:nvSpPr>
        <p:spPr>
          <a:xfrm>
            <a:off x="8021275" y="5844899"/>
            <a:ext cx="1041830" cy="35405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1828710">
              <a:defRPr/>
            </a:pPr>
            <a:r>
              <a:rPr lang="en-US" sz="1600" dirty="0">
                <a:solidFill>
                  <a:srgbClr val="FFFFFF"/>
                </a:solidFill>
                <a:latin typeface="Arial"/>
              </a:rPr>
              <a:t>2MHz</a:t>
            </a:r>
          </a:p>
        </p:txBody>
      </p:sp>
      <p:sp>
        <p:nvSpPr>
          <p:cNvPr id="77" name="Rectangle 76">
            <a:extLst>
              <a:ext uri="{FF2B5EF4-FFF2-40B4-BE49-F238E27FC236}">
                <a16:creationId xmlns:a16="http://schemas.microsoft.com/office/drawing/2014/main" id="{D8DA48B1-BFC9-4A86-96B6-C7DFAB4E8983}"/>
              </a:ext>
            </a:extLst>
          </p:cNvPr>
          <p:cNvSpPr/>
          <p:nvPr/>
        </p:nvSpPr>
        <p:spPr>
          <a:xfrm>
            <a:off x="5375515" y="7737015"/>
            <a:ext cx="1041830" cy="35405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1828710">
              <a:defRPr/>
            </a:pPr>
            <a:r>
              <a:rPr lang="en-US" sz="1600" dirty="0">
                <a:solidFill>
                  <a:srgbClr val="FFFFFF"/>
                </a:solidFill>
                <a:latin typeface="Arial"/>
              </a:rPr>
              <a:t>2MHz</a:t>
            </a:r>
          </a:p>
        </p:txBody>
      </p:sp>
      <p:pic>
        <p:nvPicPr>
          <p:cNvPr id="6" name="Picture 5">
            <a:extLst>
              <a:ext uri="{FF2B5EF4-FFF2-40B4-BE49-F238E27FC236}">
                <a16:creationId xmlns:a16="http://schemas.microsoft.com/office/drawing/2014/main" id="{1A0ADAC1-05E0-48CA-BA8A-8255C9F26647}"/>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100000" l="0" r="100000"/>
                    </a14:imgEffect>
                    <a14:imgEffect>
                      <a14:artisticMarker/>
                    </a14:imgEffect>
                  </a14:imgLayer>
                </a14:imgProps>
              </a:ext>
              <a:ext uri="{28A0092B-C50C-407E-A947-70E740481C1C}">
                <a14:useLocalDpi xmlns:a14="http://schemas.microsoft.com/office/drawing/2010/main"/>
              </a:ext>
            </a:extLst>
          </a:blip>
          <a:srcRect/>
          <a:stretch/>
        </p:blipFill>
        <p:spPr>
          <a:xfrm>
            <a:off x="13518358" y="7782183"/>
            <a:ext cx="358200" cy="333698"/>
          </a:xfrm>
          <a:prstGeom prst="rect">
            <a:avLst/>
          </a:prstGeom>
          <a:ln>
            <a:noFill/>
          </a:ln>
          <a:effectLst>
            <a:glow rad="127000">
              <a:srgbClr val="00B050"/>
            </a:glow>
            <a:outerShdw blurRad="50800" dist="50800" dir="5400000" algn="ctr" rotWithShape="0">
              <a:schemeClr val="bg1"/>
            </a:outerShdw>
          </a:effectLst>
        </p:spPr>
      </p:pic>
      <p:pic>
        <p:nvPicPr>
          <p:cNvPr id="1030" name="Picture 6" descr="Cutout Silhouette Usb Hub Icon Stock Illustration - Download Image Now -  iStock">
            <a:extLst>
              <a:ext uri="{FF2B5EF4-FFF2-40B4-BE49-F238E27FC236}">
                <a16:creationId xmlns:a16="http://schemas.microsoft.com/office/drawing/2014/main" id="{0D2679A7-4BA9-48BA-9432-E3AB430825EB}"/>
              </a:ext>
            </a:extLst>
          </p:cNvPr>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ackgroundRemoval t="0" b="100000" l="0" r="100000">
                        <a14:foregroundMark x1="25000" y1="23810" x2="25000" y2="23810"/>
                        <a14:foregroundMark x1="18750" y1="19048" x2="18750" y2="19048"/>
                        <a14:foregroundMark x1="21875" y1="19048" x2="21875" y2="19048"/>
                        <a14:foregroundMark x1="21875" y1="19048" x2="21875" y2="19048"/>
                        <a14:foregroundMark x1="25000" y1="40476" x2="25000" y2="40476"/>
                        <a14:foregroundMark x1="25000" y1="40476" x2="25000" y2="40476"/>
                        <a14:foregroundMark x1="34375" y1="19048" x2="34375" y2="19048"/>
                        <a14:foregroundMark x1="34375" y1="19048" x2="34375" y2="19048"/>
                        <a14:foregroundMark x1="31250" y1="42857" x2="31250" y2="42857"/>
                        <a14:foregroundMark x1="31250" y1="42857" x2="31250" y2="42857"/>
                        <a14:foregroundMark x1="18750" y1="42857" x2="18750" y2="42857"/>
                        <a14:foregroundMark x1="28125" y1="40476" x2="28125" y2="40476"/>
                        <a14:foregroundMark x1="34375" y1="42857" x2="34375" y2="42857"/>
                        <a14:foregroundMark x1="37500" y1="21429" x2="37500" y2="21429"/>
                        <a14:foregroundMark x1="40625" y1="19048" x2="40625" y2="19048"/>
                        <a14:foregroundMark x1="43750" y1="23810" x2="18750" y2="28571"/>
                        <a14:foregroundMark x1="21875" y1="35714" x2="43750" y2="50000"/>
                        <a14:foregroundMark x1="25000" y1="59524" x2="15625" y2="71429"/>
                        <a14:foregroundMark x1="21875" y1="61905" x2="43750" y2="64286"/>
                        <a14:foregroundMark x1="34375" y1="66667" x2="18750" y2="66667"/>
                        <a14:foregroundMark x1="21875" y1="66667" x2="31250" y2="66667"/>
                        <a14:foregroundMark x1="71875" y1="45238" x2="84375" y2="47619"/>
                        <a14:foregroundMark x1="75000" y1="35714" x2="84375" y2="35714"/>
                        <a14:foregroundMark x1="81250" y1="35714" x2="84375" y2="35714"/>
                      </a14:backgroundRemoval>
                    </a14:imgEffect>
                  </a14:imgLayer>
                </a14:imgProps>
              </a:ext>
              <a:ext uri="{28A0092B-C50C-407E-A947-70E740481C1C}">
                <a14:useLocalDpi xmlns:a14="http://schemas.microsoft.com/office/drawing/2010/main"/>
              </a:ext>
            </a:extLst>
          </a:blip>
          <a:srcRect/>
          <a:stretch/>
        </p:blipFill>
        <p:spPr bwMode="auto">
          <a:xfrm>
            <a:off x="13601544" y="8397371"/>
            <a:ext cx="262636" cy="354050"/>
          </a:xfrm>
          <a:prstGeom prst="rect">
            <a:avLst/>
          </a:prstGeom>
          <a:noFill/>
          <a:ln w="12700">
            <a:noFill/>
          </a:ln>
          <a:effectLst>
            <a:glow rad="127000">
              <a:srgbClr val="C00000"/>
            </a:glow>
          </a:effectLst>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id="{70200A6B-0F6E-4A79-AAE8-52D490DCE17D}"/>
              </a:ext>
            </a:extLst>
          </p:cNvPr>
          <p:cNvGrpSpPr/>
          <p:nvPr/>
        </p:nvGrpSpPr>
        <p:grpSpPr>
          <a:xfrm>
            <a:off x="13567802" y="9032913"/>
            <a:ext cx="345820" cy="354050"/>
            <a:chOff x="6646242" y="4426719"/>
            <a:chExt cx="191480" cy="256792"/>
          </a:xfrm>
          <a:effectLst>
            <a:glow rad="127000">
              <a:srgbClr val="00B0F0"/>
            </a:glow>
          </a:effectLst>
        </p:grpSpPr>
        <p:pic>
          <p:nvPicPr>
            <p:cNvPr id="134" name="Picture 6" descr="Cutout Silhouette Usb Hub Icon Stock Illustration - Download Image Now -  iStock">
              <a:extLst>
                <a:ext uri="{FF2B5EF4-FFF2-40B4-BE49-F238E27FC236}">
                  <a16:creationId xmlns:a16="http://schemas.microsoft.com/office/drawing/2014/main" id="{4E7C5CCF-B06E-44C7-9FAA-AF76C7F3C0EF}"/>
                </a:ext>
              </a:extLst>
            </p:cNvPr>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ackgroundRemoval t="7317" b="97561" l="0" r="97561">
                          <a14:foregroundMark x1="26829" y1="29268" x2="26829" y2="29268"/>
                          <a14:foregroundMark x1="24390" y1="24390" x2="24390" y2="24390"/>
                          <a14:foregroundMark x1="24390" y1="24390" x2="24390" y2="24390"/>
                          <a14:foregroundMark x1="24390" y1="24390" x2="24390" y2="24390"/>
                          <a14:foregroundMark x1="26829" y1="43902" x2="26829" y2="43902"/>
                          <a14:foregroundMark x1="26829" y1="43902" x2="26829" y2="43902"/>
                          <a14:foregroundMark x1="34146" y1="24390" x2="34146" y2="24390"/>
                          <a14:foregroundMark x1="34146" y1="24390" x2="34146" y2="24390"/>
                          <a14:foregroundMark x1="31707" y1="46341" x2="31707" y2="46341"/>
                          <a14:foregroundMark x1="31707" y1="46341" x2="31707" y2="46341"/>
                          <a14:foregroundMark x1="21951" y1="46341" x2="21951" y2="46341"/>
                          <a14:foregroundMark x1="31707" y1="43902" x2="31707" y2="43902"/>
                          <a14:foregroundMark x1="36585" y1="46341" x2="36585" y2="46341"/>
                          <a14:foregroundMark x1="39024" y1="26829" x2="39024" y2="26829"/>
                          <a14:foregroundMark x1="41463" y1="24390" x2="41463" y2="24390"/>
                          <a14:foregroundMark x1="43902" y1="29268" x2="21951" y2="34146"/>
                          <a14:foregroundMark x1="24390" y1="41463" x2="43902" y2="51220"/>
                          <a14:foregroundMark x1="26829" y1="60976" x2="19512" y2="70732"/>
                          <a14:foregroundMark x1="24390" y1="63415" x2="46341" y2="65854"/>
                          <a14:foregroundMark x1="36585" y1="68293" x2="24390" y2="65854"/>
                          <a14:foregroundMark x1="26829" y1="68293" x2="34146" y2="68293"/>
                          <a14:foregroundMark x1="70732" y1="48780" x2="80488" y2="51220"/>
                          <a14:foregroundMark x1="73171" y1="39024" x2="80488" y2="39024"/>
                          <a14:foregroundMark x1="78049" y1="39024" x2="80488" y2="41463"/>
                        </a14:backgroundRemoval>
                      </a14:imgEffect>
                    </a14:imgLayer>
                  </a14:imgProps>
                </a:ext>
                <a:ext uri="{28A0092B-C50C-407E-A947-70E740481C1C}">
                  <a14:useLocalDpi xmlns:a14="http://schemas.microsoft.com/office/drawing/2010/main"/>
                </a:ext>
              </a:extLst>
            </a:blip>
            <a:srcRect/>
            <a:stretch/>
          </p:blipFill>
          <p:spPr bwMode="auto">
            <a:xfrm>
              <a:off x="6646242" y="4433249"/>
              <a:ext cx="191480" cy="250262"/>
            </a:xfrm>
            <a:prstGeom prst="rect">
              <a:avLst/>
            </a:prstGeom>
            <a:noFill/>
            <a:ln w="12700">
              <a:noFill/>
            </a:ln>
            <a:extLst>
              <a:ext uri="{909E8E84-426E-40DD-AFC4-6F175D3DCCD1}">
                <a14:hiddenFill xmlns:a14="http://schemas.microsoft.com/office/drawing/2010/main">
                  <a:solidFill>
                    <a:srgbClr val="FFFFFF"/>
                  </a:solidFill>
                </a14:hiddenFill>
              </a:ext>
            </a:extLst>
          </p:spPr>
        </p:pic>
        <p:sp>
          <p:nvSpPr>
            <p:cNvPr id="10" name="Graphic 8" descr="Lightning bolt">
              <a:extLst>
                <a:ext uri="{FF2B5EF4-FFF2-40B4-BE49-F238E27FC236}">
                  <a16:creationId xmlns:a16="http://schemas.microsoft.com/office/drawing/2014/main" id="{3981CDFF-DF3F-4612-9E0F-A1EF8CAF1AA0}"/>
                </a:ext>
              </a:extLst>
            </p:cNvPr>
            <p:cNvSpPr/>
            <p:nvPr/>
          </p:nvSpPr>
          <p:spPr>
            <a:xfrm>
              <a:off x="6753130" y="4426719"/>
              <a:ext cx="84592" cy="92677"/>
            </a:xfrm>
            <a:custGeom>
              <a:avLst/>
              <a:gdLst>
                <a:gd name="connsiteX0" fmla="*/ 64294 w 390525"/>
                <a:gd name="connsiteY0" fmla="*/ 785908 h 790575"/>
                <a:gd name="connsiteX1" fmla="*/ 169069 w 390525"/>
                <a:gd name="connsiteY1" fmla="*/ 433483 h 790575"/>
                <a:gd name="connsiteX2" fmla="*/ 7144 w 390525"/>
                <a:gd name="connsiteY2" fmla="*/ 433483 h 790575"/>
                <a:gd name="connsiteX3" fmla="*/ 87344 w 390525"/>
                <a:gd name="connsiteY3" fmla="*/ 7144 h 790575"/>
                <a:gd name="connsiteX4" fmla="*/ 326993 w 390525"/>
                <a:gd name="connsiteY4" fmla="*/ 7144 h 790575"/>
                <a:gd name="connsiteX5" fmla="*/ 226219 w 390525"/>
                <a:gd name="connsiteY5" fmla="*/ 319183 h 790575"/>
                <a:gd name="connsiteX6" fmla="*/ 388144 w 390525"/>
                <a:gd name="connsiteY6" fmla="*/ 319183 h 790575"/>
                <a:gd name="connsiteX7" fmla="*/ 64294 w 390525"/>
                <a:gd name="connsiteY7" fmla="*/ 785908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790575">
                  <a:moveTo>
                    <a:pt x="64294" y="785908"/>
                  </a:moveTo>
                  <a:lnTo>
                    <a:pt x="169069" y="433483"/>
                  </a:lnTo>
                  <a:lnTo>
                    <a:pt x="7144" y="433483"/>
                  </a:lnTo>
                  <a:lnTo>
                    <a:pt x="87344" y="7144"/>
                  </a:lnTo>
                  <a:lnTo>
                    <a:pt x="326993" y="7144"/>
                  </a:lnTo>
                  <a:lnTo>
                    <a:pt x="226219" y="319183"/>
                  </a:lnTo>
                  <a:lnTo>
                    <a:pt x="388144" y="319183"/>
                  </a:lnTo>
                  <a:lnTo>
                    <a:pt x="64294" y="785908"/>
                  </a:lnTo>
                  <a:close/>
                </a:path>
              </a:pathLst>
            </a:custGeom>
            <a:solidFill>
              <a:srgbClr val="0070C0"/>
            </a:solidFill>
            <a:ln w="9525" cap="flat">
              <a:solidFill>
                <a:srgbClr val="0070C0"/>
              </a:solidFill>
              <a:prstDash val="solid"/>
              <a:miter/>
            </a:ln>
          </p:spPr>
          <p:txBody>
            <a:bodyPr rtlCol="0" anchor="ctr"/>
            <a:lstStyle/>
            <a:p>
              <a:pPr defTabSz="1828710">
                <a:defRPr/>
              </a:pPr>
              <a:endParaRPr lang="en-US" sz="7200">
                <a:solidFill>
                  <a:srgbClr val="000000"/>
                </a:solidFill>
              </a:endParaRPr>
            </a:p>
          </p:txBody>
        </p:sp>
      </p:grpSp>
      <p:pic>
        <p:nvPicPr>
          <p:cNvPr id="135" name="Picture 134">
            <a:extLst>
              <a:ext uri="{FF2B5EF4-FFF2-40B4-BE49-F238E27FC236}">
                <a16:creationId xmlns:a16="http://schemas.microsoft.com/office/drawing/2014/main" id="{12AF533F-5A7C-4A50-8C8C-0BC9137A2152}"/>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100000" l="0" r="100000"/>
                    </a14:imgEffect>
                    <a14:imgEffect>
                      <a14:artisticMarker/>
                    </a14:imgEffect>
                  </a14:imgLayer>
                </a14:imgProps>
              </a:ext>
              <a:ext uri="{28A0092B-C50C-407E-A947-70E740481C1C}">
                <a14:useLocalDpi xmlns:a14="http://schemas.microsoft.com/office/drawing/2010/main"/>
              </a:ext>
            </a:extLst>
          </a:blip>
          <a:srcRect/>
          <a:stretch/>
        </p:blipFill>
        <p:spPr>
          <a:xfrm>
            <a:off x="13685796" y="1561959"/>
            <a:ext cx="358200" cy="333698"/>
          </a:xfrm>
          <a:prstGeom prst="rect">
            <a:avLst/>
          </a:prstGeom>
          <a:noFill/>
          <a:ln>
            <a:noFill/>
          </a:ln>
          <a:effectLst>
            <a:glow rad="127000">
              <a:srgbClr val="00B050"/>
            </a:glow>
            <a:outerShdw blurRad="50800" dist="50800" dir="5400000" algn="ctr" rotWithShape="0">
              <a:schemeClr val="bg1"/>
            </a:outerShdw>
          </a:effectLst>
        </p:spPr>
      </p:pic>
      <p:pic>
        <p:nvPicPr>
          <p:cNvPr id="136" name="Picture 135">
            <a:extLst>
              <a:ext uri="{FF2B5EF4-FFF2-40B4-BE49-F238E27FC236}">
                <a16:creationId xmlns:a16="http://schemas.microsoft.com/office/drawing/2014/main" id="{8350B256-C990-4183-B8EC-576A1BD62458}"/>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100000" l="0" r="100000"/>
                    </a14:imgEffect>
                    <a14:imgEffect>
                      <a14:artisticMarker/>
                    </a14:imgEffect>
                  </a14:imgLayer>
                </a14:imgProps>
              </a:ext>
              <a:ext uri="{28A0092B-C50C-407E-A947-70E740481C1C}">
                <a14:useLocalDpi xmlns:a14="http://schemas.microsoft.com/office/drawing/2010/main"/>
              </a:ext>
            </a:extLst>
          </a:blip>
          <a:srcRect/>
          <a:stretch/>
        </p:blipFill>
        <p:spPr>
          <a:xfrm>
            <a:off x="6031456" y="1528041"/>
            <a:ext cx="358200" cy="333698"/>
          </a:xfrm>
          <a:prstGeom prst="rect">
            <a:avLst/>
          </a:prstGeom>
          <a:noFill/>
          <a:ln>
            <a:noFill/>
          </a:ln>
          <a:effectLst>
            <a:glow rad="127000">
              <a:srgbClr val="00B050"/>
            </a:glow>
            <a:outerShdw blurRad="50800" dist="50800" dir="5400000" algn="ctr" rotWithShape="0">
              <a:schemeClr val="bg1"/>
            </a:outerShdw>
          </a:effectLst>
        </p:spPr>
      </p:pic>
      <p:pic>
        <p:nvPicPr>
          <p:cNvPr id="137" name="Picture 136">
            <a:extLst>
              <a:ext uri="{FF2B5EF4-FFF2-40B4-BE49-F238E27FC236}">
                <a16:creationId xmlns:a16="http://schemas.microsoft.com/office/drawing/2014/main" id="{77CFF2DE-5EFA-43C4-B54E-7768F36401AD}"/>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100000" l="0" r="100000"/>
                    </a14:imgEffect>
                    <a14:imgEffect>
                      <a14:artisticMarker/>
                    </a14:imgEffect>
                  </a14:imgLayer>
                </a14:imgProps>
              </a:ext>
              <a:ext uri="{28A0092B-C50C-407E-A947-70E740481C1C}">
                <a14:useLocalDpi xmlns:a14="http://schemas.microsoft.com/office/drawing/2010/main"/>
              </a:ext>
            </a:extLst>
          </a:blip>
          <a:srcRect/>
          <a:stretch/>
        </p:blipFill>
        <p:spPr>
          <a:xfrm>
            <a:off x="5894018" y="3338361"/>
            <a:ext cx="358200" cy="333698"/>
          </a:xfrm>
          <a:prstGeom prst="rect">
            <a:avLst/>
          </a:prstGeom>
          <a:ln>
            <a:noFill/>
          </a:ln>
          <a:effectLst>
            <a:glow rad="127000">
              <a:srgbClr val="00B050"/>
            </a:glow>
            <a:outerShdw blurRad="50800" dist="50800" dir="5400000" algn="ctr" rotWithShape="0">
              <a:schemeClr val="bg1"/>
            </a:outerShdw>
          </a:effectLst>
        </p:spPr>
      </p:pic>
      <p:pic>
        <p:nvPicPr>
          <p:cNvPr id="138" name="Picture 137">
            <a:extLst>
              <a:ext uri="{FF2B5EF4-FFF2-40B4-BE49-F238E27FC236}">
                <a16:creationId xmlns:a16="http://schemas.microsoft.com/office/drawing/2014/main" id="{25594028-B91F-4704-A35E-0E09868F0966}"/>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100000" l="0" r="100000"/>
                    </a14:imgEffect>
                    <a14:imgEffect>
                      <a14:artisticMarker/>
                    </a14:imgEffect>
                  </a14:imgLayer>
                </a14:imgProps>
              </a:ext>
              <a:ext uri="{28A0092B-C50C-407E-A947-70E740481C1C}">
                <a14:useLocalDpi xmlns:a14="http://schemas.microsoft.com/office/drawing/2010/main"/>
              </a:ext>
            </a:extLst>
          </a:blip>
          <a:srcRect/>
          <a:stretch/>
        </p:blipFill>
        <p:spPr>
          <a:xfrm>
            <a:off x="8633414" y="3319579"/>
            <a:ext cx="358200" cy="333698"/>
          </a:xfrm>
          <a:prstGeom prst="rect">
            <a:avLst/>
          </a:prstGeom>
          <a:noFill/>
          <a:ln>
            <a:noFill/>
          </a:ln>
          <a:effectLst>
            <a:glow rad="127000">
              <a:srgbClr val="00B050"/>
            </a:glow>
            <a:outerShdw blurRad="50800" dist="50800" dir="5400000" algn="ctr" rotWithShape="0">
              <a:schemeClr val="bg1"/>
            </a:outerShdw>
          </a:effectLst>
        </p:spPr>
      </p:pic>
      <p:pic>
        <p:nvPicPr>
          <p:cNvPr id="139" name="Picture 138">
            <a:extLst>
              <a:ext uri="{FF2B5EF4-FFF2-40B4-BE49-F238E27FC236}">
                <a16:creationId xmlns:a16="http://schemas.microsoft.com/office/drawing/2014/main" id="{60E14448-8F14-4D85-A515-64650CDE6DF5}"/>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100000" l="0" r="100000"/>
                    </a14:imgEffect>
                    <a14:imgEffect>
                      <a14:artisticMarker/>
                    </a14:imgEffect>
                  </a14:imgLayer>
                </a14:imgProps>
              </a:ext>
              <a:ext uri="{28A0092B-C50C-407E-A947-70E740481C1C}">
                <a14:useLocalDpi xmlns:a14="http://schemas.microsoft.com/office/drawing/2010/main"/>
              </a:ext>
            </a:extLst>
          </a:blip>
          <a:srcRect/>
          <a:stretch/>
        </p:blipFill>
        <p:spPr>
          <a:xfrm>
            <a:off x="11056794" y="5014449"/>
            <a:ext cx="358200" cy="333698"/>
          </a:xfrm>
          <a:prstGeom prst="rect">
            <a:avLst/>
          </a:prstGeom>
          <a:ln>
            <a:noFill/>
          </a:ln>
          <a:effectLst>
            <a:glow rad="127000">
              <a:srgbClr val="00B050"/>
            </a:glow>
            <a:outerShdw blurRad="50800" dist="50800" dir="5400000" algn="ctr" rotWithShape="0">
              <a:schemeClr val="bg1"/>
            </a:outerShdw>
          </a:effectLst>
        </p:spPr>
      </p:pic>
      <p:pic>
        <p:nvPicPr>
          <p:cNvPr id="140" name="Picture 139">
            <a:extLst>
              <a:ext uri="{FF2B5EF4-FFF2-40B4-BE49-F238E27FC236}">
                <a16:creationId xmlns:a16="http://schemas.microsoft.com/office/drawing/2014/main" id="{0AB19895-AF2F-461F-BA2F-F19FE70CB3C2}"/>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100000" l="0" r="100000"/>
                    </a14:imgEffect>
                    <a14:imgEffect>
                      <a14:artisticMarker/>
                    </a14:imgEffect>
                  </a14:imgLayer>
                </a14:imgProps>
              </a:ext>
              <a:ext uri="{28A0092B-C50C-407E-A947-70E740481C1C}">
                <a14:useLocalDpi xmlns:a14="http://schemas.microsoft.com/office/drawing/2010/main"/>
              </a:ext>
            </a:extLst>
          </a:blip>
          <a:srcRect/>
          <a:stretch/>
        </p:blipFill>
        <p:spPr>
          <a:xfrm>
            <a:off x="6028762" y="5010099"/>
            <a:ext cx="358200" cy="333698"/>
          </a:xfrm>
          <a:prstGeom prst="rect">
            <a:avLst/>
          </a:prstGeom>
          <a:ln>
            <a:noFill/>
          </a:ln>
          <a:effectLst>
            <a:glow rad="127000">
              <a:srgbClr val="00B050"/>
            </a:glow>
            <a:outerShdw blurRad="50800" dist="50800" dir="5400000" algn="ctr" rotWithShape="0">
              <a:schemeClr val="bg1"/>
            </a:outerShdw>
          </a:effectLst>
        </p:spPr>
      </p:pic>
      <p:pic>
        <p:nvPicPr>
          <p:cNvPr id="141" name="Picture 140">
            <a:extLst>
              <a:ext uri="{FF2B5EF4-FFF2-40B4-BE49-F238E27FC236}">
                <a16:creationId xmlns:a16="http://schemas.microsoft.com/office/drawing/2014/main" id="{CE074CB4-5AAF-490E-A88A-FC41DEB287CC}"/>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100000" l="0" r="100000"/>
                    </a14:imgEffect>
                    <a14:imgEffect>
                      <a14:artisticMarker/>
                    </a14:imgEffect>
                  </a14:imgLayer>
                </a14:imgProps>
              </a:ext>
              <a:ext uri="{28A0092B-C50C-407E-A947-70E740481C1C}">
                <a14:useLocalDpi xmlns:a14="http://schemas.microsoft.com/office/drawing/2010/main"/>
              </a:ext>
            </a:extLst>
          </a:blip>
          <a:srcRect/>
          <a:stretch/>
        </p:blipFill>
        <p:spPr>
          <a:xfrm>
            <a:off x="8663580" y="6949511"/>
            <a:ext cx="358200" cy="333698"/>
          </a:xfrm>
          <a:prstGeom prst="rect">
            <a:avLst/>
          </a:prstGeom>
          <a:ln>
            <a:noFill/>
          </a:ln>
          <a:effectLst>
            <a:glow rad="127000">
              <a:srgbClr val="00B050"/>
            </a:glow>
            <a:outerShdw blurRad="50800" dist="50800" dir="5400000" algn="ctr" rotWithShape="0">
              <a:schemeClr val="bg1"/>
            </a:outerShdw>
          </a:effectLst>
        </p:spPr>
      </p:pic>
      <p:pic>
        <p:nvPicPr>
          <p:cNvPr id="142" name="Picture 141">
            <a:extLst>
              <a:ext uri="{FF2B5EF4-FFF2-40B4-BE49-F238E27FC236}">
                <a16:creationId xmlns:a16="http://schemas.microsoft.com/office/drawing/2014/main" id="{A5F8BB77-6257-416F-99DF-A950A6B52366}"/>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100000" l="0" r="100000"/>
                    </a14:imgEffect>
                    <a14:imgEffect>
                      <a14:artisticMarker/>
                    </a14:imgEffect>
                  </a14:imgLayer>
                </a14:imgProps>
              </a:ext>
              <a:ext uri="{28A0092B-C50C-407E-A947-70E740481C1C}">
                <a14:useLocalDpi xmlns:a14="http://schemas.microsoft.com/office/drawing/2010/main"/>
              </a:ext>
            </a:extLst>
          </a:blip>
          <a:srcRect/>
          <a:stretch/>
        </p:blipFill>
        <p:spPr>
          <a:xfrm>
            <a:off x="5981510" y="6856475"/>
            <a:ext cx="358200" cy="333698"/>
          </a:xfrm>
          <a:prstGeom prst="rect">
            <a:avLst/>
          </a:prstGeom>
          <a:ln>
            <a:noFill/>
          </a:ln>
          <a:effectLst>
            <a:glow rad="127000">
              <a:srgbClr val="00B050"/>
            </a:glow>
            <a:outerShdw blurRad="50800" dist="50800" dir="5400000" algn="ctr" rotWithShape="0">
              <a:schemeClr val="bg1"/>
            </a:outerShdw>
          </a:effectLst>
        </p:spPr>
      </p:pic>
      <p:pic>
        <p:nvPicPr>
          <p:cNvPr id="143" name="Picture 6" descr="Cutout Silhouette Usb Hub Icon Stock Illustration - Download Image Now -  iStock">
            <a:extLst>
              <a:ext uri="{FF2B5EF4-FFF2-40B4-BE49-F238E27FC236}">
                <a16:creationId xmlns:a16="http://schemas.microsoft.com/office/drawing/2014/main" id="{81045803-021C-4232-BE6F-D5DAA0DB4F70}"/>
              </a:ext>
            </a:extLst>
          </p:cNvPr>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ackgroundRemoval t="0" b="100000" l="0" r="100000">
                        <a14:foregroundMark x1="25000" y1="23810" x2="25000" y2="23810"/>
                        <a14:foregroundMark x1="18750" y1="19048" x2="18750" y2="19048"/>
                        <a14:foregroundMark x1="21875" y1="19048" x2="21875" y2="19048"/>
                        <a14:foregroundMark x1="21875" y1="19048" x2="21875" y2="19048"/>
                        <a14:foregroundMark x1="25000" y1="40476" x2="25000" y2="40476"/>
                        <a14:foregroundMark x1="25000" y1="40476" x2="25000" y2="40476"/>
                        <a14:foregroundMark x1="34375" y1="19048" x2="34375" y2="19048"/>
                        <a14:foregroundMark x1="34375" y1="19048" x2="34375" y2="19048"/>
                        <a14:foregroundMark x1="31250" y1="42857" x2="31250" y2="42857"/>
                        <a14:foregroundMark x1="31250" y1="42857" x2="31250" y2="42857"/>
                        <a14:foregroundMark x1="18750" y1="42857" x2="18750" y2="42857"/>
                        <a14:foregroundMark x1="28125" y1="40476" x2="28125" y2="40476"/>
                        <a14:foregroundMark x1="34375" y1="42857" x2="34375" y2="42857"/>
                        <a14:foregroundMark x1="37500" y1="21429" x2="37500" y2="21429"/>
                        <a14:foregroundMark x1="40625" y1="19048" x2="40625" y2="19048"/>
                        <a14:foregroundMark x1="43750" y1="23810" x2="18750" y2="28571"/>
                        <a14:foregroundMark x1="21875" y1="35714" x2="43750" y2="50000"/>
                        <a14:foregroundMark x1="25000" y1="59524" x2="15625" y2="71429"/>
                        <a14:foregroundMark x1="21875" y1="61905" x2="43750" y2="64286"/>
                        <a14:foregroundMark x1="34375" y1="66667" x2="18750" y2="66667"/>
                        <a14:foregroundMark x1="21875" y1="66667" x2="31250" y2="66667"/>
                        <a14:foregroundMark x1="71875" y1="45238" x2="84375" y2="47619"/>
                        <a14:foregroundMark x1="75000" y1="35714" x2="84375" y2="35714"/>
                        <a14:foregroundMark x1="81250" y1="35714" x2="84375" y2="35714"/>
                      </a14:backgroundRemoval>
                    </a14:imgEffect>
                  </a14:imgLayer>
                </a14:imgProps>
              </a:ext>
              <a:ext uri="{28A0092B-C50C-407E-A947-70E740481C1C}">
                <a14:useLocalDpi xmlns:a14="http://schemas.microsoft.com/office/drawing/2010/main"/>
              </a:ext>
            </a:extLst>
          </a:blip>
          <a:srcRect/>
          <a:stretch/>
        </p:blipFill>
        <p:spPr bwMode="auto">
          <a:xfrm>
            <a:off x="13650986" y="5063651"/>
            <a:ext cx="262636" cy="354050"/>
          </a:xfrm>
          <a:prstGeom prst="rect">
            <a:avLst/>
          </a:prstGeom>
          <a:noFill/>
          <a:ln w="12700">
            <a:noFill/>
          </a:ln>
          <a:effectLst>
            <a:glow rad="127000">
              <a:srgbClr val="C00000"/>
            </a:glow>
          </a:effectLst>
          <a:extLst>
            <a:ext uri="{909E8E84-426E-40DD-AFC4-6F175D3DCCD1}">
              <a14:hiddenFill xmlns:a14="http://schemas.microsoft.com/office/drawing/2010/main">
                <a:solidFill>
                  <a:srgbClr val="FFFFFF"/>
                </a:solidFill>
              </a14:hiddenFill>
            </a:ext>
          </a:extLst>
        </p:spPr>
      </p:pic>
      <p:pic>
        <p:nvPicPr>
          <p:cNvPr id="144" name="Picture 6" descr="Cutout Silhouette Usb Hub Icon Stock Illustration - Download Image Now -  iStock">
            <a:extLst>
              <a:ext uri="{FF2B5EF4-FFF2-40B4-BE49-F238E27FC236}">
                <a16:creationId xmlns:a16="http://schemas.microsoft.com/office/drawing/2014/main" id="{8A64D456-09BD-4CCD-A2D3-A80C59A67287}"/>
              </a:ext>
            </a:extLst>
          </p:cNvPr>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ackgroundRemoval t="0" b="100000" l="0" r="100000">
                        <a14:foregroundMark x1="25000" y1="23810" x2="25000" y2="23810"/>
                        <a14:foregroundMark x1="18750" y1="19048" x2="18750" y2="19048"/>
                        <a14:foregroundMark x1="21875" y1="19048" x2="21875" y2="19048"/>
                        <a14:foregroundMark x1="21875" y1="19048" x2="21875" y2="19048"/>
                        <a14:foregroundMark x1="25000" y1="40476" x2="25000" y2="40476"/>
                        <a14:foregroundMark x1="25000" y1="40476" x2="25000" y2="40476"/>
                        <a14:foregroundMark x1="34375" y1="19048" x2="34375" y2="19048"/>
                        <a14:foregroundMark x1="34375" y1="19048" x2="34375" y2="19048"/>
                        <a14:foregroundMark x1="31250" y1="42857" x2="31250" y2="42857"/>
                        <a14:foregroundMark x1="31250" y1="42857" x2="31250" y2="42857"/>
                        <a14:foregroundMark x1="18750" y1="42857" x2="18750" y2="42857"/>
                        <a14:foregroundMark x1="28125" y1="40476" x2="28125" y2="40476"/>
                        <a14:foregroundMark x1="34375" y1="42857" x2="34375" y2="42857"/>
                        <a14:foregroundMark x1="37500" y1="21429" x2="37500" y2="21429"/>
                        <a14:foregroundMark x1="40625" y1="19048" x2="40625" y2="19048"/>
                        <a14:foregroundMark x1="43750" y1="23810" x2="18750" y2="28571"/>
                        <a14:foregroundMark x1="21875" y1="35714" x2="43750" y2="50000"/>
                        <a14:foregroundMark x1="25000" y1="59524" x2="15625" y2="71429"/>
                        <a14:foregroundMark x1="21875" y1="61905" x2="43750" y2="64286"/>
                        <a14:foregroundMark x1="34375" y1="66667" x2="18750" y2="66667"/>
                        <a14:foregroundMark x1="21875" y1="66667" x2="31250" y2="66667"/>
                        <a14:foregroundMark x1="71875" y1="45238" x2="84375" y2="47619"/>
                        <a14:foregroundMark x1="75000" y1="35714" x2="84375" y2="35714"/>
                        <a14:foregroundMark x1="81250" y1="35714" x2="84375" y2="35714"/>
                      </a14:backgroundRemoval>
                    </a14:imgEffect>
                  </a14:imgLayer>
                </a14:imgProps>
              </a:ext>
              <a:ext uri="{28A0092B-C50C-407E-A947-70E740481C1C}">
                <a14:useLocalDpi xmlns:a14="http://schemas.microsoft.com/office/drawing/2010/main"/>
              </a:ext>
            </a:extLst>
          </a:blip>
          <a:srcRect/>
          <a:stretch/>
        </p:blipFill>
        <p:spPr bwMode="auto">
          <a:xfrm>
            <a:off x="8711364" y="5113035"/>
            <a:ext cx="262636" cy="354050"/>
          </a:xfrm>
          <a:prstGeom prst="rect">
            <a:avLst/>
          </a:prstGeom>
          <a:noFill/>
          <a:ln w="12700">
            <a:noFill/>
          </a:ln>
          <a:effectLst>
            <a:glow rad="127000">
              <a:srgbClr val="C00000"/>
            </a:glow>
          </a:effectLst>
          <a:extLst>
            <a:ext uri="{909E8E84-426E-40DD-AFC4-6F175D3DCCD1}">
              <a14:hiddenFill xmlns:a14="http://schemas.microsoft.com/office/drawing/2010/main">
                <a:solidFill>
                  <a:srgbClr val="FFFFFF"/>
                </a:solidFill>
              </a14:hiddenFill>
            </a:ext>
          </a:extLst>
        </p:spPr>
      </p:pic>
      <p:pic>
        <p:nvPicPr>
          <p:cNvPr id="145" name="Picture 6" descr="Cutout Silhouette Usb Hub Icon Stock Illustration - Download Image Now -  iStock">
            <a:extLst>
              <a:ext uri="{FF2B5EF4-FFF2-40B4-BE49-F238E27FC236}">
                <a16:creationId xmlns:a16="http://schemas.microsoft.com/office/drawing/2014/main" id="{B61F7F06-7CA5-4596-8EBC-DFA2F00FC72F}"/>
              </a:ext>
            </a:extLst>
          </p:cNvPr>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ackgroundRemoval t="0" b="100000" l="0" r="100000">
                        <a14:foregroundMark x1="25000" y1="23810" x2="25000" y2="23810"/>
                        <a14:foregroundMark x1="18750" y1="19048" x2="18750" y2="19048"/>
                        <a14:foregroundMark x1="21875" y1="19048" x2="21875" y2="19048"/>
                        <a14:foregroundMark x1="21875" y1="19048" x2="21875" y2="19048"/>
                        <a14:foregroundMark x1="25000" y1="40476" x2="25000" y2="40476"/>
                        <a14:foregroundMark x1="25000" y1="40476" x2="25000" y2="40476"/>
                        <a14:foregroundMark x1="34375" y1="19048" x2="34375" y2="19048"/>
                        <a14:foregroundMark x1="34375" y1="19048" x2="34375" y2="19048"/>
                        <a14:foregroundMark x1="31250" y1="42857" x2="31250" y2="42857"/>
                        <a14:foregroundMark x1="31250" y1="42857" x2="31250" y2="42857"/>
                        <a14:foregroundMark x1="18750" y1="42857" x2="18750" y2="42857"/>
                        <a14:foregroundMark x1="28125" y1="40476" x2="28125" y2="40476"/>
                        <a14:foregroundMark x1="34375" y1="42857" x2="34375" y2="42857"/>
                        <a14:foregroundMark x1="37500" y1="21429" x2="37500" y2="21429"/>
                        <a14:foregroundMark x1="40625" y1="19048" x2="40625" y2="19048"/>
                        <a14:foregroundMark x1="43750" y1="23810" x2="18750" y2="28571"/>
                        <a14:foregroundMark x1="21875" y1="35714" x2="43750" y2="50000"/>
                        <a14:foregroundMark x1="25000" y1="59524" x2="15625" y2="71429"/>
                        <a14:foregroundMark x1="21875" y1="61905" x2="43750" y2="64286"/>
                        <a14:foregroundMark x1="34375" y1="66667" x2="18750" y2="66667"/>
                        <a14:foregroundMark x1="21875" y1="66667" x2="31250" y2="66667"/>
                        <a14:foregroundMark x1="71875" y1="45238" x2="84375" y2="47619"/>
                        <a14:foregroundMark x1="75000" y1="35714" x2="84375" y2="35714"/>
                        <a14:foregroundMark x1="81250" y1="35714" x2="84375" y2="35714"/>
                      </a14:backgroundRemoval>
                    </a14:imgEffect>
                  </a14:imgLayer>
                </a14:imgProps>
              </a:ext>
              <a:ext uri="{28A0092B-C50C-407E-A947-70E740481C1C}">
                <a14:useLocalDpi xmlns:a14="http://schemas.microsoft.com/office/drawing/2010/main"/>
              </a:ext>
            </a:extLst>
          </a:blip>
          <a:srcRect/>
          <a:stretch/>
        </p:blipFill>
        <p:spPr bwMode="auto">
          <a:xfrm>
            <a:off x="16318058" y="1633195"/>
            <a:ext cx="262636" cy="354050"/>
          </a:xfrm>
          <a:prstGeom prst="rect">
            <a:avLst/>
          </a:prstGeom>
          <a:noFill/>
          <a:ln w="12700">
            <a:noFill/>
          </a:ln>
          <a:effectLst>
            <a:glow rad="127000">
              <a:srgbClr val="C00000"/>
            </a:glow>
          </a:effectLst>
          <a:extLst>
            <a:ext uri="{909E8E84-426E-40DD-AFC4-6F175D3DCCD1}">
              <a14:hiddenFill xmlns:a14="http://schemas.microsoft.com/office/drawing/2010/main">
                <a:solidFill>
                  <a:srgbClr val="FFFFFF"/>
                </a:solidFill>
              </a14:hiddenFill>
            </a:ext>
          </a:extLst>
        </p:spPr>
      </p:pic>
      <p:pic>
        <p:nvPicPr>
          <p:cNvPr id="146" name="Picture 6" descr="Cutout Silhouette Usb Hub Icon Stock Illustration - Download Image Now -  iStock">
            <a:extLst>
              <a:ext uri="{FF2B5EF4-FFF2-40B4-BE49-F238E27FC236}">
                <a16:creationId xmlns:a16="http://schemas.microsoft.com/office/drawing/2014/main" id="{BF2B21B5-5454-40C7-9BB1-311D51E1296B}"/>
              </a:ext>
            </a:extLst>
          </p:cNvPr>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ackgroundRemoval t="0" b="100000" l="0" r="100000">
                        <a14:foregroundMark x1="25000" y1="23810" x2="25000" y2="23810"/>
                        <a14:foregroundMark x1="18750" y1="19048" x2="18750" y2="19048"/>
                        <a14:foregroundMark x1="21875" y1="19048" x2="21875" y2="19048"/>
                        <a14:foregroundMark x1="21875" y1="19048" x2="21875" y2="19048"/>
                        <a14:foregroundMark x1="25000" y1="40476" x2="25000" y2="40476"/>
                        <a14:foregroundMark x1="25000" y1="40476" x2="25000" y2="40476"/>
                        <a14:foregroundMark x1="34375" y1="19048" x2="34375" y2="19048"/>
                        <a14:foregroundMark x1="34375" y1="19048" x2="34375" y2="19048"/>
                        <a14:foregroundMark x1="31250" y1="42857" x2="31250" y2="42857"/>
                        <a14:foregroundMark x1="31250" y1="42857" x2="31250" y2="42857"/>
                        <a14:foregroundMark x1="18750" y1="42857" x2="18750" y2="42857"/>
                        <a14:foregroundMark x1="28125" y1="40476" x2="28125" y2="40476"/>
                        <a14:foregroundMark x1="34375" y1="42857" x2="34375" y2="42857"/>
                        <a14:foregroundMark x1="37500" y1="21429" x2="37500" y2="21429"/>
                        <a14:foregroundMark x1="40625" y1="19048" x2="40625" y2="19048"/>
                        <a14:foregroundMark x1="43750" y1="23810" x2="18750" y2="28571"/>
                        <a14:foregroundMark x1="21875" y1="35714" x2="43750" y2="50000"/>
                        <a14:foregroundMark x1="25000" y1="59524" x2="15625" y2="71429"/>
                        <a14:foregroundMark x1="21875" y1="61905" x2="43750" y2="64286"/>
                        <a14:foregroundMark x1="34375" y1="66667" x2="18750" y2="66667"/>
                        <a14:foregroundMark x1="21875" y1="66667" x2="31250" y2="66667"/>
                        <a14:foregroundMark x1="71875" y1="45238" x2="84375" y2="47619"/>
                        <a14:foregroundMark x1="75000" y1="35714" x2="84375" y2="35714"/>
                        <a14:foregroundMark x1="81250" y1="35714" x2="84375" y2="35714"/>
                      </a14:backgroundRemoval>
                    </a14:imgEffect>
                  </a14:imgLayer>
                </a14:imgProps>
              </a:ext>
              <a:ext uri="{28A0092B-C50C-407E-A947-70E740481C1C}">
                <a14:useLocalDpi xmlns:a14="http://schemas.microsoft.com/office/drawing/2010/main"/>
              </a:ext>
            </a:extLst>
          </a:blip>
          <a:srcRect/>
          <a:stretch/>
        </p:blipFill>
        <p:spPr bwMode="auto">
          <a:xfrm>
            <a:off x="11352092" y="1599637"/>
            <a:ext cx="262636" cy="354050"/>
          </a:xfrm>
          <a:prstGeom prst="rect">
            <a:avLst/>
          </a:prstGeom>
          <a:noFill/>
          <a:ln w="12700">
            <a:noFill/>
          </a:ln>
          <a:effectLst>
            <a:glow rad="127000">
              <a:srgbClr val="C00000"/>
            </a:glow>
          </a:effectLst>
          <a:extLst>
            <a:ext uri="{909E8E84-426E-40DD-AFC4-6F175D3DCCD1}">
              <a14:hiddenFill xmlns:a14="http://schemas.microsoft.com/office/drawing/2010/main">
                <a:solidFill>
                  <a:srgbClr val="FFFFFF"/>
                </a:solidFill>
              </a14:hiddenFill>
            </a:ext>
          </a:extLst>
        </p:spPr>
      </p:pic>
      <p:grpSp>
        <p:nvGrpSpPr>
          <p:cNvPr id="147" name="Group 146">
            <a:extLst>
              <a:ext uri="{FF2B5EF4-FFF2-40B4-BE49-F238E27FC236}">
                <a16:creationId xmlns:a16="http://schemas.microsoft.com/office/drawing/2014/main" id="{9A29F513-BD56-4466-AF52-1107422AA6F3}"/>
              </a:ext>
            </a:extLst>
          </p:cNvPr>
          <p:cNvGrpSpPr/>
          <p:nvPr/>
        </p:nvGrpSpPr>
        <p:grpSpPr>
          <a:xfrm>
            <a:off x="8655008" y="1550667"/>
            <a:ext cx="345820" cy="354050"/>
            <a:chOff x="6646242" y="4426719"/>
            <a:chExt cx="191480" cy="256792"/>
          </a:xfrm>
          <a:effectLst>
            <a:glow rad="127000">
              <a:srgbClr val="00B0F0"/>
            </a:glow>
          </a:effectLst>
        </p:grpSpPr>
        <p:pic>
          <p:nvPicPr>
            <p:cNvPr id="148" name="Picture 6" descr="Cutout Silhouette Usb Hub Icon Stock Illustration - Download Image Now -  iStock">
              <a:extLst>
                <a:ext uri="{FF2B5EF4-FFF2-40B4-BE49-F238E27FC236}">
                  <a16:creationId xmlns:a16="http://schemas.microsoft.com/office/drawing/2014/main" id="{622A4846-FE0A-4DC0-B7F6-2D024A23FA52}"/>
                </a:ext>
              </a:extLst>
            </p:cNvPr>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ackgroundRemoval t="7317" b="97561" l="0" r="97561">
                          <a14:foregroundMark x1="26829" y1="29268" x2="26829" y2="29268"/>
                          <a14:foregroundMark x1="24390" y1="24390" x2="24390" y2="24390"/>
                          <a14:foregroundMark x1="24390" y1="24390" x2="24390" y2="24390"/>
                          <a14:foregroundMark x1="24390" y1="24390" x2="24390" y2="24390"/>
                          <a14:foregroundMark x1="26829" y1="43902" x2="26829" y2="43902"/>
                          <a14:foregroundMark x1="26829" y1="43902" x2="26829" y2="43902"/>
                          <a14:foregroundMark x1="34146" y1="24390" x2="34146" y2="24390"/>
                          <a14:foregroundMark x1="34146" y1="24390" x2="34146" y2="24390"/>
                          <a14:foregroundMark x1="31707" y1="46341" x2="31707" y2="46341"/>
                          <a14:foregroundMark x1="31707" y1="46341" x2="31707" y2="46341"/>
                          <a14:foregroundMark x1="21951" y1="46341" x2="21951" y2="46341"/>
                          <a14:foregroundMark x1="31707" y1="43902" x2="31707" y2="43902"/>
                          <a14:foregroundMark x1="36585" y1="46341" x2="36585" y2="46341"/>
                          <a14:foregroundMark x1="39024" y1="26829" x2="39024" y2="26829"/>
                          <a14:foregroundMark x1="41463" y1="24390" x2="41463" y2="24390"/>
                          <a14:foregroundMark x1="43902" y1="29268" x2="21951" y2="34146"/>
                          <a14:foregroundMark x1="24390" y1="41463" x2="43902" y2="51220"/>
                          <a14:foregroundMark x1="26829" y1="60976" x2="19512" y2="70732"/>
                          <a14:foregroundMark x1="24390" y1="63415" x2="46341" y2="65854"/>
                          <a14:foregroundMark x1="36585" y1="68293" x2="24390" y2="65854"/>
                          <a14:foregroundMark x1="26829" y1="68293" x2="34146" y2="68293"/>
                          <a14:foregroundMark x1="70732" y1="48780" x2="80488" y2="51220"/>
                          <a14:foregroundMark x1="73171" y1="39024" x2="80488" y2="39024"/>
                          <a14:foregroundMark x1="78049" y1="39024" x2="80488" y2="41463"/>
                        </a14:backgroundRemoval>
                      </a14:imgEffect>
                    </a14:imgLayer>
                  </a14:imgProps>
                </a:ext>
                <a:ext uri="{28A0092B-C50C-407E-A947-70E740481C1C}">
                  <a14:useLocalDpi xmlns:a14="http://schemas.microsoft.com/office/drawing/2010/main"/>
                </a:ext>
              </a:extLst>
            </a:blip>
            <a:srcRect/>
            <a:stretch/>
          </p:blipFill>
          <p:spPr bwMode="auto">
            <a:xfrm>
              <a:off x="6646242" y="4433249"/>
              <a:ext cx="191480" cy="250262"/>
            </a:xfrm>
            <a:prstGeom prst="rect">
              <a:avLst/>
            </a:prstGeom>
            <a:noFill/>
            <a:ln w="12700">
              <a:noFill/>
            </a:ln>
            <a:extLst>
              <a:ext uri="{909E8E84-426E-40DD-AFC4-6F175D3DCCD1}">
                <a14:hiddenFill xmlns:a14="http://schemas.microsoft.com/office/drawing/2010/main">
                  <a:solidFill>
                    <a:srgbClr val="FFFFFF"/>
                  </a:solidFill>
                </a14:hiddenFill>
              </a:ext>
            </a:extLst>
          </p:spPr>
        </p:pic>
        <p:sp>
          <p:nvSpPr>
            <p:cNvPr id="149" name="Graphic 8" descr="Lightning bolt">
              <a:extLst>
                <a:ext uri="{FF2B5EF4-FFF2-40B4-BE49-F238E27FC236}">
                  <a16:creationId xmlns:a16="http://schemas.microsoft.com/office/drawing/2014/main" id="{228E43BD-0B32-446D-BDA9-60BDF196D24C}"/>
                </a:ext>
              </a:extLst>
            </p:cNvPr>
            <p:cNvSpPr/>
            <p:nvPr/>
          </p:nvSpPr>
          <p:spPr>
            <a:xfrm>
              <a:off x="6753130" y="4426719"/>
              <a:ext cx="84592" cy="92677"/>
            </a:xfrm>
            <a:custGeom>
              <a:avLst/>
              <a:gdLst>
                <a:gd name="connsiteX0" fmla="*/ 64294 w 390525"/>
                <a:gd name="connsiteY0" fmla="*/ 785908 h 790575"/>
                <a:gd name="connsiteX1" fmla="*/ 169069 w 390525"/>
                <a:gd name="connsiteY1" fmla="*/ 433483 h 790575"/>
                <a:gd name="connsiteX2" fmla="*/ 7144 w 390525"/>
                <a:gd name="connsiteY2" fmla="*/ 433483 h 790575"/>
                <a:gd name="connsiteX3" fmla="*/ 87344 w 390525"/>
                <a:gd name="connsiteY3" fmla="*/ 7144 h 790575"/>
                <a:gd name="connsiteX4" fmla="*/ 326993 w 390525"/>
                <a:gd name="connsiteY4" fmla="*/ 7144 h 790575"/>
                <a:gd name="connsiteX5" fmla="*/ 226219 w 390525"/>
                <a:gd name="connsiteY5" fmla="*/ 319183 h 790575"/>
                <a:gd name="connsiteX6" fmla="*/ 388144 w 390525"/>
                <a:gd name="connsiteY6" fmla="*/ 319183 h 790575"/>
                <a:gd name="connsiteX7" fmla="*/ 64294 w 390525"/>
                <a:gd name="connsiteY7" fmla="*/ 785908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790575">
                  <a:moveTo>
                    <a:pt x="64294" y="785908"/>
                  </a:moveTo>
                  <a:lnTo>
                    <a:pt x="169069" y="433483"/>
                  </a:lnTo>
                  <a:lnTo>
                    <a:pt x="7144" y="433483"/>
                  </a:lnTo>
                  <a:lnTo>
                    <a:pt x="87344" y="7144"/>
                  </a:lnTo>
                  <a:lnTo>
                    <a:pt x="326993" y="7144"/>
                  </a:lnTo>
                  <a:lnTo>
                    <a:pt x="226219" y="319183"/>
                  </a:lnTo>
                  <a:lnTo>
                    <a:pt x="388144" y="319183"/>
                  </a:lnTo>
                  <a:lnTo>
                    <a:pt x="64294" y="785908"/>
                  </a:lnTo>
                  <a:close/>
                </a:path>
              </a:pathLst>
            </a:custGeom>
            <a:solidFill>
              <a:srgbClr val="0070C0"/>
            </a:solidFill>
            <a:ln w="9525" cap="flat">
              <a:solidFill>
                <a:srgbClr val="0070C0"/>
              </a:solidFill>
              <a:prstDash val="solid"/>
              <a:miter/>
            </a:ln>
          </p:spPr>
          <p:txBody>
            <a:bodyPr rtlCol="0" anchor="ctr"/>
            <a:lstStyle/>
            <a:p>
              <a:pPr defTabSz="1828710">
                <a:defRPr/>
              </a:pPr>
              <a:endParaRPr lang="en-US" sz="7200">
                <a:solidFill>
                  <a:srgbClr val="000000"/>
                </a:solidFill>
              </a:endParaRPr>
            </a:p>
          </p:txBody>
        </p:sp>
      </p:grpSp>
      <p:grpSp>
        <p:nvGrpSpPr>
          <p:cNvPr id="150" name="Group 149">
            <a:extLst>
              <a:ext uri="{FF2B5EF4-FFF2-40B4-BE49-F238E27FC236}">
                <a16:creationId xmlns:a16="http://schemas.microsoft.com/office/drawing/2014/main" id="{75F8B009-71E6-401A-A8A6-210B6974CAC9}"/>
              </a:ext>
            </a:extLst>
          </p:cNvPr>
          <p:cNvGrpSpPr/>
          <p:nvPr/>
        </p:nvGrpSpPr>
        <p:grpSpPr>
          <a:xfrm>
            <a:off x="6637820" y="3390581"/>
            <a:ext cx="345820" cy="354050"/>
            <a:chOff x="6646242" y="4426719"/>
            <a:chExt cx="191480" cy="256792"/>
          </a:xfrm>
          <a:effectLst>
            <a:glow rad="127000">
              <a:srgbClr val="00B0F0"/>
            </a:glow>
          </a:effectLst>
        </p:grpSpPr>
        <p:pic>
          <p:nvPicPr>
            <p:cNvPr id="151" name="Picture 6" descr="Cutout Silhouette Usb Hub Icon Stock Illustration - Download Image Now -  iStock">
              <a:extLst>
                <a:ext uri="{FF2B5EF4-FFF2-40B4-BE49-F238E27FC236}">
                  <a16:creationId xmlns:a16="http://schemas.microsoft.com/office/drawing/2014/main" id="{D4853661-2E04-449A-9D10-79D380589390}"/>
                </a:ext>
              </a:extLst>
            </p:cNvPr>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ackgroundRemoval t="7317" b="97561" l="0" r="97561">
                          <a14:foregroundMark x1="26829" y1="29268" x2="26829" y2="29268"/>
                          <a14:foregroundMark x1="24390" y1="24390" x2="24390" y2="24390"/>
                          <a14:foregroundMark x1="24390" y1="24390" x2="24390" y2="24390"/>
                          <a14:foregroundMark x1="24390" y1="24390" x2="24390" y2="24390"/>
                          <a14:foregroundMark x1="26829" y1="43902" x2="26829" y2="43902"/>
                          <a14:foregroundMark x1="26829" y1="43902" x2="26829" y2="43902"/>
                          <a14:foregroundMark x1="34146" y1="24390" x2="34146" y2="24390"/>
                          <a14:foregroundMark x1="34146" y1="24390" x2="34146" y2="24390"/>
                          <a14:foregroundMark x1="31707" y1="46341" x2="31707" y2="46341"/>
                          <a14:foregroundMark x1="31707" y1="46341" x2="31707" y2="46341"/>
                          <a14:foregroundMark x1="21951" y1="46341" x2="21951" y2="46341"/>
                          <a14:foregroundMark x1="31707" y1="43902" x2="31707" y2="43902"/>
                          <a14:foregroundMark x1="36585" y1="46341" x2="36585" y2="46341"/>
                          <a14:foregroundMark x1="39024" y1="26829" x2="39024" y2="26829"/>
                          <a14:foregroundMark x1="41463" y1="24390" x2="41463" y2="24390"/>
                          <a14:foregroundMark x1="43902" y1="29268" x2="21951" y2="34146"/>
                          <a14:foregroundMark x1="24390" y1="41463" x2="43902" y2="51220"/>
                          <a14:foregroundMark x1="26829" y1="60976" x2="19512" y2="70732"/>
                          <a14:foregroundMark x1="24390" y1="63415" x2="46341" y2="65854"/>
                          <a14:foregroundMark x1="36585" y1="68293" x2="24390" y2="65854"/>
                          <a14:foregroundMark x1="26829" y1="68293" x2="34146" y2="68293"/>
                          <a14:foregroundMark x1="70732" y1="48780" x2="80488" y2="51220"/>
                          <a14:foregroundMark x1="73171" y1="39024" x2="80488" y2="39024"/>
                          <a14:foregroundMark x1="78049" y1="39024" x2="80488" y2="41463"/>
                        </a14:backgroundRemoval>
                      </a14:imgEffect>
                    </a14:imgLayer>
                  </a14:imgProps>
                </a:ext>
                <a:ext uri="{28A0092B-C50C-407E-A947-70E740481C1C}">
                  <a14:useLocalDpi xmlns:a14="http://schemas.microsoft.com/office/drawing/2010/main"/>
                </a:ext>
              </a:extLst>
            </a:blip>
            <a:srcRect/>
            <a:stretch/>
          </p:blipFill>
          <p:spPr bwMode="auto">
            <a:xfrm>
              <a:off x="6646242" y="4433249"/>
              <a:ext cx="191480" cy="250262"/>
            </a:xfrm>
            <a:prstGeom prst="rect">
              <a:avLst/>
            </a:prstGeom>
            <a:noFill/>
            <a:ln w="12700">
              <a:noFill/>
            </a:ln>
            <a:extLst>
              <a:ext uri="{909E8E84-426E-40DD-AFC4-6F175D3DCCD1}">
                <a14:hiddenFill xmlns:a14="http://schemas.microsoft.com/office/drawing/2010/main">
                  <a:solidFill>
                    <a:srgbClr val="FFFFFF"/>
                  </a:solidFill>
                </a14:hiddenFill>
              </a:ext>
            </a:extLst>
          </p:spPr>
        </p:pic>
        <p:sp>
          <p:nvSpPr>
            <p:cNvPr id="152" name="Graphic 8" descr="Lightning bolt">
              <a:extLst>
                <a:ext uri="{FF2B5EF4-FFF2-40B4-BE49-F238E27FC236}">
                  <a16:creationId xmlns:a16="http://schemas.microsoft.com/office/drawing/2014/main" id="{A4FD9CB3-29B3-42B1-BE3E-1135D9661189}"/>
                </a:ext>
              </a:extLst>
            </p:cNvPr>
            <p:cNvSpPr/>
            <p:nvPr/>
          </p:nvSpPr>
          <p:spPr>
            <a:xfrm>
              <a:off x="6753130" y="4426719"/>
              <a:ext cx="84592" cy="92677"/>
            </a:xfrm>
            <a:custGeom>
              <a:avLst/>
              <a:gdLst>
                <a:gd name="connsiteX0" fmla="*/ 64294 w 390525"/>
                <a:gd name="connsiteY0" fmla="*/ 785908 h 790575"/>
                <a:gd name="connsiteX1" fmla="*/ 169069 w 390525"/>
                <a:gd name="connsiteY1" fmla="*/ 433483 h 790575"/>
                <a:gd name="connsiteX2" fmla="*/ 7144 w 390525"/>
                <a:gd name="connsiteY2" fmla="*/ 433483 h 790575"/>
                <a:gd name="connsiteX3" fmla="*/ 87344 w 390525"/>
                <a:gd name="connsiteY3" fmla="*/ 7144 h 790575"/>
                <a:gd name="connsiteX4" fmla="*/ 326993 w 390525"/>
                <a:gd name="connsiteY4" fmla="*/ 7144 h 790575"/>
                <a:gd name="connsiteX5" fmla="*/ 226219 w 390525"/>
                <a:gd name="connsiteY5" fmla="*/ 319183 h 790575"/>
                <a:gd name="connsiteX6" fmla="*/ 388144 w 390525"/>
                <a:gd name="connsiteY6" fmla="*/ 319183 h 790575"/>
                <a:gd name="connsiteX7" fmla="*/ 64294 w 390525"/>
                <a:gd name="connsiteY7" fmla="*/ 785908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790575">
                  <a:moveTo>
                    <a:pt x="64294" y="785908"/>
                  </a:moveTo>
                  <a:lnTo>
                    <a:pt x="169069" y="433483"/>
                  </a:lnTo>
                  <a:lnTo>
                    <a:pt x="7144" y="433483"/>
                  </a:lnTo>
                  <a:lnTo>
                    <a:pt x="87344" y="7144"/>
                  </a:lnTo>
                  <a:lnTo>
                    <a:pt x="326993" y="7144"/>
                  </a:lnTo>
                  <a:lnTo>
                    <a:pt x="226219" y="319183"/>
                  </a:lnTo>
                  <a:lnTo>
                    <a:pt x="388144" y="319183"/>
                  </a:lnTo>
                  <a:lnTo>
                    <a:pt x="64294" y="785908"/>
                  </a:lnTo>
                  <a:close/>
                </a:path>
              </a:pathLst>
            </a:custGeom>
            <a:solidFill>
              <a:srgbClr val="0070C0"/>
            </a:solidFill>
            <a:ln w="9525" cap="flat">
              <a:solidFill>
                <a:srgbClr val="0070C0"/>
              </a:solidFill>
              <a:prstDash val="solid"/>
              <a:miter/>
            </a:ln>
          </p:spPr>
          <p:txBody>
            <a:bodyPr rtlCol="0" anchor="ctr"/>
            <a:lstStyle/>
            <a:p>
              <a:pPr defTabSz="1828710">
                <a:defRPr/>
              </a:pPr>
              <a:endParaRPr lang="en-US" sz="7200">
                <a:solidFill>
                  <a:srgbClr val="000000"/>
                </a:solidFill>
              </a:endParaRPr>
            </a:p>
          </p:txBody>
        </p:sp>
      </p:grpSp>
      <p:grpSp>
        <p:nvGrpSpPr>
          <p:cNvPr id="153" name="Group 152">
            <a:extLst>
              <a:ext uri="{FF2B5EF4-FFF2-40B4-BE49-F238E27FC236}">
                <a16:creationId xmlns:a16="http://schemas.microsoft.com/office/drawing/2014/main" id="{49E24638-AC90-4EE1-897B-A7EECA5E0DC8}"/>
              </a:ext>
            </a:extLst>
          </p:cNvPr>
          <p:cNvGrpSpPr/>
          <p:nvPr/>
        </p:nvGrpSpPr>
        <p:grpSpPr>
          <a:xfrm>
            <a:off x="3916040" y="3345995"/>
            <a:ext cx="345820" cy="354050"/>
            <a:chOff x="6646242" y="4426719"/>
            <a:chExt cx="191480" cy="256792"/>
          </a:xfrm>
          <a:effectLst>
            <a:glow rad="127000">
              <a:srgbClr val="00B0F0"/>
            </a:glow>
          </a:effectLst>
        </p:grpSpPr>
        <p:pic>
          <p:nvPicPr>
            <p:cNvPr id="154" name="Picture 6" descr="Cutout Silhouette Usb Hub Icon Stock Illustration - Download Image Now -  iStock">
              <a:extLst>
                <a:ext uri="{FF2B5EF4-FFF2-40B4-BE49-F238E27FC236}">
                  <a16:creationId xmlns:a16="http://schemas.microsoft.com/office/drawing/2014/main" id="{FCCFB6E1-45F5-4312-BAA2-9DCE6F315199}"/>
                </a:ext>
              </a:extLst>
            </p:cNvPr>
            <p:cNvPicPr>
              <a:picLocks noChangeAspect="1" noChangeArrowheads="1"/>
            </p:cNvPicPr>
            <p:nvPr/>
          </p:nvPicPr>
          <p:blipFill rotWithShape="1">
            <a:blip r:embed="rId10" cstate="print">
              <a:extLst>
                <a:ext uri="{BEBA8EAE-BF5A-486C-A8C5-ECC9F3942E4B}">
                  <a14:imgProps xmlns:a14="http://schemas.microsoft.com/office/drawing/2010/main">
                    <a14:imgLayer r:embed="rId11">
                      <a14:imgEffect>
                        <a14:backgroundRemoval t="7317" b="97561" l="0" r="97561">
                          <a14:foregroundMark x1="26829" y1="29268" x2="26829" y2="29268"/>
                          <a14:foregroundMark x1="24390" y1="24390" x2="24390" y2="24390"/>
                          <a14:foregroundMark x1="24390" y1="24390" x2="24390" y2="24390"/>
                          <a14:foregroundMark x1="24390" y1="24390" x2="24390" y2="24390"/>
                          <a14:foregroundMark x1="26829" y1="43902" x2="26829" y2="43902"/>
                          <a14:foregroundMark x1="26829" y1="43902" x2="26829" y2="43902"/>
                          <a14:foregroundMark x1="34146" y1="24390" x2="34146" y2="24390"/>
                          <a14:foregroundMark x1="34146" y1="24390" x2="34146" y2="24390"/>
                          <a14:foregroundMark x1="31707" y1="46341" x2="31707" y2="46341"/>
                          <a14:foregroundMark x1="31707" y1="46341" x2="31707" y2="46341"/>
                          <a14:foregroundMark x1="21951" y1="46341" x2="21951" y2="46341"/>
                          <a14:foregroundMark x1="31707" y1="43902" x2="31707" y2="43902"/>
                          <a14:foregroundMark x1="36585" y1="46341" x2="36585" y2="46341"/>
                          <a14:foregroundMark x1="39024" y1="26829" x2="39024" y2="26829"/>
                          <a14:foregroundMark x1="41463" y1="24390" x2="41463" y2="24390"/>
                          <a14:foregroundMark x1="43902" y1="29268" x2="21951" y2="34146"/>
                          <a14:foregroundMark x1="24390" y1="41463" x2="43902" y2="51220"/>
                          <a14:foregroundMark x1="26829" y1="60976" x2="19512" y2="70732"/>
                          <a14:foregroundMark x1="24390" y1="63415" x2="46341" y2="65854"/>
                          <a14:foregroundMark x1="36585" y1="68293" x2="24390" y2="65854"/>
                          <a14:foregroundMark x1="26829" y1="68293" x2="34146" y2="68293"/>
                          <a14:foregroundMark x1="70732" y1="48780" x2="80488" y2="51220"/>
                          <a14:foregroundMark x1="73171" y1="39024" x2="80488" y2="39024"/>
                          <a14:foregroundMark x1="78049" y1="39024" x2="80488" y2="41463"/>
                        </a14:backgroundRemoval>
                      </a14:imgEffect>
                    </a14:imgLayer>
                  </a14:imgProps>
                </a:ext>
                <a:ext uri="{28A0092B-C50C-407E-A947-70E740481C1C}">
                  <a14:useLocalDpi xmlns:a14="http://schemas.microsoft.com/office/drawing/2010/main"/>
                </a:ext>
              </a:extLst>
            </a:blip>
            <a:srcRect/>
            <a:stretch/>
          </p:blipFill>
          <p:spPr bwMode="auto">
            <a:xfrm>
              <a:off x="6646242" y="4433249"/>
              <a:ext cx="191480" cy="250262"/>
            </a:xfrm>
            <a:prstGeom prst="rect">
              <a:avLst/>
            </a:prstGeom>
            <a:noFill/>
            <a:ln w="12700">
              <a:noFill/>
            </a:ln>
            <a:extLst>
              <a:ext uri="{909E8E84-426E-40DD-AFC4-6F175D3DCCD1}">
                <a14:hiddenFill xmlns:a14="http://schemas.microsoft.com/office/drawing/2010/main">
                  <a:solidFill>
                    <a:srgbClr val="FFFFFF"/>
                  </a:solidFill>
                </a14:hiddenFill>
              </a:ext>
            </a:extLst>
          </p:spPr>
        </p:pic>
        <p:sp>
          <p:nvSpPr>
            <p:cNvPr id="155" name="Graphic 8" descr="Lightning bolt">
              <a:extLst>
                <a:ext uri="{FF2B5EF4-FFF2-40B4-BE49-F238E27FC236}">
                  <a16:creationId xmlns:a16="http://schemas.microsoft.com/office/drawing/2014/main" id="{9A79A02A-1D9E-48C8-9A15-255B4B6DEC31}"/>
                </a:ext>
              </a:extLst>
            </p:cNvPr>
            <p:cNvSpPr/>
            <p:nvPr/>
          </p:nvSpPr>
          <p:spPr>
            <a:xfrm>
              <a:off x="6753130" y="4426719"/>
              <a:ext cx="84592" cy="92677"/>
            </a:xfrm>
            <a:custGeom>
              <a:avLst/>
              <a:gdLst>
                <a:gd name="connsiteX0" fmla="*/ 64294 w 390525"/>
                <a:gd name="connsiteY0" fmla="*/ 785908 h 790575"/>
                <a:gd name="connsiteX1" fmla="*/ 169069 w 390525"/>
                <a:gd name="connsiteY1" fmla="*/ 433483 h 790575"/>
                <a:gd name="connsiteX2" fmla="*/ 7144 w 390525"/>
                <a:gd name="connsiteY2" fmla="*/ 433483 h 790575"/>
                <a:gd name="connsiteX3" fmla="*/ 87344 w 390525"/>
                <a:gd name="connsiteY3" fmla="*/ 7144 h 790575"/>
                <a:gd name="connsiteX4" fmla="*/ 326993 w 390525"/>
                <a:gd name="connsiteY4" fmla="*/ 7144 h 790575"/>
                <a:gd name="connsiteX5" fmla="*/ 226219 w 390525"/>
                <a:gd name="connsiteY5" fmla="*/ 319183 h 790575"/>
                <a:gd name="connsiteX6" fmla="*/ 388144 w 390525"/>
                <a:gd name="connsiteY6" fmla="*/ 319183 h 790575"/>
                <a:gd name="connsiteX7" fmla="*/ 64294 w 390525"/>
                <a:gd name="connsiteY7" fmla="*/ 785908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25" h="790575">
                  <a:moveTo>
                    <a:pt x="64294" y="785908"/>
                  </a:moveTo>
                  <a:lnTo>
                    <a:pt x="169069" y="433483"/>
                  </a:lnTo>
                  <a:lnTo>
                    <a:pt x="7144" y="433483"/>
                  </a:lnTo>
                  <a:lnTo>
                    <a:pt x="87344" y="7144"/>
                  </a:lnTo>
                  <a:lnTo>
                    <a:pt x="326993" y="7144"/>
                  </a:lnTo>
                  <a:lnTo>
                    <a:pt x="226219" y="319183"/>
                  </a:lnTo>
                  <a:lnTo>
                    <a:pt x="388144" y="319183"/>
                  </a:lnTo>
                  <a:lnTo>
                    <a:pt x="64294" y="785908"/>
                  </a:lnTo>
                  <a:close/>
                </a:path>
              </a:pathLst>
            </a:custGeom>
            <a:solidFill>
              <a:srgbClr val="0070C0"/>
            </a:solidFill>
            <a:ln w="9525" cap="flat">
              <a:solidFill>
                <a:srgbClr val="0070C0"/>
              </a:solidFill>
              <a:prstDash val="solid"/>
              <a:miter/>
            </a:ln>
          </p:spPr>
          <p:txBody>
            <a:bodyPr rtlCol="0" anchor="ctr"/>
            <a:lstStyle/>
            <a:p>
              <a:pPr defTabSz="1828710">
                <a:defRPr/>
              </a:pPr>
              <a:endParaRPr lang="en-US" sz="7200">
                <a:solidFill>
                  <a:srgbClr val="000000"/>
                </a:solidFill>
              </a:endParaRPr>
            </a:p>
          </p:txBody>
        </p:sp>
      </p:grpSp>
      <p:sp>
        <p:nvSpPr>
          <p:cNvPr id="78" name="Rectangle 77">
            <a:extLst>
              <a:ext uri="{FF2B5EF4-FFF2-40B4-BE49-F238E27FC236}">
                <a16:creationId xmlns:a16="http://schemas.microsoft.com/office/drawing/2014/main" id="{7AC1D9C1-B969-4F94-BFD9-D59E1272D32A}"/>
              </a:ext>
            </a:extLst>
          </p:cNvPr>
          <p:cNvSpPr/>
          <p:nvPr/>
        </p:nvSpPr>
        <p:spPr>
          <a:xfrm>
            <a:off x="13046804" y="7172375"/>
            <a:ext cx="986304" cy="35405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1828710">
              <a:defRPr/>
            </a:pPr>
            <a:r>
              <a:rPr lang="en-US" sz="1600" dirty="0">
                <a:solidFill>
                  <a:srgbClr val="FFFFFF"/>
                </a:solidFill>
                <a:latin typeface="Arial"/>
              </a:rPr>
              <a:t>2MHz</a:t>
            </a:r>
          </a:p>
        </p:txBody>
      </p:sp>
      <p:sp>
        <p:nvSpPr>
          <p:cNvPr id="80" name="TextBox 79">
            <a:extLst>
              <a:ext uri="{FF2B5EF4-FFF2-40B4-BE49-F238E27FC236}">
                <a16:creationId xmlns:a16="http://schemas.microsoft.com/office/drawing/2014/main" id="{20A7C0D1-CE2E-4F1F-8211-751ADAA9266C}"/>
              </a:ext>
            </a:extLst>
          </p:cNvPr>
          <p:cNvSpPr txBox="1"/>
          <p:nvPr/>
        </p:nvSpPr>
        <p:spPr>
          <a:xfrm>
            <a:off x="14005887" y="7071238"/>
            <a:ext cx="3382657" cy="400110"/>
          </a:xfrm>
          <a:prstGeom prst="rect">
            <a:avLst/>
          </a:prstGeom>
          <a:noFill/>
        </p:spPr>
        <p:txBody>
          <a:bodyPr wrap="none" rtlCol="0">
            <a:spAutoFit/>
          </a:bodyPr>
          <a:lstStyle/>
          <a:p>
            <a:pPr defTabSz="1828710">
              <a:defRPr/>
            </a:pPr>
            <a:r>
              <a:rPr lang="en-US" sz="2000" dirty="0">
                <a:solidFill>
                  <a:srgbClr val="000000"/>
                </a:solidFill>
              </a:rPr>
              <a:t>Recommend FSW= 2.2MHz</a:t>
            </a:r>
          </a:p>
        </p:txBody>
      </p:sp>
      <p:sp>
        <p:nvSpPr>
          <p:cNvPr id="178" name="Rectangle 177">
            <a:extLst>
              <a:ext uri="{FF2B5EF4-FFF2-40B4-BE49-F238E27FC236}">
                <a16:creationId xmlns:a16="http://schemas.microsoft.com/office/drawing/2014/main" id="{53729A7C-0CB9-4844-8960-24AFD5E55206}"/>
              </a:ext>
            </a:extLst>
          </p:cNvPr>
          <p:cNvSpPr/>
          <p:nvPr/>
        </p:nvSpPr>
        <p:spPr>
          <a:xfrm>
            <a:off x="8150942" y="4208172"/>
            <a:ext cx="941976" cy="291404"/>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defTabSz="1828710">
              <a:defRPr/>
            </a:pPr>
            <a:r>
              <a:rPr lang="en-US" sz="1600" dirty="0">
                <a:solidFill>
                  <a:srgbClr val="FFFFFF"/>
                </a:solidFill>
                <a:latin typeface="Arial"/>
              </a:rPr>
              <a:t>2MHz</a:t>
            </a:r>
          </a:p>
        </p:txBody>
      </p:sp>
      <p:pic>
        <p:nvPicPr>
          <p:cNvPr id="74" name="Picture 6" descr="Cutout Silhouette Usb Hub Icon Stock Illustration - Download Image Now -  iStock">
            <a:extLst>
              <a:ext uri="{FF2B5EF4-FFF2-40B4-BE49-F238E27FC236}">
                <a16:creationId xmlns:a16="http://schemas.microsoft.com/office/drawing/2014/main" id="{30B955FD-FE4E-490E-B7C4-AE9B4897813D}"/>
              </a:ext>
            </a:extLst>
          </p:cNvPr>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ackgroundRemoval t="0" b="100000" l="0" r="100000">
                        <a14:foregroundMark x1="25000" y1="23810" x2="25000" y2="23810"/>
                        <a14:foregroundMark x1="18750" y1="19048" x2="18750" y2="19048"/>
                        <a14:foregroundMark x1="21875" y1="19048" x2="21875" y2="19048"/>
                        <a14:foregroundMark x1="21875" y1="19048" x2="21875" y2="19048"/>
                        <a14:foregroundMark x1="25000" y1="40476" x2="25000" y2="40476"/>
                        <a14:foregroundMark x1="25000" y1="40476" x2="25000" y2="40476"/>
                        <a14:foregroundMark x1="34375" y1="19048" x2="34375" y2="19048"/>
                        <a14:foregroundMark x1="34375" y1="19048" x2="34375" y2="19048"/>
                        <a14:foregroundMark x1="31250" y1="42857" x2="31250" y2="42857"/>
                        <a14:foregroundMark x1="31250" y1="42857" x2="31250" y2="42857"/>
                        <a14:foregroundMark x1="18750" y1="42857" x2="18750" y2="42857"/>
                        <a14:foregroundMark x1="28125" y1="40476" x2="28125" y2="40476"/>
                        <a14:foregroundMark x1="34375" y1="42857" x2="34375" y2="42857"/>
                        <a14:foregroundMark x1="37500" y1="21429" x2="37500" y2="21429"/>
                        <a14:foregroundMark x1="40625" y1="19048" x2="40625" y2="19048"/>
                        <a14:foregroundMark x1="43750" y1="23810" x2="18750" y2="28571"/>
                        <a14:foregroundMark x1="21875" y1="35714" x2="43750" y2="50000"/>
                        <a14:foregroundMark x1="25000" y1="59524" x2="15625" y2="71429"/>
                        <a14:foregroundMark x1="21875" y1="61905" x2="43750" y2="64286"/>
                        <a14:foregroundMark x1="34375" y1="66667" x2="18750" y2="66667"/>
                        <a14:foregroundMark x1="21875" y1="66667" x2="31250" y2="66667"/>
                        <a14:foregroundMark x1="71875" y1="45238" x2="84375" y2="47619"/>
                        <a14:foregroundMark x1="75000" y1="35714" x2="84375" y2="35714"/>
                        <a14:foregroundMark x1="81250" y1="35714" x2="84375" y2="35714"/>
                      </a14:backgroundRemoval>
                    </a14:imgEffect>
                  </a14:imgLayer>
                </a14:imgProps>
              </a:ext>
              <a:ext uri="{28A0092B-C50C-407E-A947-70E740481C1C}">
                <a14:useLocalDpi xmlns:a14="http://schemas.microsoft.com/office/drawing/2010/main"/>
              </a:ext>
            </a:extLst>
          </a:blip>
          <a:srcRect/>
          <a:stretch/>
        </p:blipFill>
        <p:spPr bwMode="auto">
          <a:xfrm>
            <a:off x="3937550" y="4247801"/>
            <a:ext cx="262636" cy="354050"/>
          </a:xfrm>
          <a:prstGeom prst="rect">
            <a:avLst/>
          </a:prstGeom>
          <a:noFill/>
          <a:ln w="12700">
            <a:noFill/>
          </a:ln>
          <a:effectLst>
            <a:glow rad="127000">
              <a:srgbClr val="C00000"/>
            </a:glow>
          </a:effectLst>
          <a:extLst>
            <a:ext uri="{909E8E84-426E-40DD-AFC4-6F175D3DCCD1}">
              <a14:hiddenFill xmlns:a14="http://schemas.microsoft.com/office/drawing/2010/main">
                <a:solidFill>
                  <a:srgbClr val="FFFFFF"/>
                </a:solidFill>
              </a14:hiddenFill>
            </a:ext>
          </a:extLst>
        </p:spPr>
      </p:pic>
      <p:pic>
        <p:nvPicPr>
          <p:cNvPr id="81" name="Picture 6" descr="Cutout Silhouette Usb Hub Icon Stock Illustration - Download Image Now -  iStock">
            <a:extLst>
              <a:ext uri="{FF2B5EF4-FFF2-40B4-BE49-F238E27FC236}">
                <a16:creationId xmlns:a16="http://schemas.microsoft.com/office/drawing/2014/main" id="{23C7181F-9AAF-440A-AF50-5CFA3873DB12}"/>
              </a:ext>
            </a:extLst>
          </p:cNvPr>
          <p:cNvPicPr>
            <a:picLocks noChangeAspect="1" noChangeArrowheads="1"/>
          </p:cNvPicPr>
          <p:nvPr/>
        </p:nvPicPr>
        <p:blipFill rotWithShape="1">
          <a:blip r:embed="rId8" cstate="print">
            <a:extLst>
              <a:ext uri="{BEBA8EAE-BF5A-486C-A8C5-ECC9F3942E4B}">
                <a14:imgProps xmlns:a14="http://schemas.microsoft.com/office/drawing/2010/main">
                  <a14:imgLayer r:embed="rId9">
                    <a14:imgEffect>
                      <a14:backgroundRemoval t="0" b="100000" l="0" r="100000">
                        <a14:foregroundMark x1="25000" y1="23810" x2="25000" y2="23810"/>
                        <a14:foregroundMark x1="18750" y1="19048" x2="18750" y2="19048"/>
                        <a14:foregroundMark x1="21875" y1="19048" x2="21875" y2="19048"/>
                        <a14:foregroundMark x1="21875" y1="19048" x2="21875" y2="19048"/>
                        <a14:foregroundMark x1="25000" y1="40476" x2="25000" y2="40476"/>
                        <a14:foregroundMark x1="25000" y1="40476" x2="25000" y2="40476"/>
                        <a14:foregroundMark x1="34375" y1="19048" x2="34375" y2="19048"/>
                        <a14:foregroundMark x1="34375" y1="19048" x2="34375" y2="19048"/>
                        <a14:foregroundMark x1="31250" y1="42857" x2="31250" y2="42857"/>
                        <a14:foregroundMark x1="31250" y1="42857" x2="31250" y2="42857"/>
                        <a14:foregroundMark x1="18750" y1="42857" x2="18750" y2="42857"/>
                        <a14:foregroundMark x1="28125" y1="40476" x2="28125" y2="40476"/>
                        <a14:foregroundMark x1="34375" y1="42857" x2="34375" y2="42857"/>
                        <a14:foregroundMark x1="37500" y1="21429" x2="37500" y2="21429"/>
                        <a14:foregroundMark x1="40625" y1="19048" x2="40625" y2="19048"/>
                        <a14:foregroundMark x1="43750" y1="23810" x2="18750" y2="28571"/>
                        <a14:foregroundMark x1="21875" y1="35714" x2="43750" y2="50000"/>
                        <a14:foregroundMark x1="25000" y1="59524" x2="15625" y2="71429"/>
                        <a14:foregroundMark x1="21875" y1="61905" x2="43750" y2="64286"/>
                        <a14:foregroundMark x1="34375" y1="66667" x2="18750" y2="66667"/>
                        <a14:foregroundMark x1="21875" y1="66667" x2="31250" y2="66667"/>
                        <a14:foregroundMark x1="71875" y1="45238" x2="84375" y2="47619"/>
                        <a14:foregroundMark x1="75000" y1="35714" x2="84375" y2="35714"/>
                        <a14:foregroundMark x1="81250" y1="35714" x2="84375" y2="35714"/>
                      </a14:backgroundRemoval>
                    </a14:imgEffect>
                  </a14:imgLayer>
                </a14:imgProps>
              </a:ext>
              <a:ext uri="{28A0092B-C50C-407E-A947-70E740481C1C}">
                <a14:useLocalDpi xmlns:a14="http://schemas.microsoft.com/office/drawing/2010/main"/>
              </a:ext>
            </a:extLst>
          </a:blip>
          <a:srcRect/>
          <a:stretch/>
        </p:blipFill>
        <p:spPr bwMode="auto">
          <a:xfrm>
            <a:off x="6721004" y="4309815"/>
            <a:ext cx="262636" cy="354050"/>
          </a:xfrm>
          <a:prstGeom prst="rect">
            <a:avLst/>
          </a:prstGeom>
          <a:noFill/>
          <a:ln w="12700">
            <a:noFill/>
          </a:ln>
          <a:effectLst>
            <a:glow rad="127000">
              <a:srgbClr val="C00000"/>
            </a:glow>
          </a:effectLst>
          <a:extLst>
            <a:ext uri="{909E8E84-426E-40DD-AFC4-6F175D3DCCD1}">
              <a14:hiddenFill xmlns:a14="http://schemas.microsoft.com/office/drawing/2010/main">
                <a:solidFill>
                  <a:srgbClr val="FFFFFF"/>
                </a:solidFill>
              </a14:hiddenFill>
            </a:ext>
          </a:extLst>
        </p:spPr>
      </p:pic>
      <p:sp>
        <p:nvSpPr>
          <p:cNvPr id="82" name="Rectangle 81">
            <a:extLst>
              <a:ext uri="{FF2B5EF4-FFF2-40B4-BE49-F238E27FC236}">
                <a16:creationId xmlns:a16="http://schemas.microsoft.com/office/drawing/2014/main" id="{E636CB18-7CA9-4062-8CC7-B94E0C8B9FF1}"/>
              </a:ext>
            </a:extLst>
          </p:cNvPr>
          <p:cNvSpPr/>
          <p:nvPr/>
        </p:nvSpPr>
        <p:spPr>
          <a:xfrm>
            <a:off x="3608534" y="8887696"/>
            <a:ext cx="10042452" cy="400110"/>
          </a:xfrm>
          <a:prstGeom prst="rect">
            <a:avLst/>
          </a:prstGeom>
        </p:spPr>
        <p:txBody>
          <a:bodyPr wrap="square">
            <a:spAutoFit/>
          </a:bodyPr>
          <a:lstStyle/>
          <a:p>
            <a:r>
              <a:rPr lang="en-US" sz="2000" i="1" dirty="0"/>
              <a:t>*Short to GND to set the default </a:t>
            </a:r>
            <a:r>
              <a:rPr lang="en-US" sz="2000" i="1" dirty="0">
                <a:solidFill>
                  <a:srgbClr val="FF0000"/>
                </a:solidFill>
              </a:rPr>
              <a:t>2.84-A </a:t>
            </a:r>
            <a:r>
              <a:rPr lang="en-US" sz="2000" i="1" dirty="0"/>
              <a:t>current limit for Type A port</a:t>
            </a:r>
          </a:p>
        </p:txBody>
      </p:sp>
    </p:spTree>
    <p:extLst>
      <p:ext uri="{BB962C8B-B14F-4D97-AF65-F5344CB8AC3E}">
        <p14:creationId xmlns:p14="http://schemas.microsoft.com/office/powerpoint/2010/main" val="318904609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3DBBD-9A5B-4B9C-BC7A-17254E55701C}"/>
              </a:ext>
            </a:extLst>
          </p:cNvPr>
          <p:cNvSpPr>
            <a:spLocks noGrp="1"/>
          </p:cNvSpPr>
          <p:nvPr>
            <p:ph type="title"/>
          </p:nvPr>
        </p:nvSpPr>
        <p:spPr>
          <a:xfrm>
            <a:off x="452823" y="142265"/>
            <a:ext cx="18134986" cy="1221582"/>
          </a:xfrm>
        </p:spPr>
        <p:txBody>
          <a:bodyPr/>
          <a:lstStyle/>
          <a:p>
            <a:r>
              <a:rPr lang="en-US" sz="4800" dirty="0"/>
              <a:t>All-in-one USB-C and USB-A charging port products</a:t>
            </a:r>
          </a:p>
        </p:txBody>
      </p:sp>
      <p:sp>
        <p:nvSpPr>
          <p:cNvPr id="4" name="Slide Number Placeholder 3">
            <a:extLst>
              <a:ext uri="{FF2B5EF4-FFF2-40B4-BE49-F238E27FC236}">
                <a16:creationId xmlns:a16="http://schemas.microsoft.com/office/drawing/2014/main" id="{0546953C-C97A-4543-8F69-01AC4F6513E2}"/>
              </a:ext>
            </a:extLst>
          </p:cNvPr>
          <p:cNvSpPr>
            <a:spLocks noGrp="1"/>
          </p:cNvSpPr>
          <p:nvPr>
            <p:ph type="sldNum" sz="quarter" idx="10"/>
          </p:nvPr>
        </p:nvSpPr>
        <p:spPr/>
        <p:txBody>
          <a:bodyPr/>
          <a:lstStyle/>
          <a:p>
            <a:pPr defTabSz="1828710" fontAlgn="base">
              <a:spcBef>
                <a:spcPct val="0"/>
              </a:spcBef>
              <a:spcAft>
                <a:spcPct val="0"/>
              </a:spcAft>
              <a:defRPr/>
            </a:pPr>
            <a:fld id="{2B97888F-6AF7-4263-B69D-592D8C33BAC7}" type="slidenum">
              <a:rPr lang="en-US">
                <a:solidFill>
                  <a:srgbClr val="000000"/>
                </a:solidFill>
                <a:latin typeface="Arial" charset="0"/>
              </a:rPr>
              <a:pPr defTabSz="1828710" fontAlgn="base">
                <a:spcBef>
                  <a:spcPct val="0"/>
                </a:spcBef>
                <a:spcAft>
                  <a:spcPct val="0"/>
                </a:spcAft>
                <a:defRPr/>
              </a:pPr>
              <a:t>46</a:t>
            </a:fld>
            <a:endParaRPr lang="en-US">
              <a:solidFill>
                <a:srgbClr val="000000"/>
              </a:solidFill>
              <a:latin typeface="Arial" charset="0"/>
            </a:endParaRPr>
          </a:p>
        </p:txBody>
      </p:sp>
      <p:graphicFrame>
        <p:nvGraphicFramePr>
          <p:cNvPr id="3" name="Table 2">
            <a:extLst>
              <a:ext uri="{FF2B5EF4-FFF2-40B4-BE49-F238E27FC236}">
                <a16:creationId xmlns:a16="http://schemas.microsoft.com/office/drawing/2014/main" id="{96166295-A2A9-423F-96A1-3238122F9379}"/>
              </a:ext>
            </a:extLst>
          </p:cNvPr>
          <p:cNvGraphicFramePr>
            <a:graphicFrameLocks noGrp="1"/>
          </p:cNvGraphicFramePr>
          <p:nvPr>
            <p:extLst>
              <p:ext uri="{D42A27DB-BD31-4B8C-83A1-F6EECF244321}">
                <p14:modId xmlns:p14="http://schemas.microsoft.com/office/powerpoint/2010/main" val="3589994295"/>
              </p:ext>
            </p:extLst>
          </p:nvPr>
        </p:nvGraphicFramePr>
        <p:xfrm>
          <a:off x="735540" y="2168560"/>
          <a:ext cx="16459200" cy="2952181"/>
        </p:xfrm>
        <a:graphic>
          <a:graphicData uri="http://schemas.openxmlformats.org/drawingml/2006/table">
            <a:tbl>
              <a:tblPr firstRow="1">
                <a:tableStyleId>{F5AB1C69-6EDB-4FF4-983F-18BD219EF322}</a:tableStyleId>
              </a:tblPr>
              <a:tblGrid>
                <a:gridCol w="1645920">
                  <a:extLst>
                    <a:ext uri="{9D8B030D-6E8A-4147-A177-3AD203B41FA5}">
                      <a16:colId xmlns:a16="http://schemas.microsoft.com/office/drawing/2014/main" val="260191918"/>
                    </a:ext>
                  </a:extLst>
                </a:gridCol>
                <a:gridCol w="1645920">
                  <a:extLst>
                    <a:ext uri="{9D8B030D-6E8A-4147-A177-3AD203B41FA5}">
                      <a16:colId xmlns:a16="http://schemas.microsoft.com/office/drawing/2014/main" val="582094784"/>
                    </a:ext>
                  </a:extLst>
                </a:gridCol>
                <a:gridCol w="1645920">
                  <a:extLst>
                    <a:ext uri="{9D8B030D-6E8A-4147-A177-3AD203B41FA5}">
                      <a16:colId xmlns:a16="http://schemas.microsoft.com/office/drawing/2014/main" val="2562926743"/>
                    </a:ext>
                  </a:extLst>
                </a:gridCol>
                <a:gridCol w="1645920">
                  <a:extLst>
                    <a:ext uri="{9D8B030D-6E8A-4147-A177-3AD203B41FA5}">
                      <a16:colId xmlns:a16="http://schemas.microsoft.com/office/drawing/2014/main" val="2365137571"/>
                    </a:ext>
                  </a:extLst>
                </a:gridCol>
                <a:gridCol w="1645920">
                  <a:extLst>
                    <a:ext uri="{9D8B030D-6E8A-4147-A177-3AD203B41FA5}">
                      <a16:colId xmlns:a16="http://schemas.microsoft.com/office/drawing/2014/main" val="1300022160"/>
                    </a:ext>
                  </a:extLst>
                </a:gridCol>
                <a:gridCol w="1645920">
                  <a:extLst>
                    <a:ext uri="{9D8B030D-6E8A-4147-A177-3AD203B41FA5}">
                      <a16:colId xmlns:a16="http://schemas.microsoft.com/office/drawing/2014/main" val="1396279579"/>
                    </a:ext>
                  </a:extLst>
                </a:gridCol>
                <a:gridCol w="1645920">
                  <a:extLst>
                    <a:ext uri="{9D8B030D-6E8A-4147-A177-3AD203B41FA5}">
                      <a16:colId xmlns:a16="http://schemas.microsoft.com/office/drawing/2014/main" val="1381128045"/>
                    </a:ext>
                  </a:extLst>
                </a:gridCol>
                <a:gridCol w="1645920">
                  <a:extLst>
                    <a:ext uri="{9D8B030D-6E8A-4147-A177-3AD203B41FA5}">
                      <a16:colId xmlns:a16="http://schemas.microsoft.com/office/drawing/2014/main" val="2022151215"/>
                    </a:ext>
                  </a:extLst>
                </a:gridCol>
                <a:gridCol w="1645920">
                  <a:extLst>
                    <a:ext uri="{9D8B030D-6E8A-4147-A177-3AD203B41FA5}">
                      <a16:colId xmlns:a16="http://schemas.microsoft.com/office/drawing/2014/main" val="4239966997"/>
                    </a:ext>
                  </a:extLst>
                </a:gridCol>
                <a:gridCol w="1645920">
                  <a:extLst>
                    <a:ext uri="{9D8B030D-6E8A-4147-A177-3AD203B41FA5}">
                      <a16:colId xmlns:a16="http://schemas.microsoft.com/office/drawing/2014/main" val="1822169748"/>
                    </a:ext>
                  </a:extLst>
                </a:gridCol>
              </a:tblGrid>
              <a:tr h="871178">
                <a:tc>
                  <a:txBody>
                    <a:bodyPr/>
                    <a:lstStyle/>
                    <a:p>
                      <a:pPr algn="ctr" fontAlgn="b">
                        <a:lnSpc>
                          <a:spcPct val="125000"/>
                        </a:lnSpc>
                      </a:pPr>
                      <a:r>
                        <a:rPr lang="en-US" sz="1600" b="1" u="none" strike="noStrike" kern="1200" dirty="0">
                          <a:solidFill>
                            <a:schemeClr val="lt1"/>
                          </a:solidFill>
                          <a:effectLst/>
                          <a:latin typeface="+mn-lt"/>
                          <a:ea typeface="+mn-ea"/>
                          <a:cs typeface="+mn-cs"/>
                        </a:rPr>
                        <a:t>PN</a:t>
                      </a:r>
                    </a:p>
                  </a:txBody>
                  <a:tcPr marL="6434" marR="6434" marT="6434" marB="0" anchor="ctr"/>
                </a:tc>
                <a:tc>
                  <a:txBody>
                    <a:bodyPr/>
                    <a:lstStyle/>
                    <a:p>
                      <a:pPr algn="ctr" fontAlgn="b">
                        <a:lnSpc>
                          <a:spcPct val="125000"/>
                        </a:lnSpc>
                      </a:pPr>
                      <a:r>
                        <a:rPr lang="en-US" sz="1600" b="1" u="none" strike="noStrike" kern="1200" dirty="0">
                          <a:solidFill>
                            <a:schemeClr val="lt1"/>
                          </a:solidFill>
                          <a:effectLst/>
                          <a:latin typeface="+mn-lt"/>
                          <a:ea typeface="+mn-ea"/>
                          <a:cs typeface="+mn-cs"/>
                        </a:rPr>
                        <a:t>Port </a:t>
                      </a:r>
                    </a:p>
                    <a:p>
                      <a:pPr algn="ctr" fontAlgn="b">
                        <a:lnSpc>
                          <a:spcPct val="125000"/>
                        </a:lnSpc>
                      </a:pPr>
                      <a:r>
                        <a:rPr lang="en-US" sz="1600" b="1" u="none" strike="noStrike" kern="1200" dirty="0">
                          <a:solidFill>
                            <a:schemeClr val="lt1"/>
                          </a:solidFill>
                          <a:effectLst/>
                          <a:latin typeface="+mn-lt"/>
                          <a:ea typeface="+mn-ea"/>
                          <a:cs typeface="+mn-cs"/>
                        </a:rPr>
                        <a:t>Type</a:t>
                      </a:r>
                    </a:p>
                  </a:txBody>
                  <a:tcPr marL="6434" marR="6434" marT="6434" marB="0" anchor="ctr"/>
                </a:tc>
                <a:tc>
                  <a:txBody>
                    <a:bodyPr/>
                    <a:lstStyle/>
                    <a:p>
                      <a:pPr algn="ctr" fontAlgn="b">
                        <a:lnSpc>
                          <a:spcPct val="125000"/>
                        </a:lnSpc>
                      </a:pPr>
                      <a:r>
                        <a:rPr lang="en-US" sz="1600" b="1" u="none" strike="noStrike" kern="1200" dirty="0">
                          <a:solidFill>
                            <a:schemeClr val="lt1"/>
                          </a:solidFill>
                          <a:effectLst/>
                          <a:latin typeface="+mn-lt"/>
                          <a:ea typeface="+mn-ea"/>
                          <a:cs typeface="+mn-cs"/>
                        </a:rPr>
                        <a:t>BC1.2 Mode(s) </a:t>
                      </a:r>
                    </a:p>
                    <a:p>
                      <a:pPr algn="ctr" fontAlgn="b">
                        <a:lnSpc>
                          <a:spcPct val="125000"/>
                        </a:lnSpc>
                      </a:pPr>
                      <a:r>
                        <a:rPr lang="en-US" sz="1600" b="1" u="none" strike="noStrike" kern="1200" dirty="0">
                          <a:solidFill>
                            <a:schemeClr val="lt1"/>
                          </a:solidFill>
                          <a:effectLst/>
                          <a:latin typeface="+mn-lt"/>
                          <a:ea typeface="+mn-ea"/>
                          <a:cs typeface="+mn-cs"/>
                        </a:rPr>
                        <a:t>Supported</a:t>
                      </a:r>
                    </a:p>
                  </a:txBody>
                  <a:tcPr marL="6434" marR="6434" marT="6434" marB="0" anchor="ctr"/>
                </a:tc>
                <a:tc>
                  <a:txBody>
                    <a:bodyPr/>
                    <a:lstStyle/>
                    <a:p>
                      <a:pPr marL="0" marR="0" lvl="0" indent="0" algn="ctr" defTabSz="1015695" rtl="0" eaLnBrk="1" fontAlgn="b" latinLnBrk="0" hangingPunct="1">
                        <a:lnSpc>
                          <a:spcPct val="125000"/>
                        </a:lnSpc>
                        <a:spcBef>
                          <a:spcPts val="0"/>
                        </a:spcBef>
                        <a:spcAft>
                          <a:spcPts val="0"/>
                        </a:spcAft>
                        <a:buClrTx/>
                        <a:buSzTx/>
                        <a:buFontTx/>
                        <a:buNone/>
                        <a:tabLst/>
                        <a:defRPr/>
                      </a:pPr>
                      <a:r>
                        <a:rPr lang="en-US" sz="1600" b="1" u="none" strike="noStrike" kern="1200" dirty="0">
                          <a:solidFill>
                            <a:schemeClr val="lt1"/>
                          </a:solidFill>
                          <a:effectLst/>
                          <a:latin typeface="+mn-lt"/>
                          <a:ea typeface="+mn-ea"/>
                          <a:cs typeface="+mn-cs"/>
                        </a:rPr>
                        <a:t>Fault Indication</a:t>
                      </a:r>
                    </a:p>
                  </a:txBody>
                  <a:tcPr marL="6434" marR="6434" marT="6434" marB="0" anchor="ctr"/>
                </a:tc>
                <a:tc>
                  <a:txBody>
                    <a:bodyPr/>
                    <a:lstStyle/>
                    <a:p>
                      <a:pPr algn="ctr" fontAlgn="b">
                        <a:lnSpc>
                          <a:spcPct val="125000"/>
                        </a:lnSpc>
                      </a:pPr>
                      <a:r>
                        <a:rPr lang="en-US" sz="1600" u="none" strike="noStrike" dirty="0">
                          <a:effectLst/>
                        </a:rPr>
                        <a:t>Short to </a:t>
                      </a:r>
                    </a:p>
                    <a:p>
                      <a:pPr algn="ctr" fontAlgn="b">
                        <a:lnSpc>
                          <a:spcPct val="125000"/>
                        </a:lnSpc>
                      </a:pPr>
                      <a:r>
                        <a:rPr lang="en-US" sz="1600" u="none" strike="noStrike" dirty="0">
                          <a:effectLst/>
                        </a:rPr>
                        <a:t>Battery</a:t>
                      </a:r>
                    </a:p>
                    <a:p>
                      <a:pPr algn="ctr" fontAlgn="b">
                        <a:lnSpc>
                          <a:spcPct val="125000"/>
                        </a:lnSpc>
                      </a:pPr>
                      <a:r>
                        <a:rPr lang="en-US" sz="1600" u="none" strike="noStrike" dirty="0">
                          <a:effectLst/>
                        </a:rPr>
                        <a:t>protection</a:t>
                      </a:r>
                      <a:endParaRPr lang="en-US" sz="1600" b="0" i="0" u="none" strike="noStrike" dirty="0">
                        <a:solidFill>
                          <a:srgbClr val="000000"/>
                        </a:solidFill>
                        <a:effectLst/>
                        <a:latin typeface="Calibri" panose="020F0502020204030204" pitchFamily="34" charset="0"/>
                      </a:endParaRPr>
                    </a:p>
                  </a:txBody>
                  <a:tcPr marL="6434" marR="6434" marT="6434" marB="0" anchor="ctr"/>
                </a:tc>
                <a:tc>
                  <a:txBody>
                    <a:bodyPr/>
                    <a:lstStyle/>
                    <a:p>
                      <a:pPr algn="ctr" fontAlgn="b">
                        <a:lnSpc>
                          <a:spcPct val="125000"/>
                        </a:lnSpc>
                      </a:pPr>
                      <a:r>
                        <a:rPr lang="en-US" sz="1600" u="none" strike="noStrike" dirty="0">
                          <a:effectLst/>
                        </a:rPr>
                        <a:t>IEC</a:t>
                      </a:r>
                    </a:p>
                    <a:p>
                      <a:pPr algn="ctr" fontAlgn="b">
                        <a:lnSpc>
                          <a:spcPct val="125000"/>
                        </a:lnSpc>
                      </a:pPr>
                      <a:r>
                        <a:rPr lang="en-US" sz="1600" u="none" strike="noStrike" dirty="0">
                          <a:effectLst/>
                        </a:rPr>
                        <a:t>ESD</a:t>
                      </a:r>
                      <a:endParaRPr lang="en-US" sz="1600" b="0" i="0" u="none" strike="noStrike" dirty="0">
                        <a:solidFill>
                          <a:srgbClr val="000000"/>
                        </a:solidFill>
                        <a:effectLst/>
                        <a:latin typeface="Calibri" panose="020F0502020204030204" pitchFamily="34" charset="0"/>
                      </a:endParaRPr>
                    </a:p>
                  </a:txBody>
                  <a:tcPr marL="6434" marR="6434" marT="6434" marB="0" anchor="ctr"/>
                </a:tc>
                <a:tc>
                  <a:txBody>
                    <a:bodyPr/>
                    <a:lstStyle/>
                    <a:p>
                      <a:pPr algn="ctr" fontAlgn="b">
                        <a:lnSpc>
                          <a:spcPct val="125000"/>
                        </a:lnSpc>
                      </a:pPr>
                      <a:r>
                        <a:rPr lang="en-US" sz="1600" b="1" u="none" strike="noStrike" kern="1200" dirty="0">
                          <a:solidFill>
                            <a:schemeClr val="lt1"/>
                          </a:solidFill>
                          <a:effectLst/>
                          <a:latin typeface="+mn-lt"/>
                          <a:ea typeface="+mn-ea"/>
                          <a:cs typeface="+mn-cs"/>
                        </a:rPr>
                        <a:t>Thermal Mgmt.</a:t>
                      </a:r>
                    </a:p>
                  </a:txBody>
                  <a:tcPr marL="6434" marR="6434" marT="6434" marB="0" anchor="ctr"/>
                </a:tc>
                <a:tc>
                  <a:txBody>
                    <a:bodyPr/>
                    <a:lstStyle/>
                    <a:p>
                      <a:pPr algn="ctr" fontAlgn="b">
                        <a:lnSpc>
                          <a:spcPct val="125000"/>
                        </a:lnSpc>
                      </a:pPr>
                      <a:r>
                        <a:rPr lang="en-US" sz="1600" u="none" strike="noStrike" dirty="0" err="1">
                          <a:effectLst/>
                        </a:rPr>
                        <a:t>MFi</a:t>
                      </a:r>
                      <a:r>
                        <a:rPr lang="en-US" sz="1600" u="none" strike="noStrike" dirty="0">
                          <a:effectLst/>
                        </a:rPr>
                        <a:t> </a:t>
                      </a:r>
                    </a:p>
                    <a:p>
                      <a:pPr algn="ctr" fontAlgn="b">
                        <a:lnSpc>
                          <a:spcPct val="125000"/>
                        </a:lnSpc>
                      </a:pPr>
                      <a:r>
                        <a:rPr lang="en-US" sz="1600" u="none" strike="noStrike" dirty="0">
                          <a:effectLst/>
                        </a:rPr>
                        <a:t>OCP</a:t>
                      </a:r>
                      <a:endParaRPr lang="en-US" sz="1600" b="0" i="0" u="none" strike="noStrike" dirty="0">
                        <a:solidFill>
                          <a:srgbClr val="000000"/>
                        </a:solidFill>
                        <a:effectLst/>
                        <a:latin typeface="Calibri" panose="020F0502020204030204" pitchFamily="34" charset="0"/>
                      </a:endParaRPr>
                    </a:p>
                  </a:txBody>
                  <a:tcPr marL="6434" marR="6434" marT="6434" marB="0" anchor="ctr"/>
                </a:tc>
                <a:tc>
                  <a:txBody>
                    <a:bodyPr/>
                    <a:lstStyle/>
                    <a:p>
                      <a:pPr algn="ctr" fontAlgn="b">
                        <a:lnSpc>
                          <a:spcPct val="125000"/>
                        </a:lnSpc>
                      </a:pPr>
                      <a:r>
                        <a:rPr lang="en-US" sz="1600" b="1" u="none" strike="noStrike" kern="1200" dirty="0" err="1">
                          <a:solidFill>
                            <a:schemeClr val="lt1"/>
                          </a:solidFill>
                          <a:effectLst/>
                          <a:latin typeface="+mn-lt"/>
                          <a:ea typeface="+mn-ea"/>
                          <a:cs typeface="+mn-cs"/>
                        </a:rPr>
                        <a:t>fsw</a:t>
                      </a:r>
                      <a:endParaRPr lang="en-US" sz="1600" b="1" u="none" strike="noStrike" kern="1200" dirty="0">
                        <a:solidFill>
                          <a:schemeClr val="lt1"/>
                        </a:solidFill>
                        <a:effectLst/>
                        <a:latin typeface="+mn-lt"/>
                        <a:ea typeface="+mn-ea"/>
                        <a:cs typeface="+mn-cs"/>
                      </a:endParaRPr>
                    </a:p>
                  </a:txBody>
                  <a:tcPr marL="6434" marR="6434" marT="6434" marB="0" anchor="ctr"/>
                </a:tc>
                <a:tc>
                  <a:txBody>
                    <a:bodyPr/>
                    <a:lstStyle/>
                    <a:p>
                      <a:pPr algn="ctr" fontAlgn="b">
                        <a:lnSpc>
                          <a:spcPct val="125000"/>
                        </a:lnSpc>
                      </a:pPr>
                      <a:r>
                        <a:rPr lang="en-US" sz="1600" b="1" u="none" strike="noStrike" kern="1200" dirty="0">
                          <a:solidFill>
                            <a:schemeClr val="lt1"/>
                          </a:solidFill>
                          <a:effectLst/>
                          <a:latin typeface="+mn-lt"/>
                          <a:ea typeface="+mn-ea"/>
                          <a:cs typeface="+mn-cs"/>
                        </a:rPr>
                        <a:t>Package</a:t>
                      </a:r>
                    </a:p>
                  </a:txBody>
                  <a:tcPr marL="6434" marR="6434" marT="6434" marB="0" anchor="ctr"/>
                </a:tc>
                <a:extLst>
                  <a:ext uri="{0D108BD9-81ED-4DB2-BD59-A6C34878D82A}">
                    <a16:rowId xmlns:a16="http://schemas.microsoft.com/office/drawing/2014/main" val="2945650260"/>
                  </a:ext>
                </a:extLst>
              </a:tr>
              <a:tr h="226780">
                <a:tc>
                  <a:txBody>
                    <a:bodyPr/>
                    <a:lstStyle/>
                    <a:p>
                      <a:pPr algn="l" fontAlgn="b">
                        <a:lnSpc>
                          <a:spcPct val="125000"/>
                        </a:lnSpc>
                      </a:pPr>
                      <a:r>
                        <a:rPr lang="en-US" sz="1400" b="1" u="none" strike="noStrike" dirty="0">
                          <a:solidFill>
                            <a:schemeClr val="accent5">
                              <a:lumMod val="50000"/>
                            </a:schemeClr>
                          </a:solidFill>
                          <a:effectLst/>
                          <a:latin typeface="+mn-lt"/>
                        </a:rPr>
                        <a:t>TPS25830A</a:t>
                      </a:r>
                      <a:endParaRPr lang="en-US" sz="1400" b="1" i="0" u="none" strike="noStrike" dirty="0">
                        <a:solidFill>
                          <a:schemeClr val="accent5">
                            <a:lumMod val="50000"/>
                          </a:schemeClr>
                        </a:solidFill>
                        <a:effectLst/>
                        <a:latin typeface="+mn-lt"/>
                      </a:endParaRPr>
                    </a:p>
                  </a:txBody>
                  <a:tcPr marL="6434" marR="6434" marT="6434" marB="0" anchor="b"/>
                </a:tc>
                <a:tc>
                  <a:txBody>
                    <a:bodyPr/>
                    <a:lstStyle/>
                    <a:p>
                      <a:pPr algn="ctr" fontAlgn="b">
                        <a:lnSpc>
                          <a:spcPct val="125000"/>
                        </a:lnSpc>
                      </a:pPr>
                      <a:r>
                        <a:rPr lang="en-US" sz="1400" b="0" i="0" u="none" strike="noStrike" dirty="0">
                          <a:solidFill>
                            <a:srgbClr val="000000"/>
                          </a:solidFill>
                          <a:effectLst/>
                          <a:latin typeface="+mn-lt"/>
                        </a:rPr>
                        <a:t> C</a:t>
                      </a:r>
                    </a:p>
                  </a:txBody>
                  <a:tcPr marL="6434" marR="6434" marT="6434" marB="0" anchor="ctr"/>
                </a:tc>
                <a:tc>
                  <a:txBody>
                    <a:bodyPr/>
                    <a:lstStyle/>
                    <a:p>
                      <a:pPr algn="ctr" fontAlgn="b">
                        <a:lnSpc>
                          <a:spcPct val="125000"/>
                        </a:lnSpc>
                      </a:pPr>
                      <a:r>
                        <a:rPr lang="en-US" sz="1400" u="none" strike="noStrike" dirty="0">
                          <a:effectLst/>
                          <a:latin typeface="+mn-lt"/>
                        </a:rPr>
                        <a:t>SDP/CDP</a:t>
                      </a:r>
                      <a:endParaRPr lang="en-US" sz="1400" b="0" i="0" u="none" strike="noStrike" dirty="0">
                        <a:solidFill>
                          <a:srgbClr val="000000"/>
                        </a:solidFill>
                        <a:effectLst/>
                        <a:latin typeface="+mn-lt"/>
                      </a:endParaRPr>
                    </a:p>
                  </a:txBody>
                  <a:tcPr marL="6434" marR="6434" marT="6434" marB="0" anchor="ctr"/>
                </a:tc>
                <a:tc>
                  <a:txBody>
                    <a:bodyPr/>
                    <a:lstStyle/>
                    <a:p>
                      <a:pPr algn="ctr" fontAlgn="b">
                        <a:lnSpc>
                          <a:spcPct val="125000"/>
                        </a:lnSpc>
                      </a:pPr>
                      <a:r>
                        <a:rPr kumimoji="0" lang="en-US" sz="1400" b="0" i="0" u="none" strike="noStrike" kern="1200" cap="none" spc="0" normalizeH="0" baseline="0" noProof="0">
                          <a:ln>
                            <a:noFill/>
                          </a:ln>
                          <a:solidFill>
                            <a:srgbClr val="000000"/>
                          </a:solidFill>
                          <a:effectLst/>
                          <a:uLnTx/>
                          <a:uFillTx/>
                          <a:latin typeface="Arial"/>
                          <a:ea typeface="+mn-ea"/>
                          <a:cs typeface="+mn-cs"/>
                        </a:rPr>
                        <a:t>Yes</a:t>
                      </a:r>
                      <a:endParaRPr lang="en-US" sz="1400" b="0" i="0" u="none" strike="noStrike" dirty="0">
                        <a:solidFill>
                          <a:srgbClr val="000000"/>
                        </a:solidFill>
                        <a:effectLst/>
                        <a:latin typeface="+mn-lt"/>
                      </a:endParaRPr>
                    </a:p>
                  </a:txBody>
                  <a:tcPr marL="6434" marR="6434" marT="6434" marB="0" anchor="ctr"/>
                </a:tc>
                <a:tc>
                  <a:txBody>
                    <a:bodyPr/>
                    <a:lstStyle/>
                    <a:p>
                      <a:pPr algn="ctr" fontAlgn="b">
                        <a:lnSpc>
                          <a:spcPct val="125000"/>
                        </a:lnSpc>
                      </a:pPr>
                      <a:r>
                        <a:rPr lang="en-US" sz="1400" u="none" strike="noStrike" dirty="0">
                          <a:effectLst/>
                          <a:latin typeface="+mn-lt"/>
                        </a:rPr>
                        <a:t>Yes</a:t>
                      </a:r>
                      <a:endParaRPr lang="en-US" sz="1400" b="0" i="0" u="none" strike="noStrike" dirty="0">
                        <a:solidFill>
                          <a:srgbClr val="000000"/>
                        </a:solidFill>
                        <a:effectLst/>
                        <a:latin typeface="+mn-lt"/>
                      </a:endParaRPr>
                    </a:p>
                  </a:txBody>
                  <a:tcPr marL="6434" marR="6434" marT="6434" marB="0" anchor="ctr"/>
                </a:tc>
                <a:tc>
                  <a:txBody>
                    <a:bodyPr/>
                    <a:lstStyle/>
                    <a:p>
                      <a:pPr algn="ctr" fontAlgn="b">
                        <a:lnSpc>
                          <a:spcPct val="125000"/>
                        </a:lnSpc>
                      </a:pPr>
                      <a:r>
                        <a:rPr lang="en-US" sz="1400" u="none" strike="noStrike">
                          <a:effectLst/>
                          <a:latin typeface="+mn-lt"/>
                        </a:rPr>
                        <a:t>Yes</a:t>
                      </a:r>
                      <a:endParaRPr lang="en-US" sz="1400" b="0" i="0" u="none" strike="noStrike">
                        <a:solidFill>
                          <a:srgbClr val="000000"/>
                        </a:solidFill>
                        <a:effectLst/>
                        <a:latin typeface="+mn-lt"/>
                      </a:endParaRPr>
                    </a:p>
                  </a:txBody>
                  <a:tcPr marL="6434" marR="6434" marT="6434" marB="0" anchor="ctr"/>
                </a:tc>
                <a:tc>
                  <a:txBody>
                    <a:bodyPr/>
                    <a:lstStyle/>
                    <a:p>
                      <a:pPr algn="ctr" fontAlgn="b">
                        <a:lnSpc>
                          <a:spcPct val="125000"/>
                        </a:lnSpc>
                      </a:pPr>
                      <a:r>
                        <a:rPr lang="en-US" sz="1400" b="0" i="0" u="none" strike="noStrike" dirty="0">
                          <a:solidFill>
                            <a:srgbClr val="000000"/>
                          </a:solidFill>
                          <a:effectLst/>
                          <a:latin typeface="+mn-lt"/>
                        </a:rPr>
                        <a:t>n/a</a:t>
                      </a:r>
                    </a:p>
                  </a:txBody>
                  <a:tcPr marL="6434" marR="6434" marT="6434" marB="0" anchor="ctr"/>
                </a:tc>
                <a:tc>
                  <a:txBody>
                    <a:bodyPr/>
                    <a:lstStyle/>
                    <a:p>
                      <a:pPr algn="ctr" fontAlgn="b">
                        <a:lnSpc>
                          <a:spcPct val="125000"/>
                        </a:lnSpc>
                      </a:pPr>
                      <a:r>
                        <a:rPr lang="en-US" sz="1400" u="none" strike="noStrike" dirty="0">
                          <a:effectLst/>
                          <a:latin typeface="+mn-lt"/>
                        </a:rPr>
                        <a:t>Yes</a:t>
                      </a:r>
                      <a:endParaRPr lang="en-US" sz="1400" b="0" i="0" u="none" strike="noStrike" dirty="0">
                        <a:solidFill>
                          <a:srgbClr val="000000"/>
                        </a:solidFill>
                        <a:effectLst/>
                        <a:latin typeface="+mn-lt"/>
                      </a:endParaRPr>
                    </a:p>
                  </a:txBody>
                  <a:tcPr marL="6434" marR="6434" marT="6434" marB="0" anchor="ctr"/>
                </a:tc>
                <a:tc>
                  <a:txBody>
                    <a:bodyPr/>
                    <a:lstStyle/>
                    <a:p>
                      <a:pPr algn="ctr" fontAlgn="b">
                        <a:lnSpc>
                          <a:spcPct val="125000"/>
                        </a:lnSpc>
                      </a:pPr>
                      <a:r>
                        <a:rPr lang="en-US" sz="1400" b="0" i="0" u="none" strike="noStrike" dirty="0">
                          <a:solidFill>
                            <a:srgbClr val="000000"/>
                          </a:solidFill>
                          <a:effectLst/>
                          <a:latin typeface="+mn-lt"/>
                        </a:rPr>
                        <a:t>300kHz to 2.2MHz </a:t>
                      </a:r>
                    </a:p>
                  </a:txBody>
                  <a:tcPr marL="6434" marR="6434" marT="6434" marB="0" anchor="ctr"/>
                </a:tc>
                <a:tc rowSpan="7">
                  <a:txBody>
                    <a:bodyPr/>
                    <a:lstStyle/>
                    <a:p>
                      <a:pPr algn="ctr" fontAlgn="b">
                        <a:lnSpc>
                          <a:spcPct val="125000"/>
                        </a:lnSpc>
                      </a:pPr>
                      <a:r>
                        <a:rPr lang="en-US" sz="1400" b="0" i="0" u="none" strike="noStrike" dirty="0">
                          <a:solidFill>
                            <a:srgbClr val="000000"/>
                          </a:solidFill>
                          <a:effectLst/>
                          <a:latin typeface="+mn-lt"/>
                        </a:rPr>
                        <a:t>VQFN (32)  5mm x 5mm</a:t>
                      </a:r>
                    </a:p>
                  </a:txBody>
                  <a:tcPr marL="6434" marR="6434" marT="6434" marB="0" anchor="ctr"/>
                </a:tc>
                <a:extLst>
                  <a:ext uri="{0D108BD9-81ED-4DB2-BD59-A6C34878D82A}">
                    <a16:rowId xmlns:a16="http://schemas.microsoft.com/office/drawing/2014/main" val="322817718"/>
                  </a:ext>
                </a:extLst>
              </a:tr>
              <a:tr h="226780">
                <a:tc>
                  <a:txBody>
                    <a:bodyPr/>
                    <a:lstStyle/>
                    <a:p>
                      <a:pPr algn="l" fontAlgn="b">
                        <a:lnSpc>
                          <a:spcPct val="125000"/>
                        </a:lnSpc>
                      </a:pPr>
                      <a:r>
                        <a:rPr lang="en-US" sz="1400" u="none" strike="noStrike" dirty="0">
                          <a:effectLst/>
                          <a:latin typeface="+mn-lt"/>
                        </a:rPr>
                        <a:t>TPS25832A</a:t>
                      </a:r>
                      <a:endParaRPr lang="en-US" sz="1400" b="0" i="0" u="none" strike="noStrike" dirty="0">
                        <a:solidFill>
                          <a:srgbClr val="000000"/>
                        </a:solidFill>
                        <a:effectLst/>
                        <a:latin typeface="+mn-lt"/>
                      </a:endParaRPr>
                    </a:p>
                  </a:txBody>
                  <a:tcPr marL="6434" marR="6434" marT="6434" marB="0" anchor="b"/>
                </a:tc>
                <a:tc>
                  <a:txBody>
                    <a:bodyPr/>
                    <a:lstStyle/>
                    <a:p>
                      <a:pPr algn="ctr" fontAlgn="b">
                        <a:lnSpc>
                          <a:spcPct val="125000"/>
                        </a:lnSpc>
                      </a:pPr>
                      <a:r>
                        <a:rPr lang="en-US" sz="1400" b="0" i="0" u="none" strike="noStrike" dirty="0">
                          <a:solidFill>
                            <a:srgbClr val="000000"/>
                          </a:solidFill>
                          <a:effectLst/>
                          <a:latin typeface="+mn-lt"/>
                        </a:rPr>
                        <a:t> C</a:t>
                      </a:r>
                    </a:p>
                  </a:txBody>
                  <a:tcPr marL="6434" marR="6434" marT="6434" marB="0" anchor="ctr"/>
                </a:tc>
                <a:tc>
                  <a:txBody>
                    <a:bodyPr/>
                    <a:lstStyle/>
                    <a:p>
                      <a:pPr algn="ctr" fontAlgn="b">
                        <a:lnSpc>
                          <a:spcPct val="125000"/>
                        </a:lnSpc>
                      </a:pPr>
                      <a:r>
                        <a:rPr lang="en-US" sz="1400" u="none" strike="noStrike" dirty="0">
                          <a:effectLst/>
                          <a:latin typeface="+mn-lt"/>
                        </a:rPr>
                        <a:t>SDP/CDP</a:t>
                      </a:r>
                      <a:endParaRPr lang="en-US" sz="1400" b="0" i="0" u="none" strike="noStrike" dirty="0">
                        <a:solidFill>
                          <a:srgbClr val="000000"/>
                        </a:solidFill>
                        <a:effectLst/>
                        <a:latin typeface="+mn-lt"/>
                      </a:endParaRPr>
                    </a:p>
                  </a:txBody>
                  <a:tcPr marL="6434" marR="6434" marT="6434" marB="0" anchor="ctr"/>
                </a:tc>
                <a:tc>
                  <a:txBody>
                    <a:bodyPr/>
                    <a:lstStyle/>
                    <a:p>
                      <a:pPr algn="ctr" fontAlgn="b">
                        <a:lnSpc>
                          <a:spcPct val="125000"/>
                        </a:lnSpc>
                      </a:pPr>
                      <a:r>
                        <a:rPr kumimoji="0" lang="en-US" sz="1400" b="0" i="0" u="none" strike="noStrike" kern="1200" cap="none" spc="0" normalizeH="0" baseline="0" noProof="0" dirty="0">
                          <a:ln>
                            <a:noFill/>
                          </a:ln>
                          <a:solidFill>
                            <a:srgbClr val="000000"/>
                          </a:solidFill>
                          <a:effectLst/>
                          <a:uLnTx/>
                          <a:uFillTx/>
                          <a:latin typeface="Arial"/>
                          <a:ea typeface="+mn-ea"/>
                          <a:cs typeface="+mn-cs"/>
                        </a:rPr>
                        <a:t>Yes</a:t>
                      </a:r>
                      <a:endParaRPr lang="en-US" sz="1400" b="0" i="0" u="none" strike="noStrike" dirty="0">
                        <a:solidFill>
                          <a:srgbClr val="000000"/>
                        </a:solidFill>
                        <a:effectLst/>
                        <a:latin typeface="+mn-lt"/>
                      </a:endParaRPr>
                    </a:p>
                  </a:txBody>
                  <a:tcPr marL="6434" marR="6434" marT="6434" marB="0" anchor="ctr"/>
                </a:tc>
                <a:tc>
                  <a:txBody>
                    <a:bodyPr/>
                    <a:lstStyle/>
                    <a:p>
                      <a:pPr algn="ctr" fontAlgn="b">
                        <a:lnSpc>
                          <a:spcPct val="125000"/>
                        </a:lnSpc>
                      </a:pPr>
                      <a:r>
                        <a:rPr lang="en-US" sz="1400" u="none" strike="noStrike" dirty="0">
                          <a:effectLst/>
                          <a:latin typeface="+mn-lt"/>
                        </a:rPr>
                        <a:t>No</a:t>
                      </a:r>
                      <a:endParaRPr lang="en-US" sz="1400" b="0" i="0" u="none" strike="noStrike" dirty="0">
                        <a:solidFill>
                          <a:srgbClr val="000000"/>
                        </a:solidFill>
                        <a:effectLst/>
                        <a:latin typeface="+mn-lt"/>
                      </a:endParaRPr>
                    </a:p>
                  </a:txBody>
                  <a:tcPr marL="6434" marR="6434" marT="6434" marB="0" anchor="ctr"/>
                </a:tc>
                <a:tc>
                  <a:txBody>
                    <a:bodyPr/>
                    <a:lstStyle/>
                    <a:p>
                      <a:pPr algn="ctr" fontAlgn="b">
                        <a:lnSpc>
                          <a:spcPct val="125000"/>
                        </a:lnSpc>
                      </a:pPr>
                      <a:r>
                        <a:rPr lang="en-US" sz="1400" u="none" strike="noStrike">
                          <a:effectLst/>
                          <a:latin typeface="+mn-lt"/>
                        </a:rPr>
                        <a:t>Yes</a:t>
                      </a:r>
                      <a:endParaRPr lang="en-US" sz="1400" b="0" i="0" u="none" strike="noStrike">
                        <a:solidFill>
                          <a:srgbClr val="000000"/>
                        </a:solidFill>
                        <a:effectLst/>
                        <a:latin typeface="+mn-lt"/>
                      </a:endParaRPr>
                    </a:p>
                  </a:txBody>
                  <a:tcPr marL="6434" marR="6434" marT="6434" marB="0" anchor="ctr"/>
                </a:tc>
                <a:tc>
                  <a:txBody>
                    <a:bodyPr/>
                    <a:lstStyle/>
                    <a:p>
                      <a:pPr algn="ctr" fontAlgn="b">
                        <a:lnSpc>
                          <a:spcPct val="125000"/>
                        </a:lnSpc>
                      </a:pPr>
                      <a:r>
                        <a:rPr lang="en-US" sz="1400" b="0" i="0" u="none" strike="noStrike" dirty="0">
                          <a:solidFill>
                            <a:srgbClr val="000000"/>
                          </a:solidFill>
                          <a:effectLst/>
                          <a:latin typeface="+mn-lt"/>
                        </a:rPr>
                        <a:t>n/a</a:t>
                      </a:r>
                    </a:p>
                  </a:txBody>
                  <a:tcPr marL="6434" marR="6434" marT="6434" marB="0" anchor="ctr"/>
                </a:tc>
                <a:tc>
                  <a:txBody>
                    <a:bodyPr/>
                    <a:lstStyle/>
                    <a:p>
                      <a:pPr algn="ctr" fontAlgn="b">
                        <a:lnSpc>
                          <a:spcPct val="125000"/>
                        </a:lnSpc>
                      </a:pPr>
                      <a:r>
                        <a:rPr lang="en-US" sz="1400" u="none" strike="noStrike" dirty="0">
                          <a:effectLst/>
                          <a:latin typeface="+mn-lt"/>
                        </a:rPr>
                        <a:t>Yes</a:t>
                      </a:r>
                      <a:endParaRPr lang="en-US" sz="1400" b="0" i="0" u="none" strike="noStrike" dirty="0">
                        <a:solidFill>
                          <a:srgbClr val="000000"/>
                        </a:solidFill>
                        <a:effectLst/>
                        <a:latin typeface="+mn-lt"/>
                      </a:endParaRPr>
                    </a:p>
                  </a:txBody>
                  <a:tcPr marL="6434" marR="6434" marT="6434" marB="0" anchor="ctr"/>
                </a:tc>
                <a:tc>
                  <a:txBody>
                    <a:bodyPr/>
                    <a:lstStyle/>
                    <a:p>
                      <a:pPr marL="0" marR="0" lvl="0" indent="0" algn="ctr" defTabSz="1015695" rtl="0" eaLnBrk="1" fontAlgn="b" latinLnBrk="0" hangingPunct="1">
                        <a:lnSpc>
                          <a:spcPct val="125000"/>
                        </a:lnSpc>
                        <a:spcBef>
                          <a:spcPts val="0"/>
                        </a:spcBef>
                        <a:spcAft>
                          <a:spcPts val="0"/>
                        </a:spcAft>
                        <a:buClrTx/>
                        <a:buSzTx/>
                        <a:buFontTx/>
                        <a:buNone/>
                        <a:tabLst/>
                        <a:defRPr/>
                      </a:pPr>
                      <a:r>
                        <a:rPr lang="en-US" sz="1400" b="0" i="0" u="none" strike="noStrike" dirty="0">
                          <a:solidFill>
                            <a:srgbClr val="000000"/>
                          </a:solidFill>
                          <a:effectLst/>
                          <a:latin typeface="+mn-lt"/>
                        </a:rPr>
                        <a:t>300kHz to 2.2MHz </a:t>
                      </a:r>
                    </a:p>
                  </a:txBody>
                  <a:tcPr marL="6434" marR="6434" marT="6434" marB="0" anchor="ctr"/>
                </a:tc>
                <a:tc vMerge="1">
                  <a:txBody>
                    <a:bodyPr/>
                    <a:lstStyle/>
                    <a:p>
                      <a:pPr algn="ctr" fontAlgn="b"/>
                      <a:endParaRPr lang="en-US" sz="900" b="0" i="0" u="none" strike="noStrike" dirty="0">
                        <a:solidFill>
                          <a:srgbClr val="000000"/>
                        </a:solidFill>
                        <a:effectLst/>
                        <a:latin typeface="+mn-lt"/>
                      </a:endParaRPr>
                    </a:p>
                  </a:txBody>
                  <a:tcPr marL="4289" marR="4289" marT="4289" marB="0" anchor="ctr"/>
                </a:tc>
                <a:extLst>
                  <a:ext uri="{0D108BD9-81ED-4DB2-BD59-A6C34878D82A}">
                    <a16:rowId xmlns:a16="http://schemas.microsoft.com/office/drawing/2014/main" val="2199265433"/>
                  </a:ext>
                </a:extLst>
              </a:tr>
              <a:tr h="226780">
                <a:tc>
                  <a:txBody>
                    <a:bodyPr/>
                    <a:lstStyle/>
                    <a:p>
                      <a:pPr algn="l" fontAlgn="b">
                        <a:lnSpc>
                          <a:spcPct val="125000"/>
                        </a:lnSpc>
                      </a:pPr>
                      <a:r>
                        <a:rPr lang="en-US" sz="1400" u="none" strike="noStrike" dirty="0">
                          <a:effectLst/>
                          <a:latin typeface="+mn-lt"/>
                        </a:rPr>
                        <a:t>TPS25840</a:t>
                      </a:r>
                      <a:endParaRPr lang="en-US" sz="1400" b="0" i="0" u="none" strike="noStrike" dirty="0">
                        <a:solidFill>
                          <a:srgbClr val="000000"/>
                        </a:solidFill>
                        <a:effectLst/>
                        <a:latin typeface="+mn-lt"/>
                      </a:endParaRPr>
                    </a:p>
                  </a:txBody>
                  <a:tcPr marL="6434" marR="6434" marT="6434" marB="0" anchor="b"/>
                </a:tc>
                <a:tc>
                  <a:txBody>
                    <a:bodyPr/>
                    <a:lstStyle/>
                    <a:p>
                      <a:pPr algn="ctr" fontAlgn="b">
                        <a:lnSpc>
                          <a:spcPct val="125000"/>
                        </a:lnSpc>
                      </a:pPr>
                      <a:r>
                        <a:rPr lang="en-US" sz="1400" b="0" i="0" u="none" strike="noStrike" dirty="0">
                          <a:solidFill>
                            <a:srgbClr val="000000"/>
                          </a:solidFill>
                          <a:effectLst/>
                          <a:latin typeface="+mn-lt"/>
                        </a:rPr>
                        <a:t> A</a:t>
                      </a:r>
                    </a:p>
                  </a:txBody>
                  <a:tcPr marL="6434" marR="6434" marT="6434" marB="0" anchor="ctr"/>
                </a:tc>
                <a:tc>
                  <a:txBody>
                    <a:bodyPr/>
                    <a:lstStyle/>
                    <a:p>
                      <a:pPr algn="ctr" fontAlgn="b">
                        <a:lnSpc>
                          <a:spcPct val="125000"/>
                        </a:lnSpc>
                      </a:pPr>
                      <a:r>
                        <a:rPr lang="en-US" sz="1400" u="none" strike="noStrike" dirty="0">
                          <a:effectLst/>
                          <a:latin typeface="+mn-lt"/>
                        </a:rPr>
                        <a:t>SDP/CDP</a:t>
                      </a:r>
                      <a:endParaRPr lang="en-US" sz="1400" b="0" i="0" u="none" strike="noStrike" dirty="0">
                        <a:solidFill>
                          <a:srgbClr val="000000"/>
                        </a:solidFill>
                        <a:effectLst/>
                        <a:latin typeface="+mn-lt"/>
                      </a:endParaRPr>
                    </a:p>
                  </a:txBody>
                  <a:tcPr marL="6434" marR="6434" marT="6434" marB="0" anchor="ctr"/>
                </a:tc>
                <a:tc>
                  <a:txBody>
                    <a:bodyPr/>
                    <a:lstStyle/>
                    <a:p>
                      <a:pPr algn="ctr" fontAlgn="b">
                        <a:lnSpc>
                          <a:spcPct val="125000"/>
                        </a:lnSpc>
                      </a:pPr>
                      <a:r>
                        <a:rPr kumimoji="0" lang="en-US" sz="1400" b="0" i="0" u="none" strike="noStrike" kern="1200" cap="none" spc="0" normalizeH="0" baseline="0" noProof="0">
                          <a:ln>
                            <a:noFill/>
                          </a:ln>
                          <a:solidFill>
                            <a:srgbClr val="000000"/>
                          </a:solidFill>
                          <a:effectLst/>
                          <a:uLnTx/>
                          <a:uFillTx/>
                          <a:latin typeface="Arial"/>
                          <a:ea typeface="+mn-ea"/>
                          <a:cs typeface="+mn-cs"/>
                        </a:rPr>
                        <a:t>Yes</a:t>
                      </a:r>
                      <a:endParaRPr lang="en-US" sz="1400" b="0" i="0" u="none" strike="noStrike" dirty="0">
                        <a:solidFill>
                          <a:srgbClr val="000000"/>
                        </a:solidFill>
                        <a:effectLst/>
                        <a:latin typeface="+mn-lt"/>
                      </a:endParaRPr>
                    </a:p>
                  </a:txBody>
                  <a:tcPr marL="6434" marR="6434" marT="6434" marB="0" anchor="ctr"/>
                </a:tc>
                <a:tc>
                  <a:txBody>
                    <a:bodyPr/>
                    <a:lstStyle/>
                    <a:p>
                      <a:pPr algn="ctr" fontAlgn="b">
                        <a:lnSpc>
                          <a:spcPct val="125000"/>
                        </a:lnSpc>
                      </a:pPr>
                      <a:r>
                        <a:rPr lang="en-US" sz="1400" u="none" strike="noStrike" dirty="0">
                          <a:effectLst/>
                          <a:latin typeface="+mn-lt"/>
                        </a:rPr>
                        <a:t>Yes</a:t>
                      </a:r>
                      <a:endParaRPr lang="en-US" sz="1400" b="0" i="0" u="none" strike="noStrike" dirty="0">
                        <a:solidFill>
                          <a:srgbClr val="000000"/>
                        </a:solidFill>
                        <a:effectLst/>
                        <a:latin typeface="+mn-lt"/>
                      </a:endParaRPr>
                    </a:p>
                  </a:txBody>
                  <a:tcPr marL="6434" marR="6434" marT="6434" marB="0" anchor="ctr"/>
                </a:tc>
                <a:tc>
                  <a:txBody>
                    <a:bodyPr/>
                    <a:lstStyle/>
                    <a:p>
                      <a:pPr algn="ctr" fontAlgn="b">
                        <a:lnSpc>
                          <a:spcPct val="125000"/>
                        </a:lnSpc>
                      </a:pPr>
                      <a:r>
                        <a:rPr lang="en-US" sz="1400" u="none" strike="noStrike" dirty="0">
                          <a:effectLst/>
                          <a:latin typeface="+mn-lt"/>
                        </a:rPr>
                        <a:t>Yes</a:t>
                      </a:r>
                      <a:endParaRPr lang="en-US" sz="1400" b="0" i="0" u="none" strike="noStrike" dirty="0">
                        <a:solidFill>
                          <a:srgbClr val="000000"/>
                        </a:solidFill>
                        <a:effectLst/>
                        <a:latin typeface="+mn-lt"/>
                      </a:endParaRPr>
                    </a:p>
                  </a:txBody>
                  <a:tcPr marL="6434" marR="6434" marT="6434" marB="0" anchor="ctr"/>
                </a:tc>
                <a:tc>
                  <a:txBody>
                    <a:bodyPr/>
                    <a:lstStyle/>
                    <a:p>
                      <a:pPr algn="ctr" fontAlgn="b">
                        <a:lnSpc>
                          <a:spcPct val="125000"/>
                        </a:lnSpc>
                      </a:pPr>
                      <a:r>
                        <a:rPr lang="en-US" sz="1400" b="0" i="0" u="none" strike="noStrike" dirty="0">
                          <a:solidFill>
                            <a:srgbClr val="000000"/>
                          </a:solidFill>
                          <a:effectLst/>
                          <a:latin typeface="+mn-lt"/>
                        </a:rPr>
                        <a:t>n/a</a:t>
                      </a:r>
                    </a:p>
                  </a:txBody>
                  <a:tcPr marL="6434" marR="6434" marT="6434" marB="0" anchor="ctr"/>
                </a:tc>
                <a:tc>
                  <a:txBody>
                    <a:bodyPr/>
                    <a:lstStyle/>
                    <a:p>
                      <a:pPr algn="ctr" fontAlgn="b">
                        <a:lnSpc>
                          <a:spcPct val="125000"/>
                        </a:lnSpc>
                      </a:pPr>
                      <a:r>
                        <a:rPr lang="en-US" sz="1400" u="none" strike="noStrike">
                          <a:effectLst/>
                          <a:latin typeface="+mn-lt"/>
                        </a:rPr>
                        <a:t>Yes</a:t>
                      </a:r>
                      <a:endParaRPr lang="en-US" sz="1400" b="0" i="0" u="none" strike="noStrike">
                        <a:solidFill>
                          <a:srgbClr val="000000"/>
                        </a:solidFill>
                        <a:effectLst/>
                        <a:latin typeface="+mn-lt"/>
                      </a:endParaRPr>
                    </a:p>
                  </a:txBody>
                  <a:tcPr marL="6434" marR="6434" marT="6434" marB="0" anchor="ctr"/>
                </a:tc>
                <a:tc>
                  <a:txBody>
                    <a:bodyPr/>
                    <a:lstStyle/>
                    <a:p>
                      <a:pPr marL="0" marR="0" lvl="0" indent="0" algn="ctr" defTabSz="1015695" rtl="0" eaLnBrk="1" fontAlgn="b" latinLnBrk="0" hangingPunct="1">
                        <a:lnSpc>
                          <a:spcPct val="125000"/>
                        </a:lnSpc>
                        <a:spcBef>
                          <a:spcPts val="0"/>
                        </a:spcBef>
                        <a:spcAft>
                          <a:spcPts val="0"/>
                        </a:spcAft>
                        <a:buClrTx/>
                        <a:buSzTx/>
                        <a:buFontTx/>
                        <a:buNone/>
                        <a:tabLst/>
                        <a:defRPr/>
                      </a:pPr>
                      <a:r>
                        <a:rPr lang="en-US" sz="1400" b="0" i="0" u="none" strike="noStrike" dirty="0">
                          <a:solidFill>
                            <a:srgbClr val="000000"/>
                          </a:solidFill>
                          <a:effectLst/>
                          <a:latin typeface="+mn-lt"/>
                        </a:rPr>
                        <a:t>300kHz to 2.2MHz </a:t>
                      </a:r>
                    </a:p>
                  </a:txBody>
                  <a:tcPr marL="6434" marR="6434" marT="6434" marB="0" anchor="ctr"/>
                </a:tc>
                <a:tc vMerge="1">
                  <a:txBody>
                    <a:bodyPr/>
                    <a:lstStyle/>
                    <a:p>
                      <a:pPr algn="ctr" fontAlgn="b"/>
                      <a:endParaRPr lang="en-US" sz="900" b="0" i="0" u="none" strike="noStrike" dirty="0">
                        <a:solidFill>
                          <a:srgbClr val="000000"/>
                        </a:solidFill>
                        <a:effectLst/>
                        <a:latin typeface="+mn-lt"/>
                      </a:endParaRPr>
                    </a:p>
                  </a:txBody>
                  <a:tcPr marL="4289" marR="4289" marT="4289" marB="0" anchor="ctr"/>
                </a:tc>
                <a:extLst>
                  <a:ext uri="{0D108BD9-81ED-4DB2-BD59-A6C34878D82A}">
                    <a16:rowId xmlns:a16="http://schemas.microsoft.com/office/drawing/2014/main" val="2943602769"/>
                  </a:ext>
                </a:extLst>
              </a:tr>
              <a:tr h="226780">
                <a:tc>
                  <a:txBody>
                    <a:bodyPr/>
                    <a:lstStyle/>
                    <a:p>
                      <a:pPr algn="l" fontAlgn="b">
                        <a:lnSpc>
                          <a:spcPct val="125000"/>
                        </a:lnSpc>
                      </a:pPr>
                      <a:r>
                        <a:rPr lang="en-US" sz="1400" u="none" strike="noStrike" dirty="0">
                          <a:effectLst/>
                          <a:latin typeface="+mn-lt"/>
                        </a:rPr>
                        <a:t>TPS25842</a:t>
                      </a:r>
                      <a:endParaRPr lang="en-US" sz="1400" b="0" i="0" u="none" strike="noStrike" dirty="0">
                        <a:solidFill>
                          <a:srgbClr val="000000"/>
                        </a:solidFill>
                        <a:effectLst/>
                        <a:latin typeface="+mn-lt"/>
                      </a:endParaRPr>
                    </a:p>
                  </a:txBody>
                  <a:tcPr marL="6434" marR="6434" marT="6434" marB="0" anchor="b"/>
                </a:tc>
                <a:tc>
                  <a:txBody>
                    <a:bodyPr/>
                    <a:lstStyle/>
                    <a:p>
                      <a:pPr algn="ctr" fontAlgn="b">
                        <a:lnSpc>
                          <a:spcPct val="125000"/>
                        </a:lnSpc>
                      </a:pPr>
                      <a:r>
                        <a:rPr lang="en-US" sz="1400" b="0" i="0" u="none" strike="noStrike" dirty="0">
                          <a:solidFill>
                            <a:srgbClr val="000000"/>
                          </a:solidFill>
                          <a:effectLst/>
                          <a:latin typeface="+mn-lt"/>
                        </a:rPr>
                        <a:t> A</a:t>
                      </a:r>
                    </a:p>
                  </a:txBody>
                  <a:tcPr marL="6434" marR="6434" marT="6434" marB="0" anchor="ctr"/>
                </a:tc>
                <a:tc>
                  <a:txBody>
                    <a:bodyPr/>
                    <a:lstStyle/>
                    <a:p>
                      <a:pPr algn="ctr" fontAlgn="b">
                        <a:lnSpc>
                          <a:spcPct val="125000"/>
                        </a:lnSpc>
                      </a:pPr>
                      <a:r>
                        <a:rPr lang="en-US" sz="1400" u="none" strike="noStrike" dirty="0">
                          <a:effectLst/>
                          <a:latin typeface="+mn-lt"/>
                        </a:rPr>
                        <a:t>SDP/CDP</a:t>
                      </a:r>
                      <a:endParaRPr lang="en-US" sz="1400" b="0" i="0" u="none" strike="noStrike" dirty="0">
                        <a:solidFill>
                          <a:srgbClr val="000000"/>
                        </a:solidFill>
                        <a:effectLst/>
                        <a:latin typeface="+mn-lt"/>
                      </a:endParaRPr>
                    </a:p>
                  </a:txBody>
                  <a:tcPr marL="6434" marR="6434" marT="6434" marB="0" anchor="ctr"/>
                </a:tc>
                <a:tc>
                  <a:txBody>
                    <a:bodyPr/>
                    <a:lstStyle/>
                    <a:p>
                      <a:pPr algn="ctr" fontAlgn="b">
                        <a:lnSpc>
                          <a:spcPct val="125000"/>
                        </a:lnSpc>
                      </a:pPr>
                      <a:r>
                        <a:rPr kumimoji="0" lang="en-US" sz="1400" b="0" i="0" u="none" strike="noStrike" kern="1200" cap="none" spc="0" normalizeH="0" baseline="0" noProof="0">
                          <a:ln>
                            <a:noFill/>
                          </a:ln>
                          <a:solidFill>
                            <a:srgbClr val="000000"/>
                          </a:solidFill>
                          <a:effectLst/>
                          <a:uLnTx/>
                          <a:uFillTx/>
                          <a:latin typeface="Arial"/>
                          <a:ea typeface="+mn-ea"/>
                          <a:cs typeface="+mn-cs"/>
                        </a:rPr>
                        <a:t>Yes</a:t>
                      </a:r>
                      <a:endParaRPr lang="en-US" sz="1400" b="0" i="0" u="none" strike="noStrike" dirty="0">
                        <a:solidFill>
                          <a:srgbClr val="000000"/>
                        </a:solidFill>
                        <a:effectLst/>
                        <a:latin typeface="+mn-lt"/>
                      </a:endParaRPr>
                    </a:p>
                  </a:txBody>
                  <a:tcPr marL="6434" marR="6434" marT="6434" marB="0" anchor="ctr"/>
                </a:tc>
                <a:tc>
                  <a:txBody>
                    <a:bodyPr/>
                    <a:lstStyle/>
                    <a:p>
                      <a:pPr algn="ctr" fontAlgn="b">
                        <a:lnSpc>
                          <a:spcPct val="125000"/>
                        </a:lnSpc>
                      </a:pPr>
                      <a:r>
                        <a:rPr lang="en-US" sz="1400" u="none" strike="noStrike" dirty="0">
                          <a:effectLst/>
                          <a:latin typeface="+mn-lt"/>
                        </a:rPr>
                        <a:t>No</a:t>
                      </a:r>
                      <a:endParaRPr lang="en-US" sz="1400" b="0" i="0" u="none" strike="noStrike" dirty="0">
                        <a:solidFill>
                          <a:srgbClr val="000000"/>
                        </a:solidFill>
                        <a:effectLst/>
                        <a:latin typeface="+mn-lt"/>
                      </a:endParaRPr>
                    </a:p>
                  </a:txBody>
                  <a:tcPr marL="6434" marR="6434" marT="6434" marB="0" anchor="ctr"/>
                </a:tc>
                <a:tc>
                  <a:txBody>
                    <a:bodyPr/>
                    <a:lstStyle/>
                    <a:p>
                      <a:pPr algn="ctr" fontAlgn="b">
                        <a:lnSpc>
                          <a:spcPct val="125000"/>
                        </a:lnSpc>
                      </a:pPr>
                      <a:r>
                        <a:rPr lang="en-US" sz="1400" u="none" strike="noStrike" dirty="0">
                          <a:effectLst/>
                          <a:latin typeface="+mn-lt"/>
                        </a:rPr>
                        <a:t>Yes</a:t>
                      </a:r>
                      <a:endParaRPr lang="en-US" sz="1400" b="0" i="0" u="none" strike="noStrike" dirty="0">
                        <a:solidFill>
                          <a:srgbClr val="000000"/>
                        </a:solidFill>
                        <a:effectLst/>
                        <a:latin typeface="+mn-lt"/>
                      </a:endParaRPr>
                    </a:p>
                  </a:txBody>
                  <a:tcPr marL="6434" marR="6434" marT="6434" marB="0" anchor="ctr"/>
                </a:tc>
                <a:tc>
                  <a:txBody>
                    <a:bodyPr/>
                    <a:lstStyle/>
                    <a:p>
                      <a:pPr algn="ctr" fontAlgn="b">
                        <a:lnSpc>
                          <a:spcPct val="125000"/>
                        </a:lnSpc>
                      </a:pPr>
                      <a:r>
                        <a:rPr lang="en-US" sz="1400" b="0" i="0" u="none" strike="noStrike" dirty="0">
                          <a:solidFill>
                            <a:srgbClr val="000000"/>
                          </a:solidFill>
                          <a:effectLst/>
                          <a:latin typeface="+mn-lt"/>
                        </a:rPr>
                        <a:t>n/a</a:t>
                      </a:r>
                    </a:p>
                  </a:txBody>
                  <a:tcPr marL="6434" marR="6434" marT="6434" marB="0" anchor="ctr"/>
                </a:tc>
                <a:tc>
                  <a:txBody>
                    <a:bodyPr/>
                    <a:lstStyle/>
                    <a:p>
                      <a:pPr algn="ctr" fontAlgn="b">
                        <a:lnSpc>
                          <a:spcPct val="125000"/>
                        </a:lnSpc>
                      </a:pPr>
                      <a:r>
                        <a:rPr lang="en-US" sz="1400" u="none" strike="noStrike" dirty="0">
                          <a:effectLst/>
                          <a:latin typeface="+mn-lt"/>
                        </a:rPr>
                        <a:t>Yes</a:t>
                      </a:r>
                      <a:endParaRPr lang="en-US" sz="1400" b="0" i="0" u="none" strike="noStrike" dirty="0">
                        <a:solidFill>
                          <a:srgbClr val="000000"/>
                        </a:solidFill>
                        <a:effectLst/>
                        <a:latin typeface="+mn-lt"/>
                      </a:endParaRPr>
                    </a:p>
                  </a:txBody>
                  <a:tcPr marL="6434" marR="6434" marT="6434" marB="0" anchor="ctr"/>
                </a:tc>
                <a:tc>
                  <a:txBody>
                    <a:bodyPr/>
                    <a:lstStyle/>
                    <a:p>
                      <a:pPr marL="0" marR="0" lvl="0" indent="0" algn="ctr" defTabSz="1015695" rtl="0" eaLnBrk="1" fontAlgn="b" latinLnBrk="0" hangingPunct="1">
                        <a:lnSpc>
                          <a:spcPct val="125000"/>
                        </a:lnSpc>
                        <a:spcBef>
                          <a:spcPts val="0"/>
                        </a:spcBef>
                        <a:spcAft>
                          <a:spcPts val="0"/>
                        </a:spcAft>
                        <a:buClrTx/>
                        <a:buSzTx/>
                        <a:buFontTx/>
                        <a:buNone/>
                        <a:tabLst/>
                        <a:defRPr/>
                      </a:pPr>
                      <a:r>
                        <a:rPr lang="en-US" sz="1400" b="0" i="0" u="none" strike="noStrike" dirty="0">
                          <a:solidFill>
                            <a:srgbClr val="000000"/>
                          </a:solidFill>
                          <a:effectLst/>
                          <a:latin typeface="+mn-lt"/>
                        </a:rPr>
                        <a:t>300kHz to 2.2MHz </a:t>
                      </a:r>
                    </a:p>
                  </a:txBody>
                  <a:tcPr marL="6434" marR="6434" marT="6434" marB="0" anchor="ctr"/>
                </a:tc>
                <a:tc vMerge="1">
                  <a:txBody>
                    <a:bodyPr/>
                    <a:lstStyle/>
                    <a:p>
                      <a:pPr algn="ctr" fontAlgn="b"/>
                      <a:endParaRPr lang="en-US" sz="900" b="0" i="0" u="none" strike="noStrike" dirty="0">
                        <a:solidFill>
                          <a:srgbClr val="000000"/>
                        </a:solidFill>
                        <a:effectLst/>
                        <a:latin typeface="+mn-lt"/>
                      </a:endParaRPr>
                    </a:p>
                  </a:txBody>
                  <a:tcPr marL="4289" marR="4289" marT="4289" marB="0" anchor="ctr"/>
                </a:tc>
                <a:extLst>
                  <a:ext uri="{0D108BD9-81ED-4DB2-BD59-A6C34878D82A}">
                    <a16:rowId xmlns:a16="http://schemas.microsoft.com/office/drawing/2014/main" val="546142513"/>
                  </a:ext>
                </a:extLst>
              </a:tr>
              <a:tr h="226780">
                <a:tc>
                  <a:txBody>
                    <a:bodyPr/>
                    <a:lstStyle/>
                    <a:p>
                      <a:pPr algn="l" fontAlgn="b">
                        <a:lnSpc>
                          <a:spcPct val="125000"/>
                        </a:lnSpc>
                      </a:pPr>
                      <a:r>
                        <a:rPr lang="en-US" sz="1400" b="1" u="none" strike="noStrike" dirty="0">
                          <a:solidFill>
                            <a:schemeClr val="accent5">
                              <a:lumMod val="50000"/>
                            </a:schemeClr>
                          </a:solidFill>
                          <a:effectLst/>
                          <a:latin typeface="+mn-lt"/>
                        </a:rPr>
                        <a:t>TPS25846</a:t>
                      </a:r>
                      <a:endParaRPr lang="en-US" sz="1400" b="1" i="0" u="none" strike="noStrike" dirty="0">
                        <a:solidFill>
                          <a:schemeClr val="accent5">
                            <a:lumMod val="50000"/>
                          </a:schemeClr>
                        </a:solidFill>
                        <a:effectLst/>
                        <a:latin typeface="+mn-lt"/>
                      </a:endParaRPr>
                    </a:p>
                  </a:txBody>
                  <a:tcPr marL="6434" marR="6434" marT="6434" marB="0" anchor="b"/>
                </a:tc>
                <a:tc>
                  <a:txBody>
                    <a:bodyPr/>
                    <a:lstStyle/>
                    <a:p>
                      <a:pPr algn="ctr" fontAlgn="b">
                        <a:lnSpc>
                          <a:spcPct val="125000"/>
                        </a:lnSpc>
                      </a:pPr>
                      <a:r>
                        <a:rPr lang="en-US" sz="1400" b="0" i="0" u="none" strike="noStrike" dirty="0">
                          <a:solidFill>
                            <a:srgbClr val="000000"/>
                          </a:solidFill>
                          <a:effectLst/>
                          <a:latin typeface="+mn-lt"/>
                        </a:rPr>
                        <a:t> A</a:t>
                      </a:r>
                    </a:p>
                  </a:txBody>
                  <a:tcPr marL="6434" marR="6434" marT="6434" marB="0" anchor="ctr"/>
                </a:tc>
                <a:tc>
                  <a:txBody>
                    <a:bodyPr/>
                    <a:lstStyle/>
                    <a:p>
                      <a:pPr algn="ctr" fontAlgn="b">
                        <a:lnSpc>
                          <a:spcPct val="125000"/>
                        </a:lnSpc>
                      </a:pPr>
                      <a:r>
                        <a:rPr lang="en-US" sz="1400" u="none" strike="noStrike">
                          <a:effectLst/>
                          <a:latin typeface="+mn-lt"/>
                        </a:rPr>
                        <a:t>SDP/CDP</a:t>
                      </a:r>
                      <a:endParaRPr lang="en-US" sz="1400" b="0" i="0" u="none" strike="noStrike">
                        <a:solidFill>
                          <a:srgbClr val="000000"/>
                        </a:solidFill>
                        <a:effectLst/>
                        <a:latin typeface="+mn-lt"/>
                      </a:endParaRPr>
                    </a:p>
                  </a:txBody>
                  <a:tcPr marL="6434" marR="6434" marT="6434" marB="0" anchor="ctr"/>
                </a:tc>
                <a:tc>
                  <a:txBody>
                    <a:bodyPr/>
                    <a:lstStyle/>
                    <a:p>
                      <a:pPr algn="ctr" fontAlgn="b">
                        <a:lnSpc>
                          <a:spcPct val="125000"/>
                        </a:lnSpc>
                      </a:pPr>
                      <a:r>
                        <a:rPr kumimoji="0" lang="en-US" sz="1400" b="0" i="0" u="none" strike="noStrike" kern="1200" cap="none" spc="0" normalizeH="0" baseline="0" noProof="0" dirty="0">
                          <a:ln>
                            <a:noFill/>
                          </a:ln>
                          <a:solidFill>
                            <a:srgbClr val="000000"/>
                          </a:solidFill>
                          <a:effectLst/>
                          <a:uLnTx/>
                          <a:uFillTx/>
                          <a:latin typeface="Arial"/>
                          <a:ea typeface="+mn-ea"/>
                          <a:cs typeface="+mn-cs"/>
                        </a:rPr>
                        <a:t>Yes</a:t>
                      </a:r>
                      <a:endParaRPr lang="en-US" sz="1400" b="0" i="0" u="none" strike="noStrike" dirty="0">
                        <a:solidFill>
                          <a:srgbClr val="000000"/>
                        </a:solidFill>
                        <a:effectLst/>
                        <a:latin typeface="+mn-lt"/>
                      </a:endParaRPr>
                    </a:p>
                  </a:txBody>
                  <a:tcPr marL="6434" marR="6434" marT="6434" marB="0" anchor="ctr"/>
                </a:tc>
                <a:tc>
                  <a:txBody>
                    <a:bodyPr/>
                    <a:lstStyle/>
                    <a:p>
                      <a:pPr algn="ctr" fontAlgn="b">
                        <a:lnSpc>
                          <a:spcPct val="125000"/>
                        </a:lnSpc>
                      </a:pPr>
                      <a:r>
                        <a:rPr lang="en-US" sz="1400" u="none" strike="noStrike">
                          <a:effectLst/>
                          <a:latin typeface="+mn-lt"/>
                        </a:rPr>
                        <a:t>Yes</a:t>
                      </a:r>
                      <a:endParaRPr lang="en-US" sz="1400" b="0" i="0" u="none" strike="noStrike">
                        <a:solidFill>
                          <a:srgbClr val="000000"/>
                        </a:solidFill>
                        <a:effectLst/>
                        <a:latin typeface="+mn-lt"/>
                      </a:endParaRPr>
                    </a:p>
                  </a:txBody>
                  <a:tcPr marL="6434" marR="6434" marT="6434" marB="0" anchor="ctr"/>
                </a:tc>
                <a:tc>
                  <a:txBody>
                    <a:bodyPr/>
                    <a:lstStyle/>
                    <a:p>
                      <a:pPr algn="ctr" fontAlgn="b">
                        <a:lnSpc>
                          <a:spcPct val="125000"/>
                        </a:lnSpc>
                      </a:pPr>
                      <a:r>
                        <a:rPr lang="en-US" sz="1400" u="none" strike="noStrike" dirty="0">
                          <a:effectLst/>
                          <a:latin typeface="+mn-lt"/>
                        </a:rPr>
                        <a:t>Yes</a:t>
                      </a:r>
                      <a:endParaRPr lang="en-US" sz="1400" b="0" i="0" u="none" strike="noStrike" dirty="0">
                        <a:solidFill>
                          <a:srgbClr val="000000"/>
                        </a:solidFill>
                        <a:effectLst/>
                        <a:latin typeface="+mn-lt"/>
                      </a:endParaRPr>
                    </a:p>
                  </a:txBody>
                  <a:tcPr marL="6434" marR="6434" marT="6434" marB="0" anchor="ctr"/>
                </a:tc>
                <a:tc>
                  <a:txBody>
                    <a:bodyPr/>
                    <a:lstStyle/>
                    <a:p>
                      <a:pPr algn="ctr" fontAlgn="b">
                        <a:lnSpc>
                          <a:spcPct val="125000"/>
                        </a:lnSpc>
                      </a:pPr>
                      <a:r>
                        <a:rPr lang="en-US" sz="1400" b="0" i="0" u="none" strike="noStrike" dirty="0">
                          <a:solidFill>
                            <a:srgbClr val="000000"/>
                          </a:solidFill>
                          <a:effectLst/>
                          <a:latin typeface="+mn-lt"/>
                        </a:rPr>
                        <a:t>n/a</a:t>
                      </a:r>
                    </a:p>
                  </a:txBody>
                  <a:tcPr marL="6434" marR="6434" marT="6434" marB="0" anchor="ctr"/>
                </a:tc>
                <a:tc>
                  <a:txBody>
                    <a:bodyPr/>
                    <a:lstStyle/>
                    <a:p>
                      <a:pPr algn="ctr" fontAlgn="b">
                        <a:lnSpc>
                          <a:spcPct val="125000"/>
                        </a:lnSpc>
                      </a:pPr>
                      <a:r>
                        <a:rPr lang="en-US" sz="1400" u="none" strike="noStrike" dirty="0">
                          <a:effectLst/>
                          <a:latin typeface="+mn-lt"/>
                        </a:rPr>
                        <a:t>Yes</a:t>
                      </a:r>
                      <a:endParaRPr lang="en-US" sz="1400" b="0" i="0" u="none" strike="noStrike" dirty="0">
                        <a:solidFill>
                          <a:srgbClr val="000000"/>
                        </a:solidFill>
                        <a:effectLst/>
                        <a:latin typeface="+mn-lt"/>
                      </a:endParaRPr>
                    </a:p>
                  </a:txBody>
                  <a:tcPr marL="6434" marR="6434" marT="6434" marB="0" anchor="ctr"/>
                </a:tc>
                <a:tc>
                  <a:txBody>
                    <a:bodyPr/>
                    <a:lstStyle/>
                    <a:p>
                      <a:pPr marL="0" marR="0" lvl="0" indent="0" algn="ctr" defTabSz="1015695" rtl="0" eaLnBrk="1" fontAlgn="b" latinLnBrk="0" hangingPunct="1">
                        <a:lnSpc>
                          <a:spcPct val="125000"/>
                        </a:lnSpc>
                        <a:spcBef>
                          <a:spcPts val="0"/>
                        </a:spcBef>
                        <a:spcAft>
                          <a:spcPts val="0"/>
                        </a:spcAft>
                        <a:buClrTx/>
                        <a:buSzTx/>
                        <a:buFontTx/>
                        <a:buNone/>
                        <a:tabLst/>
                        <a:defRPr/>
                      </a:pPr>
                      <a:r>
                        <a:rPr lang="en-US" sz="1400" b="0" i="0" u="none" strike="noStrike" dirty="0">
                          <a:solidFill>
                            <a:srgbClr val="000000"/>
                          </a:solidFill>
                          <a:effectLst/>
                          <a:latin typeface="+mn-lt"/>
                        </a:rPr>
                        <a:t>300kHz to 2.2MHz </a:t>
                      </a:r>
                    </a:p>
                  </a:txBody>
                  <a:tcPr marL="6434" marR="6434" marT="6434" marB="0" anchor="ctr"/>
                </a:tc>
                <a:tc vMerge="1">
                  <a:txBody>
                    <a:bodyPr/>
                    <a:lstStyle/>
                    <a:p>
                      <a:pPr algn="ctr" fontAlgn="b"/>
                      <a:endParaRPr lang="en-US" sz="900" b="0" i="0" u="none" strike="noStrike" dirty="0">
                        <a:solidFill>
                          <a:srgbClr val="000000"/>
                        </a:solidFill>
                        <a:effectLst/>
                        <a:latin typeface="+mn-lt"/>
                      </a:endParaRPr>
                    </a:p>
                  </a:txBody>
                  <a:tcPr marL="4289" marR="4289" marT="4289" marB="0" anchor="ctr"/>
                </a:tc>
                <a:extLst>
                  <a:ext uri="{0D108BD9-81ED-4DB2-BD59-A6C34878D82A}">
                    <a16:rowId xmlns:a16="http://schemas.microsoft.com/office/drawing/2014/main" val="3968476293"/>
                  </a:ext>
                </a:extLst>
              </a:tr>
              <a:tr h="226780">
                <a:tc>
                  <a:txBody>
                    <a:bodyPr/>
                    <a:lstStyle/>
                    <a:p>
                      <a:pPr algn="l" fontAlgn="b">
                        <a:lnSpc>
                          <a:spcPct val="125000"/>
                        </a:lnSpc>
                      </a:pPr>
                      <a:r>
                        <a:rPr lang="en-US" sz="1400" b="1" u="none" strike="noStrike" dirty="0">
                          <a:solidFill>
                            <a:schemeClr val="accent5">
                              <a:lumMod val="50000"/>
                            </a:schemeClr>
                          </a:solidFill>
                          <a:effectLst/>
                          <a:latin typeface="+mn-lt"/>
                        </a:rPr>
                        <a:t>TPS25831</a:t>
                      </a:r>
                      <a:endParaRPr lang="en-US" sz="1400" b="1" i="0" u="none" strike="noStrike" dirty="0">
                        <a:solidFill>
                          <a:schemeClr val="accent5">
                            <a:lumMod val="50000"/>
                          </a:schemeClr>
                        </a:solidFill>
                        <a:effectLst/>
                        <a:latin typeface="+mn-lt"/>
                      </a:endParaRPr>
                    </a:p>
                  </a:txBody>
                  <a:tcPr marL="6434" marR="6434" marT="6434" marB="0" anchor="b"/>
                </a:tc>
                <a:tc>
                  <a:txBody>
                    <a:bodyPr/>
                    <a:lstStyle/>
                    <a:p>
                      <a:pPr algn="ctr" fontAlgn="b">
                        <a:lnSpc>
                          <a:spcPct val="125000"/>
                        </a:lnSpc>
                      </a:pPr>
                      <a:r>
                        <a:rPr lang="en-US" sz="1400" b="0" i="0" u="none" strike="noStrike" dirty="0">
                          <a:solidFill>
                            <a:srgbClr val="000000"/>
                          </a:solidFill>
                          <a:effectLst/>
                          <a:latin typeface="+mn-lt"/>
                        </a:rPr>
                        <a:t> C / A</a:t>
                      </a:r>
                    </a:p>
                  </a:txBody>
                  <a:tcPr marL="6434" marR="6434" marT="6434" marB="0" anchor="ctr"/>
                </a:tc>
                <a:tc>
                  <a:txBody>
                    <a:bodyPr/>
                    <a:lstStyle/>
                    <a:p>
                      <a:pPr algn="ctr" fontAlgn="b">
                        <a:lnSpc>
                          <a:spcPct val="125000"/>
                        </a:lnSpc>
                      </a:pPr>
                      <a:r>
                        <a:rPr lang="en-US" sz="1400" u="none" strike="noStrike" dirty="0">
                          <a:effectLst/>
                          <a:latin typeface="+mn-lt"/>
                        </a:rPr>
                        <a:t>DCP</a:t>
                      </a:r>
                      <a:endParaRPr lang="en-US" sz="1400" b="0" i="0" u="none" strike="noStrike" dirty="0">
                        <a:solidFill>
                          <a:srgbClr val="000000"/>
                        </a:solidFill>
                        <a:effectLst/>
                        <a:latin typeface="+mn-lt"/>
                      </a:endParaRPr>
                    </a:p>
                  </a:txBody>
                  <a:tcPr marL="6434" marR="6434" marT="6434" marB="0" anchor="ctr"/>
                </a:tc>
                <a:tc>
                  <a:txBody>
                    <a:bodyPr/>
                    <a:lstStyle/>
                    <a:p>
                      <a:pPr algn="ctr" fontAlgn="b">
                        <a:lnSpc>
                          <a:spcPct val="125000"/>
                        </a:lnSpc>
                      </a:pPr>
                      <a:r>
                        <a:rPr lang="en-US" sz="1400" b="0" i="0" u="none" strike="noStrike" dirty="0">
                          <a:solidFill>
                            <a:srgbClr val="000000"/>
                          </a:solidFill>
                          <a:effectLst/>
                          <a:latin typeface="+mn-lt"/>
                        </a:rPr>
                        <a:t>Yes</a:t>
                      </a:r>
                    </a:p>
                  </a:txBody>
                  <a:tcPr marL="6434" marR="6434" marT="6434" marB="0" anchor="ctr"/>
                </a:tc>
                <a:tc>
                  <a:txBody>
                    <a:bodyPr/>
                    <a:lstStyle/>
                    <a:p>
                      <a:pPr algn="ctr" fontAlgn="b">
                        <a:lnSpc>
                          <a:spcPct val="125000"/>
                        </a:lnSpc>
                      </a:pPr>
                      <a:r>
                        <a:rPr lang="en-US" sz="1400" u="none" strike="noStrike" dirty="0">
                          <a:effectLst/>
                          <a:latin typeface="+mn-lt"/>
                        </a:rPr>
                        <a:t>Yes</a:t>
                      </a:r>
                      <a:endParaRPr lang="en-US" sz="1400" b="0" i="0" u="none" strike="noStrike" dirty="0">
                        <a:solidFill>
                          <a:srgbClr val="000000"/>
                        </a:solidFill>
                        <a:effectLst/>
                        <a:latin typeface="+mn-lt"/>
                      </a:endParaRPr>
                    </a:p>
                  </a:txBody>
                  <a:tcPr marL="6434" marR="6434" marT="6434" marB="0" anchor="ctr"/>
                </a:tc>
                <a:tc>
                  <a:txBody>
                    <a:bodyPr/>
                    <a:lstStyle/>
                    <a:p>
                      <a:pPr algn="ctr" fontAlgn="b">
                        <a:lnSpc>
                          <a:spcPct val="125000"/>
                        </a:lnSpc>
                      </a:pPr>
                      <a:r>
                        <a:rPr lang="en-US" sz="1400" u="none" strike="noStrike">
                          <a:effectLst/>
                          <a:latin typeface="+mn-lt"/>
                        </a:rPr>
                        <a:t>Yes</a:t>
                      </a:r>
                      <a:endParaRPr lang="en-US" sz="1400" b="0" i="0" u="none" strike="noStrike">
                        <a:solidFill>
                          <a:srgbClr val="000000"/>
                        </a:solidFill>
                        <a:effectLst/>
                        <a:latin typeface="+mn-lt"/>
                      </a:endParaRPr>
                    </a:p>
                  </a:txBody>
                  <a:tcPr marL="6434" marR="6434" marT="6434" marB="0" anchor="ctr"/>
                </a:tc>
                <a:tc>
                  <a:txBody>
                    <a:bodyPr/>
                    <a:lstStyle/>
                    <a:p>
                      <a:pPr algn="ctr" fontAlgn="b">
                        <a:lnSpc>
                          <a:spcPct val="125000"/>
                        </a:lnSpc>
                      </a:pPr>
                      <a:r>
                        <a:rPr lang="en-US" sz="1400" b="0" i="0" u="none" strike="noStrike" dirty="0">
                          <a:solidFill>
                            <a:srgbClr val="000000"/>
                          </a:solidFill>
                          <a:effectLst/>
                          <a:latin typeface="+mn-lt"/>
                        </a:rPr>
                        <a:t>NTC Adj.</a:t>
                      </a:r>
                    </a:p>
                  </a:txBody>
                  <a:tcPr marL="6434" marR="6434" marT="6434" marB="0" anchor="ctr"/>
                </a:tc>
                <a:tc>
                  <a:txBody>
                    <a:bodyPr/>
                    <a:lstStyle/>
                    <a:p>
                      <a:pPr algn="ctr" fontAlgn="b">
                        <a:lnSpc>
                          <a:spcPct val="125000"/>
                        </a:lnSpc>
                      </a:pPr>
                      <a:r>
                        <a:rPr lang="en-US" sz="1400" u="none" strike="noStrike" dirty="0">
                          <a:effectLst/>
                          <a:latin typeface="+mn-lt"/>
                        </a:rPr>
                        <a:t>No</a:t>
                      </a:r>
                      <a:endParaRPr lang="en-US" sz="1400" b="0" i="0" u="none" strike="noStrike" dirty="0">
                        <a:solidFill>
                          <a:srgbClr val="000000"/>
                        </a:solidFill>
                        <a:effectLst/>
                        <a:latin typeface="+mn-lt"/>
                      </a:endParaRPr>
                    </a:p>
                  </a:txBody>
                  <a:tcPr marL="6434" marR="6434" marT="6434" marB="0" anchor="ctr"/>
                </a:tc>
                <a:tc>
                  <a:txBody>
                    <a:bodyPr/>
                    <a:lstStyle/>
                    <a:p>
                      <a:pPr marL="0" marR="0" lvl="0" indent="0" algn="ctr" defTabSz="1015695" rtl="0" eaLnBrk="1" fontAlgn="b" latinLnBrk="0" hangingPunct="1">
                        <a:lnSpc>
                          <a:spcPct val="125000"/>
                        </a:lnSpc>
                        <a:spcBef>
                          <a:spcPts val="0"/>
                        </a:spcBef>
                        <a:spcAft>
                          <a:spcPts val="0"/>
                        </a:spcAft>
                        <a:buClrTx/>
                        <a:buSzTx/>
                        <a:buFontTx/>
                        <a:buNone/>
                        <a:tabLst/>
                        <a:defRPr/>
                      </a:pPr>
                      <a:r>
                        <a:rPr lang="en-US" sz="1400" b="0" i="0" u="none" strike="noStrike" dirty="0">
                          <a:solidFill>
                            <a:srgbClr val="000000"/>
                          </a:solidFill>
                          <a:effectLst/>
                          <a:latin typeface="+mn-lt"/>
                        </a:rPr>
                        <a:t>300kHz to 2.2MHz </a:t>
                      </a:r>
                    </a:p>
                  </a:txBody>
                  <a:tcPr marL="6434" marR="6434" marT="6434" marB="0" anchor="ctr"/>
                </a:tc>
                <a:tc vMerge="1">
                  <a:txBody>
                    <a:bodyPr/>
                    <a:lstStyle/>
                    <a:p>
                      <a:pPr algn="ctr" fontAlgn="b"/>
                      <a:endParaRPr lang="en-US" sz="900" b="0" i="0" u="none" strike="noStrike" dirty="0">
                        <a:solidFill>
                          <a:srgbClr val="000000"/>
                        </a:solidFill>
                        <a:effectLst/>
                        <a:latin typeface="+mn-lt"/>
                      </a:endParaRPr>
                    </a:p>
                  </a:txBody>
                  <a:tcPr marL="4289" marR="4289" marT="4289" marB="0" anchor="ctr"/>
                </a:tc>
                <a:extLst>
                  <a:ext uri="{0D108BD9-81ED-4DB2-BD59-A6C34878D82A}">
                    <a16:rowId xmlns:a16="http://schemas.microsoft.com/office/drawing/2014/main" val="72116841"/>
                  </a:ext>
                </a:extLst>
              </a:tr>
              <a:tr h="226780">
                <a:tc>
                  <a:txBody>
                    <a:bodyPr/>
                    <a:lstStyle/>
                    <a:p>
                      <a:pPr algn="l" fontAlgn="b">
                        <a:lnSpc>
                          <a:spcPct val="125000"/>
                        </a:lnSpc>
                      </a:pPr>
                      <a:r>
                        <a:rPr lang="en-US" sz="1400" u="none" strike="noStrike" dirty="0">
                          <a:effectLst/>
                          <a:latin typeface="+mn-lt"/>
                        </a:rPr>
                        <a:t>TPS25833</a:t>
                      </a:r>
                      <a:endParaRPr lang="en-US" sz="1400" b="0" i="0" u="none" strike="noStrike" dirty="0">
                        <a:solidFill>
                          <a:srgbClr val="000000"/>
                        </a:solidFill>
                        <a:effectLst/>
                        <a:latin typeface="+mn-lt"/>
                      </a:endParaRPr>
                    </a:p>
                  </a:txBody>
                  <a:tcPr marL="6434" marR="6434" marT="6434" marB="0" anchor="b"/>
                </a:tc>
                <a:tc>
                  <a:txBody>
                    <a:bodyPr/>
                    <a:lstStyle/>
                    <a:p>
                      <a:pPr algn="ctr" fontAlgn="b">
                        <a:lnSpc>
                          <a:spcPct val="125000"/>
                        </a:lnSpc>
                      </a:pPr>
                      <a:r>
                        <a:rPr lang="en-US" sz="1400" b="0" i="0" u="none" strike="noStrike" dirty="0">
                          <a:solidFill>
                            <a:srgbClr val="000000"/>
                          </a:solidFill>
                          <a:effectLst/>
                          <a:latin typeface="+mn-lt"/>
                        </a:rPr>
                        <a:t> C / A</a:t>
                      </a:r>
                    </a:p>
                  </a:txBody>
                  <a:tcPr marL="6434" marR="6434" marT="6434" marB="0" anchor="ctr"/>
                </a:tc>
                <a:tc>
                  <a:txBody>
                    <a:bodyPr/>
                    <a:lstStyle/>
                    <a:p>
                      <a:pPr algn="ctr" fontAlgn="b">
                        <a:lnSpc>
                          <a:spcPct val="125000"/>
                        </a:lnSpc>
                      </a:pPr>
                      <a:r>
                        <a:rPr lang="en-US" sz="1400" u="none" strike="noStrike">
                          <a:effectLst/>
                          <a:latin typeface="+mn-lt"/>
                        </a:rPr>
                        <a:t>DCP</a:t>
                      </a:r>
                      <a:endParaRPr lang="en-US" sz="1400" b="0" i="0" u="none" strike="noStrike">
                        <a:solidFill>
                          <a:srgbClr val="000000"/>
                        </a:solidFill>
                        <a:effectLst/>
                        <a:latin typeface="+mn-lt"/>
                      </a:endParaRPr>
                    </a:p>
                  </a:txBody>
                  <a:tcPr marL="6434" marR="6434" marT="6434" marB="0" anchor="ctr"/>
                </a:tc>
                <a:tc>
                  <a:txBody>
                    <a:bodyPr/>
                    <a:lstStyle/>
                    <a:p>
                      <a:pPr algn="ctr" fontAlgn="b">
                        <a:lnSpc>
                          <a:spcPct val="125000"/>
                        </a:lnSpc>
                      </a:pPr>
                      <a:r>
                        <a:rPr lang="en-US" sz="1400" b="0" i="0" u="none" strike="noStrike" dirty="0">
                          <a:solidFill>
                            <a:srgbClr val="000000"/>
                          </a:solidFill>
                          <a:effectLst/>
                          <a:latin typeface="+mn-lt"/>
                        </a:rPr>
                        <a:t>Yes</a:t>
                      </a:r>
                    </a:p>
                  </a:txBody>
                  <a:tcPr marL="6434" marR="6434" marT="6434" marB="0" anchor="ctr"/>
                </a:tc>
                <a:tc>
                  <a:txBody>
                    <a:bodyPr/>
                    <a:lstStyle/>
                    <a:p>
                      <a:pPr algn="ctr" fontAlgn="b">
                        <a:lnSpc>
                          <a:spcPct val="125000"/>
                        </a:lnSpc>
                      </a:pPr>
                      <a:r>
                        <a:rPr lang="en-US" sz="1400" u="none" strike="noStrike" dirty="0">
                          <a:effectLst/>
                          <a:latin typeface="+mn-lt"/>
                        </a:rPr>
                        <a:t>No</a:t>
                      </a:r>
                      <a:endParaRPr lang="en-US" sz="1400" b="0" i="0" u="none" strike="noStrike" dirty="0">
                        <a:solidFill>
                          <a:srgbClr val="000000"/>
                        </a:solidFill>
                        <a:effectLst/>
                        <a:latin typeface="+mn-lt"/>
                      </a:endParaRPr>
                    </a:p>
                  </a:txBody>
                  <a:tcPr marL="6434" marR="6434" marT="6434" marB="0" anchor="ctr"/>
                </a:tc>
                <a:tc>
                  <a:txBody>
                    <a:bodyPr/>
                    <a:lstStyle/>
                    <a:p>
                      <a:pPr algn="ctr" fontAlgn="b">
                        <a:lnSpc>
                          <a:spcPct val="125000"/>
                        </a:lnSpc>
                      </a:pPr>
                      <a:r>
                        <a:rPr lang="en-US" sz="1400" u="none" strike="noStrike">
                          <a:effectLst/>
                          <a:latin typeface="+mn-lt"/>
                        </a:rPr>
                        <a:t>Yes</a:t>
                      </a:r>
                      <a:endParaRPr lang="en-US" sz="1400" b="0" i="0" u="none" strike="noStrike">
                        <a:solidFill>
                          <a:srgbClr val="000000"/>
                        </a:solidFill>
                        <a:effectLst/>
                        <a:latin typeface="+mn-lt"/>
                      </a:endParaRPr>
                    </a:p>
                  </a:txBody>
                  <a:tcPr marL="6434" marR="6434" marT="6434" marB="0" anchor="ctr"/>
                </a:tc>
                <a:tc>
                  <a:txBody>
                    <a:bodyPr/>
                    <a:lstStyle/>
                    <a:p>
                      <a:pPr algn="ctr" fontAlgn="b">
                        <a:lnSpc>
                          <a:spcPct val="125000"/>
                        </a:lnSpc>
                      </a:pPr>
                      <a:r>
                        <a:rPr lang="en-US" sz="1400" b="0" i="0" u="none" strike="noStrike" dirty="0">
                          <a:solidFill>
                            <a:srgbClr val="000000"/>
                          </a:solidFill>
                          <a:effectLst/>
                          <a:latin typeface="+mn-lt"/>
                        </a:rPr>
                        <a:t>NTC Adj.</a:t>
                      </a:r>
                    </a:p>
                  </a:txBody>
                  <a:tcPr marL="6434" marR="6434" marT="6434" marB="0" anchor="ctr"/>
                </a:tc>
                <a:tc>
                  <a:txBody>
                    <a:bodyPr/>
                    <a:lstStyle/>
                    <a:p>
                      <a:pPr algn="ctr" fontAlgn="b">
                        <a:lnSpc>
                          <a:spcPct val="125000"/>
                        </a:lnSpc>
                      </a:pPr>
                      <a:r>
                        <a:rPr lang="en-US" sz="1400" u="none" strike="noStrike" dirty="0">
                          <a:effectLst/>
                          <a:latin typeface="+mn-lt"/>
                        </a:rPr>
                        <a:t>No</a:t>
                      </a:r>
                      <a:endParaRPr lang="en-US" sz="1400" b="0" i="0" u="none" strike="noStrike" dirty="0">
                        <a:solidFill>
                          <a:srgbClr val="000000"/>
                        </a:solidFill>
                        <a:effectLst/>
                        <a:latin typeface="+mn-lt"/>
                      </a:endParaRPr>
                    </a:p>
                  </a:txBody>
                  <a:tcPr marL="6434" marR="6434" marT="6434" marB="0" anchor="ctr"/>
                </a:tc>
                <a:tc>
                  <a:txBody>
                    <a:bodyPr/>
                    <a:lstStyle/>
                    <a:p>
                      <a:pPr marL="0" marR="0" lvl="0" indent="0" algn="ctr" defTabSz="1015695" rtl="0" eaLnBrk="1" fontAlgn="b" latinLnBrk="0" hangingPunct="1">
                        <a:lnSpc>
                          <a:spcPct val="125000"/>
                        </a:lnSpc>
                        <a:spcBef>
                          <a:spcPts val="0"/>
                        </a:spcBef>
                        <a:spcAft>
                          <a:spcPts val="0"/>
                        </a:spcAft>
                        <a:buClrTx/>
                        <a:buSzTx/>
                        <a:buFontTx/>
                        <a:buNone/>
                        <a:tabLst/>
                        <a:defRPr/>
                      </a:pPr>
                      <a:r>
                        <a:rPr lang="en-US" sz="1400" b="0" i="0" u="none" strike="noStrike" dirty="0">
                          <a:solidFill>
                            <a:srgbClr val="000000"/>
                          </a:solidFill>
                          <a:effectLst/>
                          <a:latin typeface="+mn-lt"/>
                        </a:rPr>
                        <a:t>300kHz to 2.2MHz </a:t>
                      </a:r>
                    </a:p>
                  </a:txBody>
                  <a:tcPr marL="6434" marR="6434" marT="6434" marB="0" anchor="ctr"/>
                </a:tc>
                <a:tc vMerge="1">
                  <a:txBody>
                    <a:bodyPr/>
                    <a:lstStyle/>
                    <a:p>
                      <a:pPr algn="ctr" fontAlgn="b"/>
                      <a:endParaRPr lang="en-US" sz="900" b="0" i="0" u="none" strike="noStrike" dirty="0">
                        <a:solidFill>
                          <a:srgbClr val="000000"/>
                        </a:solidFill>
                        <a:effectLst/>
                        <a:latin typeface="+mn-lt"/>
                      </a:endParaRPr>
                    </a:p>
                  </a:txBody>
                  <a:tcPr marL="4289" marR="4289" marT="4289" marB="0" anchor="ctr"/>
                </a:tc>
                <a:extLst>
                  <a:ext uri="{0D108BD9-81ED-4DB2-BD59-A6C34878D82A}">
                    <a16:rowId xmlns:a16="http://schemas.microsoft.com/office/drawing/2014/main" val="680429058"/>
                  </a:ext>
                </a:extLst>
              </a:tr>
              <a:tr h="226780">
                <a:tc>
                  <a:txBody>
                    <a:bodyPr/>
                    <a:lstStyle/>
                    <a:p>
                      <a:pPr algn="l" fontAlgn="b">
                        <a:lnSpc>
                          <a:spcPct val="125000"/>
                        </a:lnSpc>
                      </a:pPr>
                      <a:r>
                        <a:rPr lang="en-US" sz="1400" b="1" u="none" strike="noStrike" dirty="0">
                          <a:solidFill>
                            <a:schemeClr val="accent5">
                              <a:lumMod val="50000"/>
                            </a:schemeClr>
                          </a:solidFill>
                          <a:effectLst/>
                          <a:latin typeface="+mn-lt"/>
                        </a:rPr>
                        <a:t>TPS25854</a:t>
                      </a:r>
                      <a:endParaRPr lang="en-US" sz="1400" b="1" i="0" u="none" strike="noStrike" dirty="0">
                        <a:solidFill>
                          <a:schemeClr val="accent5">
                            <a:lumMod val="50000"/>
                          </a:schemeClr>
                        </a:solidFill>
                        <a:effectLst/>
                        <a:latin typeface="+mn-lt"/>
                      </a:endParaRPr>
                    </a:p>
                  </a:txBody>
                  <a:tcPr marL="6434" marR="6434" marT="6434" marB="0" anchor="b"/>
                </a:tc>
                <a:tc>
                  <a:txBody>
                    <a:bodyPr/>
                    <a:lstStyle/>
                    <a:p>
                      <a:pPr algn="ctr" fontAlgn="b">
                        <a:lnSpc>
                          <a:spcPct val="125000"/>
                        </a:lnSpc>
                      </a:pPr>
                      <a:r>
                        <a:rPr lang="en-US" sz="1400" b="0" i="0" u="none" strike="noStrike" dirty="0">
                          <a:solidFill>
                            <a:srgbClr val="000000"/>
                          </a:solidFill>
                          <a:effectLst/>
                          <a:latin typeface="+mn-lt"/>
                        </a:rPr>
                        <a:t> C / A</a:t>
                      </a:r>
                    </a:p>
                  </a:txBody>
                  <a:tcPr marL="6434" marR="6434" marT="6434" marB="0" anchor="ctr"/>
                </a:tc>
                <a:tc>
                  <a:txBody>
                    <a:bodyPr/>
                    <a:lstStyle/>
                    <a:p>
                      <a:pPr algn="ctr" fontAlgn="b">
                        <a:lnSpc>
                          <a:spcPct val="125000"/>
                        </a:lnSpc>
                      </a:pPr>
                      <a:r>
                        <a:rPr lang="en-US" sz="1400" u="none" strike="noStrike">
                          <a:effectLst/>
                          <a:latin typeface="+mn-lt"/>
                        </a:rPr>
                        <a:t>DCP</a:t>
                      </a:r>
                      <a:endParaRPr lang="en-US" sz="1400" b="0" i="0" u="none" strike="noStrike">
                        <a:solidFill>
                          <a:srgbClr val="000000"/>
                        </a:solidFill>
                        <a:effectLst/>
                        <a:latin typeface="+mn-lt"/>
                      </a:endParaRPr>
                    </a:p>
                  </a:txBody>
                  <a:tcPr marL="6434" marR="6434" marT="6434" marB="0" anchor="ctr"/>
                </a:tc>
                <a:tc>
                  <a:txBody>
                    <a:bodyPr/>
                    <a:lstStyle/>
                    <a:p>
                      <a:pPr algn="ctr" fontAlgn="b">
                        <a:lnSpc>
                          <a:spcPct val="125000"/>
                        </a:lnSpc>
                      </a:pPr>
                      <a:r>
                        <a:rPr lang="en-US" sz="1400" b="0" i="0" u="none" strike="noStrike" dirty="0">
                          <a:solidFill>
                            <a:srgbClr val="000000"/>
                          </a:solidFill>
                          <a:effectLst/>
                          <a:latin typeface="+mn-lt"/>
                        </a:rPr>
                        <a:t>Yes</a:t>
                      </a:r>
                    </a:p>
                  </a:txBody>
                  <a:tcPr marL="6434" marR="6434" marT="6434" marB="0" anchor="ctr"/>
                </a:tc>
                <a:tc>
                  <a:txBody>
                    <a:bodyPr/>
                    <a:lstStyle/>
                    <a:p>
                      <a:pPr algn="ctr" fontAlgn="b">
                        <a:lnSpc>
                          <a:spcPct val="125000"/>
                        </a:lnSpc>
                      </a:pPr>
                      <a:r>
                        <a:rPr lang="en-US" sz="1400" u="none" strike="noStrike" dirty="0">
                          <a:effectLst/>
                          <a:latin typeface="+mn-lt"/>
                        </a:rPr>
                        <a:t>No</a:t>
                      </a:r>
                      <a:endParaRPr lang="en-US" sz="1400" b="0" i="0" u="none" strike="noStrike" dirty="0">
                        <a:solidFill>
                          <a:srgbClr val="000000"/>
                        </a:solidFill>
                        <a:effectLst/>
                        <a:latin typeface="+mn-lt"/>
                      </a:endParaRPr>
                    </a:p>
                  </a:txBody>
                  <a:tcPr marL="6434" marR="6434" marT="6434" marB="0" anchor="ctr"/>
                </a:tc>
                <a:tc>
                  <a:txBody>
                    <a:bodyPr/>
                    <a:lstStyle/>
                    <a:p>
                      <a:pPr algn="ctr" fontAlgn="b">
                        <a:lnSpc>
                          <a:spcPct val="125000"/>
                        </a:lnSpc>
                      </a:pPr>
                      <a:r>
                        <a:rPr lang="en-US" sz="1400" u="none" strike="noStrike" dirty="0">
                          <a:effectLst/>
                          <a:latin typeface="+mn-lt"/>
                        </a:rPr>
                        <a:t>No</a:t>
                      </a:r>
                      <a:endParaRPr lang="en-US" sz="1400" b="0" i="0" u="none" strike="noStrike" dirty="0">
                        <a:solidFill>
                          <a:srgbClr val="000000"/>
                        </a:solidFill>
                        <a:effectLst/>
                        <a:latin typeface="+mn-lt"/>
                      </a:endParaRPr>
                    </a:p>
                  </a:txBody>
                  <a:tcPr marL="6434" marR="6434" marT="6434" marB="0" anchor="ctr"/>
                </a:tc>
                <a:tc>
                  <a:txBody>
                    <a:bodyPr/>
                    <a:lstStyle/>
                    <a:p>
                      <a:pPr algn="ctr" fontAlgn="b">
                        <a:lnSpc>
                          <a:spcPct val="125000"/>
                        </a:lnSpc>
                      </a:pPr>
                      <a:r>
                        <a:rPr lang="en-US" sz="1400" b="0" i="0" u="none" strike="noStrike" dirty="0">
                          <a:solidFill>
                            <a:srgbClr val="000000"/>
                          </a:solidFill>
                          <a:effectLst/>
                          <a:latin typeface="+mn-lt"/>
                        </a:rPr>
                        <a:t>NTC Adj.</a:t>
                      </a:r>
                    </a:p>
                  </a:txBody>
                  <a:tcPr marL="6434" marR="6434" marT="6434" marB="0" anchor="ctr"/>
                </a:tc>
                <a:tc>
                  <a:txBody>
                    <a:bodyPr/>
                    <a:lstStyle/>
                    <a:p>
                      <a:pPr algn="ctr" fontAlgn="b">
                        <a:lnSpc>
                          <a:spcPct val="125000"/>
                        </a:lnSpc>
                      </a:pPr>
                      <a:r>
                        <a:rPr lang="en-US" sz="1400" u="none" strike="noStrike" dirty="0">
                          <a:effectLst/>
                          <a:latin typeface="+mn-lt"/>
                        </a:rPr>
                        <a:t>Yes</a:t>
                      </a:r>
                      <a:endParaRPr lang="en-US" sz="1400" b="0" i="0" u="none" strike="noStrike" dirty="0">
                        <a:solidFill>
                          <a:srgbClr val="000000"/>
                        </a:solidFill>
                        <a:effectLst/>
                        <a:latin typeface="+mn-lt"/>
                      </a:endParaRPr>
                    </a:p>
                  </a:txBody>
                  <a:tcPr marL="6434" marR="6434" marT="6434" marB="0" anchor="ctr"/>
                </a:tc>
                <a:tc>
                  <a:txBody>
                    <a:bodyPr/>
                    <a:lstStyle/>
                    <a:p>
                      <a:pPr algn="ctr" fontAlgn="b">
                        <a:lnSpc>
                          <a:spcPct val="125000"/>
                        </a:lnSpc>
                      </a:pPr>
                      <a:r>
                        <a:rPr lang="pl-PL" sz="1400" dirty="0"/>
                        <a:t>200kHz to 800kHz</a:t>
                      </a:r>
                      <a:endParaRPr lang="en-US" sz="1400" b="0" i="0" u="none" strike="noStrike" dirty="0">
                        <a:solidFill>
                          <a:srgbClr val="000000"/>
                        </a:solidFill>
                        <a:effectLst/>
                        <a:latin typeface="+mn-lt"/>
                      </a:endParaRPr>
                    </a:p>
                  </a:txBody>
                  <a:tcPr marL="6434" marR="6434" marT="6434" marB="0" anchor="ctr"/>
                </a:tc>
                <a:tc rowSpan="2">
                  <a:txBody>
                    <a:bodyPr/>
                    <a:lstStyle/>
                    <a:p>
                      <a:pPr algn="ctr" fontAlgn="b">
                        <a:lnSpc>
                          <a:spcPct val="125000"/>
                        </a:lnSpc>
                      </a:pPr>
                      <a:r>
                        <a:rPr lang="en-US" sz="1400" dirty="0"/>
                        <a:t>VQFN-HR (25) 3.5mm x 4.5mm</a:t>
                      </a:r>
                      <a:endParaRPr lang="en-US" sz="1400" b="0" i="0" u="none" strike="noStrike" dirty="0">
                        <a:solidFill>
                          <a:srgbClr val="000000"/>
                        </a:solidFill>
                        <a:effectLst/>
                        <a:latin typeface="+mn-lt"/>
                      </a:endParaRPr>
                    </a:p>
                  </a:txBody>
                  <a:tcPr marL="6434" marR="6434" marT="6434" marB="0" anchor="ctr"/>
                </a:tc>
                <a:extLst>
                  <a:ext uri="{0D108BD9-81ED-4DB2-BD59-A6C34878D82A}">
                    <a16:rowId xmlns:a16="http://schemas.microsoft.com/office/drawing/2014/main" val="2031157357"/>
                  </a:ext>
                </a:extLst>
              </a:tr>
              <a:tr h="266700">
                <a:tc>
                  <a:txBody>
                    <a:bodyPr/>
                    <a:lstStyle/>
                    <a:p>
                      <a:pPr algn="l" fontAlgn="b">
                        <a:lnSpc>
                          <a:spcPct val="125000"/>
                        </a:lnSpc>
                      </a:pPr>
                      <a:r>
                        <a:rPr lang="en-US" sz="1400" u="none" strike="noStrike" dirty="0">
                          <a:effectLst/>
                          <a:latin typeface="+mn-lt"/>
                        </a:rPr>
                        <a:t>TPS25855</a:t>
                      </a:r>
                      <a:endParaRPr lang="en-US" sz="1400" b="0" i="0" u="none" strike="noStrike" dirty="0">
                        <a:solidFill>
                          <a:srgbClr val="000000"/>
                        </a:solidFill>
                        <a:effectLst/>
                        <a:latin typeface="+mn-lt"/>
                      </a:endParaRPr>
                    </a:p>
                  </a:txBody>
                  <a:tcPr marL="6434" marR="6434" marT="6434" marB="0" anchor="b"/>
                </a:tc>
                <a:tc>
                  <a:txBody>
                    <a:bodyPr/>
                    <a:lstStyle/>
                    <a:p>
                      <a:pPr algn="ctr" fontAlgn="b">
                        <a:lnSpc>
                          <a:spcPct val="125000"/>
                        </a:lnSpc>
                      </a:pPr>
                      <a:r>
                        <a:rPr lang="en-US" sz="1400" b="0" i="0" u="none" strike="noStrike" dirty="0">
                          <a:solidFill>
                            <a:srgbClr val="000000"/>
                          </a:solidFill>
                          <a:effectLst/>
                          <a:latin typeface="+mn-lt"/>
                        </a:rPr>
                        <a:t>C / A</a:t>
                      </a:r>
                    </a:p>
                  </a:txBody>
                  <a:tcPr marL="6434" marR="6434" marT="6434" marB="0" anchor="ctr"/>
                </a:tc>
                <a:tc>
                  <a:txBody>
                    <a:bodyPr/>
                    <a:lstStyle/>
                    <a:p>
                      <a:pPr algn="ctr" fontAlgn="b">
                        <a:lnSpc>
                          <a:spcPct val="125000"/>
                        </a:lnSpc>
                      </a:pPr>
                      <a:r>
                        <a:rPr lang="en-US" sz="1400" u="none" strike="noStrike" dirty="0">
                          <a:effectLst/>
                          <a:latin typeface="+mn-lt"/>
                        </a:rPr>
                        <a:t>DCP</a:t>
                      </a:r>
                      <a:endParaRPr lang="en-US" sz="1400" b="0" i="0" u="none" strike="noStrike" dirty="0">
                        <a:solidFill>
                          <a:srgbClr val="000000"/>
                        </a:solidFill>
                        <a:effectLst/>
                        <a:latin typeface="+mn-lt"/>
                      </a:endParaRPr>
                    </a:p>
                  </a:txBody>
                  <a:tcPr marL="6434" marR="6434" marT="6434" marB="0" anchor="ctr"/>
                </a:tc>
                <a:tc>
                  <a:txBody>
                    <a:bodyPr/>
                    <a:lstStyle/>
                    <a:p>
                      <a:pPr algn="ctr" fontAlgn="b">
                        <a:lnSpc>
                          <a:spcPct val="125000"/>
                        </a:lnSpc>
                      </a:pPr>
                      <a:r>
                        <a:rPr lang="en-US" sz="1400" b="0" i="0" u="none" strike="noStrike" dirty="0">
                          <a:solidFill>
                            <a:srgbClr val="000000"/>
                          </a:solidFill>
                          <a:effectLst/>
                          <a:latin typeface="+mn-lt"/>
                        </a:rPr>
                        <a:t>Yes</a:t>
                      </a:r>
                    </a:p>
                  </a:txBody>
                  <a:tcPr marL="6434" marR="6434" marT="6434" marB="0" anchor="ctr"/>
                </a:tc>
                <a:tc>
                  <a:txBody>
                    <a:bodyPr/>
                    <a:lstStyle/>
                    <a:p>
                      <a:pPr algn="ctr" fontAlgn="b">
                        <a:lnSpc>
                          <a:spcPct val="125000"/>
                        </a:lnSpc>
                      </a:pPr>
                      <a:r>
                        <a:rPr lang="en-US" sz="1400" u="none" strike="noStrike" dirty="0">
                          <a:effectLst/>
                          <a:latin typeface="+mn-lt"/>
                        </a:rPr>
                        <a:t>No</a:t>
                      </a:r>
                      <a:endParaRPr lang="en-US" sz="1400" b="0" i="0" u="none" strike="noStrike" dirty="0">
                        <a:solidFill>
                          <a:srgbClr val="000000"/>
                        </a:solidFill>
                        <a:effectLst/>
                        <a:latin typeface="+mn-lt"/>
                      </a:endParaRPr>
                    </a:p>
                  </a:txBody>
                  <a:tcPr marL="6434" marR="6434" marT="6434" marB="0" anchor="ctr"/>
                </a:tc>
                <a:tc>
                  <a:txBody>
                    <a:bodyPr/>
                    <a:lstStyle/>
                    <a:p>
                      <a:pPr algn="ctr" fontAlgn="b">
                        <a:lnSpc>
                          <a:spcPct val="125000"/>
                        </a:lnSpc>
                      </a:pPr>
                      <a:r>
                        <a:rPr lang="en-US" sz="1400" u="none" strike="noStrike">
                          <a:effectLst/>
                          <a:latin typeface="+mn-lt"/>
                        </a:rPr>
                        <a:t>No</a:t>
                      </a:r>
                      <a:endParaRPr lang="en-US" sz="1400" b="0" i="0" u="none" strike="noStrike">
                        <a:solidFill>
                          <a:srgbClr val="000000"/>
                        </a:solidFill>
                        <a:effectLst/>
                        <a:latin typeface="+mn-lt"/>
                      </a:endParaRPr>
                    </a:p>
                  </a:txBody>
                  <a:tcPr marL="6434" marR="6434" marT="6434" marB="0" anchor="ctr"/>
                </a:tc>
                <a:tc>
                  <a:txBody>
                    <a:bodyPr/>
                    <a:lstStyle/>
                    <a:p>
                      <a:pPr algn="ctr" fontAlgn="b">
                        <a:lnSpc>
                          <a:spcPct val="125000"/>
                        </a:lnSpc>
                      </a:pPr>
                      <a:r>
                        <a:rPr lang="en-US" sz="1400" b="0" i="0" u="none" strike="noStrike" dirty="0">
                          <a:solidFill>
                            <a:srgbClr val="000000"/>
                          </a:solidFill>
                          <a:effectLst/>
                          <a:latin typeface="+mn-lt"/>
                        </a:rPr>
                        <a:t>NTC Adj.</a:t>
                      </a:r>
                    </a:p>
                  </a:txBody>
                  <a:tcPr marL="6434" marR="6434" marT="6434" marB="0" anchor="ctr"/>
                </a:tc>
                <a:tc>
                  <a:txBody>
                    <a:bodyPr/>
                    <a:lstStyle/>
                    <a:p>
                      <a:pPr algn="ctr" fontAlgn="b">
                        <a:lnSpc>
                          <a:spcPct val="125000"/>
                        </a:lnSpc>
                      </a:pPr>
                      <a:r>
                        <a:rPr lang="en-US" sz="1400" u="none" strike="noStrike" dirty="0">
                          <a:effectLst/>
                          <a:latin typeface="+mn-lt"/>
                        </a:rPr>
                        <a:t>Yes</a:t>
                      </a:r>
                      <a:endParaRPr lang="en-US" sz="1400" b="0" i="0" u="none" strike="noStrike" dirty="0">
                        <a:solidFill>
                          <a:srgbClr val="000000"/>
                        </a:solidFill>
                        <a:effectLst/>
                        <a:latin typeface="+mn-lt"/>
                      </a:endParaRPr>
                    </a:p>
                  </a:txBody>
                  <a:tcPr marL="6434" marR="6434" marT="6434" marB="0" anchor="ctr"/>
                </a:tc>
                <a:tc>
                  <a:txBody>
                    <a:bodyPr/>
                    <a:lstStyle/>
                    <a:p>
                      <a:pPr algn="ctr" fontAlgn="b">
                        <a:lnSpc>
                          <a:spcPct val="125000"/>
                        </a:lnSpc>
                      </a:pPr>
                      <a:r>
                        <a:rPr lang="pl-PL" sz="1400" dirty="0"/>
                        <a:t>200kHz to 3MHz</a:t>
                      </a:r>
                      <a:endParaRPr lang="en-US" sz="1400" b="0" i="0" u="none" strike="noStrike" dirty="0">
                        <a:solidFill>
                          <a:srgbClr val="000000"/>
                        </a:solidFill>
                        <a:effectLst/>
                        <a:latin typeface="+mn-lt"/>
                      </a:endParaRPr>
                    </a:p>
                  </a:txBody>
                  <a:tcPr marL="6434" marR="6434" marT="6434" marB="0" anchor="ctr"/>
                </a:tc>
                <a:tc vMerge="1">
                  <a:txBody>
                    <a:bodyPr/>
                    <a:lstStyle/>
                    <a:p>
                      <a:pPr marL="0" marR="0" lvl="0" indent="0" algn="ctr" defTabSz="1015695" rtl="0" eaLnBrk="1" fontAlgn="b" latinLnBrk="0" hangingPunct="1">
                        <a:lnSpc>
                          <a:spcPct val="100000"/>
                        </a:lnSpc>
                        <a:spcBef>
                          <a:spcPts val="0"/>
                        </a:spcBef>
                        <a:spcAft>
                          <a:spcPts val="0"/>
                        </a:spcAft>
                        <a:buClrTx/>
                        <a:buSzTx/>
                        <a:buFontTx/>
                        <a:buNone/>
                        <a:tabLst/>
                        <a:defRPr/>
                      </a:pPr>
                      <a:endParaRPr lang="en-US" sz="900" b="0" i="0" u="none" strike="noStrike" dirty="0">
                        <a:solidFill>
                          <a:srgbClr val="000000"/>
                        </a:solidFill>
                        <a:effectLst/>
                        <a:latin typeface="+mn-lt"/>
                      </a:endParaRPr>
                    </a:p>
                  </a:txBody>
                  <a:tcPr marL="4289" marR="4289" marT="4289" marB="0" anchor="ctr"/>
                </a:tc>
                <a:extLst>
                  <a:ext uri="{0D108BD9-81ED-4DB2-BD59-A6C34878D82A}">
                    <a16:rowId xmlns:a16="http://schemas.microsoft.com/office/drawing/2014/main" val="1055829146"/>
                  </a:ext>
                </a:extLst>
              </a:tr>
            </a:tbl>
          </a:graphicData>
        </a:graphic>
      </p:graphicFrame>
      <p:sp>
        <p:nvSpPr>
          <p:cNvPr id="5" name="TextBox 4">
            <a:extLst>
              <a:ext uri="{FF2B5EF4-FFF2-40B4-BE49-F238E27FC236}">
                <a16:creationId xmlns:a16="http://schemas.microsoft.com/office/drawing/2014/main" id="{90DEB9B4-641D-4F74-8F5A-64766BF74CFF}"/>
              </a:ext>
            </a:extLst>
          </p:cNvPr>
          <p:cNvSpPr txBox="1"/>
          <p:nvPr/>
        </p:nvSpPr>
        <p:spPr>
          <a:xfrm>
            <a:off x="735540" y="1616729"/>
            <a:ext cx="15997136" cy="553998"/>
          </a:xfrm>
          <a:prstGeom prst="rect">
            <a:avLst/>
          </a:prstGeom>
          <a:noFill/>
        </p:spPr>
        <p:txBody>
          <a:bodyPr wrap="none" rtlCol="0">
            <a:spAutoFit/>
          </a:bodyPr>
          <a:lstStyle/>
          <a:p>
            <a:pPr defTabSz="1828710" fontAlgn="base">
              <a:spcBef>
                <a:spcPct val="0"/>
              </a:spcBef>
              <a:spcAft>
                <a:spcPct val="0"/>
              </a:spcAft>
            </a:pPr>
            <a:r>
              <a:rPr lang="en-US" sz="3000" dirty="0">
                <a:solidFill>
                  <a:srgbClr val="000000"/>
                </a:solidFill>
                <a:latin typeface="Arial" charset="0"/>
              </a:rPr>
              <a:t>Single USB-C and USB-A charging port solution (DCP &amp; CDP, integrated sync buck DC/DC)</a:t>
            </a:r>
          </a:p>
        </p:txBody>
      </p:sp>
      <p:sp>
        <p:nvSpPr>
          <p:cNvPr id="6" name="TextBox 5">
            <a:extLst>
              <a:ext uri="{FF2B5EF4-FFF2-40B4-BE49-F238E27FC236}">
                <a16:creationId xmlns:a16="http://schemas.microsoft.com/office/drawing/2014/main" id="{CBC7C260-9EDB-4CCC-B53D-DF5154255535}"/>
              </a:ext>
            </a:extLst>
          </p:cNvPr>
          <p:cNvSpPr txBox="1"/>
          <p:nvPr/>
        </p:nvSpPr>
        <p:spPr>
          <a:xfrm>
            <a:off x="735540" y="5571196"/>
            <a:ext cx="14314881" cy="553998"/>
          </a:xfrm>
          <a:prstGeom prst="rect">
            <a:avLst/>
          </a:prstGeom>
          <a:noFill/>
        </p:spPr>
        <p:txBody>
          <a:bodyPr wrap="none" rtlCol="0">
            <a:spAutoFit/>
          </a:bodyPr>
          <a:lstStyle/>
          <a:p>
            <a:pPr defTabSz="1828710" fontAlgn="base">
              <a:spcBef>
                <a:spcPct val="0"/>
              </a:spcBef>
              <a:spcAft>
                <a:spcPct val="0"/>
              </a:spcAft>
            </a:pPr>
            <a:r>
              <a:rPr lang="en-US" sz="3000" dirty="0">
                <a:solidFill>
                  <a:srgbClr val="000000"/>
                </a:solidFill>
                <a:latin typeface="Arial" charset="0"/>
              </a:rPr>
              <a:t>Dual USB-C and USB-A charging port solution (DCP, integrated Sync buck DC/DC)</a:t>
            </a:r>
          </a:p>
        </p:txBody>
      </p:sp>
      <p:graphicFrame>
        <p:nvGraphicFramePr>
          <p:cNvPr id="7" name="Table 6">
            <a:extLst>
              <a:ext uri="{FF2B5EF4-FFF2-40B4-BE49-F238E27FC236}">
                <a16:creationId xmlns:a16="http://schemas.microsoft.com/office/drawing/2014/main" id="{5EEB8061-A2FB-4A55-A83D-52DC07237F23}"/>
              </a:ext>
            </a:extLst>
          </p:cNvPr>
          <p:cNvGraphicFramePr>
            <a:graphicFrameLocks noGrp="1"/>
          </p:cNvGraphicFramePr>
          <p:nvPr>
            <p:extLst>
              <p:ext uri="{D42A27DB-BD31-4B8C-83A1-F6EECF244321}">
                <p14:modId xmlns:p14="http://schemas.microsoft.com/office/powerpoint/2010/main" val="4280883521"/>
              </p:ext>
            </p:extLst>
          </p:nvPr>
        </p:nvGraphicFramePr>
        <p:xfrm>
          <a:off x="735540" y="6260831"/>
          <a:ext cx="16459200" cy="3374379"/>
        </p:xfrm>
        <a:graphic>
          <a:graphicData uri="http://schemas.openxmlformats.org/drawingml/2006/table">
            <a:tbl>
              <a:tblPr firstRow="1">
                <a:tableStyleId>{F5AB1C69-6EDB-4FF4-983F-18BD219EF322}</a:tableStyleId>
              </a:tblPr>
              <a:tblGrid>
                <a:gridCol w="1645920">
                  <a:extLst>
                    <a:ext uri="{9D8B030D-6E8A-4147-A177-3AD203B41FA5}">
                      <a16:colId xmlns:a16="http://schemas.microsoft.com/office/drawing/2014/main" val="1971625106"/>
                    </a:ext>
                  </a:extLst>
                </a:gridCol>
                <a:gridCol w="1645920">
                  <a:extLst>
                    <a:ext uri="{9D8B030D-6E8A-4147-A177-3AD203B41FA5}">
                      <a16:colId xmlns:a16="http://schemas.microsoft.com/office/drawing/2014/main" val="1283699695"/>
                    </a:ext>
                  </a:extLst>
                </a:gridCol>
                <a:gridCol w="1645920">
                  <a:extLst>
                    <a:ext uri="{9D8B030D-6E8A-4147-A177-3AD203B41FA5}">
                      <a16:colId xmlns:a16="http://schemas.microsoft.com/office/drawing/2014/main" val="1850257304"/>
                    </a:ext>
                  </a:extLst>
                </a:gridCol>
                <a:gridCol w="1645920">
                  <a:extLst>
                    <a:ext uri="{9D8B030D-6E8A-4147-A177-3AD203B41FA5}">
                      <a16:colId xmlns:a16="http://schemas.microsoft.com/office/drawing/2014/main" val="2080329662"/>
                    </a:ext>
                  </a:extLst>
                </a:gridCol>
                <a:gridCol w="1645920">
                  <a:extLst>
                    <a:ext uri="{9D8B030D-6E8A-4147-A177-3AD203B41FA5}">
                      <a16:colId xmlns:a16="http://schemas.microsoft.com/office/drawing/2014/main" val="4200185660"/>
                    </a:ext>
                  </a:extLst>
                </a:gridCol>
                <a:gridCol w="1645920">
                  <a:extLst>
                    <a:ext uri="{9D8B030D-6E8A-4147-A177-3AD203B41FA5}">
                      <a16:colId xmlns:a16="http://schemas.microsoft.com/office/drawing/2014/main" val="3791038044"/>
                    </a:ext>
                  </a:extLst>
                </a:gridCol>
                <a:gridCol w="1645920">
                  <a:extLst>
                    <a:ext uri="{9D8B030D-6E8A-4147-A177-3AD203B41FA5}">
                      <a16:colId xmlns:a16="http://schemas.microsoft.com/office/drawing/2014/main" val="1564920500"/>
                    </a:ext>
                  </a:extLst>
                </a:gridCol>
                <a:gridCol w="1645920">
                  <a:extLst>
                    <a:ext uri="{9D8B030D-6E8A-4147-A177-3AD203B41FA5}">
                      <a16:colId xmlns:a16="http://schemas.microsoft.com/office/drawing/2014/main" val="1103873431"/>
                    </a:ext>
                  </a:extLst>
                </a:gridCol>
                <a:gridCol w="1645920">
                  <a:extLst>
                    <a:ext uri="{9D8B030D-6E8A-4147-A177-3AD203B41FA5}">
                      <a16:colId xmlns:a16="http://schemas.microsoft.com/office/drawing/2014/main" val="406561668"/>
                    </a:ext>
                  </a:extLst>
                </a:gridCol>
                <a:gridCol w="1645920">
                  <a:extLst>
                    <a:ext uri="{9D8B030D-6E8A-4147-A177-3AD203B41FA5}">
                      <a16:colId xmlns:a16="http://schemas.microsoft.com/office/drawing/2014/main" val="3389263701"/>
                    </a:ext>
                  </a:extLst>
                </a:gridCol>
              </a:tblGrid>
              <a:tr h="871178">
                <a:tc>
                  <a:txBody>
                    <a:bodyPr/>
                    <a:lstStyle/>
                    <a:p>
                      <a:pPr algn="ctr" fontAlgn="b">
                        <a:lnSpc>
                          <a:spcPct val="125000"/>
                        </a:lnSpc>
                      </a:pPr>
                      <a:r>
                        <a:rPr lang="en-US" sz="1600" b="1" u="none" strike="noStrike" kern="1200" dirty="0">
                          <a:solidFill>
                            <a:schemeClr val="lt1"/>
                          </a:solidFill>
                          <a:effectLst/>
                          <a:latin typeface="+mn-lt"/>
                          <a:ea typeface="+mn-ea"/>
                          <a:cs typeface="+mn-cs"/>
                        </a:rPr>
                        <a:t>PN</a:t>
                      </a:r>
                    </a:p>
                  </a:txBody>
                  <a:tcPr marL="7212" marR="7212" marT="7212" marB="0" anchor="ctr"/>
                </a:tc>
                <a:tc>
                  <a:txBody>
                    <a:bodyPr/>
                    <a:lstStyle/>
                    <a:p>
                      <a:pPr algn="ctr" fontAlgn="b">
                        <a:lnSpc>
                          <a:spcPct val="125000"/>
                        </a:lnSpc>
                      </a:pPr>
                      <a:r>
                        <a:rPr lang="en-US" sz="1600" u="none" strike="noStrike" dirty="0">
                          <a:effectLst/>
                        </a:rPr>
                        <a:t>Port </a:t>
                      </a:r>
                    </a:p>
                    <a:p>
                      <a:pPr algn="ctr" fontAlgn="b">
                        <a:lnSpc>
                          <a:spcPct val="125000"/>
                        </a:lnSpc>
                      </a:pPr>
                      <a:r>
                        <a:rPr lang="en-US" sz="1600" u="none" strike="noStrike" dirty="0">
                          <a:effectLst/>
                        </a:rPr>
                        <a:t>Type</a:t>
                      </a:r>
                      <a:endParaRPr lang="en-US" sz="16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lang="en-US" sz="1600" u="none" strike="noStrike" dirty="0">
                          <a:effectLst/>
                        </a:rPr>
                        <a:t>BC1.2</a:t>
                      </a:r>
                    </a:p>
                    <a:p>
                      <a:pPr algn="ctr" fontAlgn="b">
                        <a:lnSpc>
                          <a:spcPct val="125000"/>
                        </a:lnSpc>
                      </a:pPr>
                      <a:r>
                        <a:rPr lang="en-US" sz="1600" u="none" strike="noStrike" dirty="0">
                          <a:effectLst/>
                        </a:rPr>
                        <a:t>Mode(s) </a:t>
                      </a:r>
                    </a:p>
                    <a:p>
                      <a:pPr algn="ctr" fontAlgn="b">
                        <a:lnSpc>
                          <a:spcPct val="125000"/>
                        </a:lnSpc>
                      </a:pPr>
                      <a:r>
                        <a:rPr lang="en-US" sz="1600" u="none" strike="noStrike" dirty="0">
                          <a:effectLst/>
                        </a:rPr>
                        <a:t>Supported</a:t>
                      </a:r>
                      <a:endParaRPr lang="en-US" sz="16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lang="en-US" sz="1600" u="none" strike="noStrike" dirty="0">
                          <a:effectLst/>
                        </a:rPr>
                        <a:t>Fault </a:t>
                      </a:r>
                    </a:p>
                    <a:p>
                      <a:pPr algn="ctr" fontAlgn="b">
                        <a:lnSpc>
                          <a:spcPct val="125000"/>
                        </a:lnSpc>
                      </a:pPr>
                      <a:r>
                        <a:rPr lang="en-US" sz="1600" u="none" strike="noStrike" dirty="0">
                          <a:effectLst/>
                        </a:rPr>
                        <a:t>Indication</a:t>
                      </a:r>
                      <a:endParaRPr lang="en-US" sz="16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lang="en-US" sz="1600" u="none" strike="noStrike" dirty="0">
                          <a:effectLst/>
                        </a:rPr>
                        <a:t>Short to </a:t>
                      </a:r>
                    </a:p>
                    <a:p>
                      <a:pPr algn="ctr" fontAlgn="b">
                        <a:lnSpc>
                          <a:spcPct val="125000"/>
                        </a:lnSpc>
                      </a:pPr>
                      <a:r>
                        <a:rPr lang="en-US" sz="1600" u="none" strike="noStrike" dirty="0">
                          <a:effectLst/>
                        </a:rPr>
                        <a:t>Battery</a:t>
                      </a:r>
                    </a:p>
                    <a:p>
                      <a:pPr algn="ctr" fontAlgn="b">
                        <a:lnSpc>
                          <a:spcPct val="125000"/>
                        </a:lnSpc>
                      </a:pPr>
                      <a:r>
                        <a:rPr lang="en-US" sz="1600" u="none" strike="noStrike" dirty="0">
                          <a:effectLst/>
                        </a:rPr>
                        <a:t>protection</a:t>
                      </a:r>
                      <a:endParaRPr lang="en-US" sz="1600" b="0" i="0" u="none" strike="noStrike" dirty="0">
                        <a:solidFill>
                          <a:srgbClr val="000000"/>
                        </a:solidFill>
                        <a:effectLst/>
                        <a:latin typeface="Calibri" panose="020F0502020204030204" pitchFamily="34" charset="0"/>
                      </a:endParaRPr>
                    </a:p>
                  </a:txBody>
                  <a:tcPr marL="6434" marR="6434" marT="6434" marB="0" anchor="ctr"/>
                </a:tc>
                <a:tc>
                  <a:txBody>
                    <a:bodyPr/>
                    <a:lstStyle/>
                    <a:p>
                      <a:pPr algn="ctr" fontAlgn="b">
                        <a:lnSpc>
                          <a:spcPct val="125000"/>
                        </a:lnSpc>
                      </a:pPr>
                      <a:r>
                        <a:rPr lang="en-US" sz="1600" u="none" strike="noStrike" dirty="0">
                          <a:effectLst/>
                        </a:rPr>
                        <a:t>IEC</a:t>
                      </a:r>
                    </a:p>
                    <a:p>
                      <a:pPr algn="ctr" fontAlgn="b">
                        <a:lnSpc>
                          <a:spcPct val="125000"/>
                        </a:lnSpc>
                      </a:pPr>
                      <a:r>
                        <a:rPr lang="en-US" sz="1600" u="none" strike="noStrike" dirty="0">
                          <a:effectLst/>
                        </a:rPr>
                        <a:t>ESD</a:t>
                      </a:r>
                      <a:endParaRPr lang="en-US" sz="1600" b="0" i="0" u="none" strike="noStrike" dirty="0">
                        <a:solidFill>
                          <a:srgbClr val="000000"/>
                        </a:solidFill>
                        <a:effectLst/>
                        <a:latin typeface="Calibri" panose="020F0502020204030204" pitchFamily="34" charset="0"/>
                      </a:endParaRPr>
                    </a:p>
                  </a:txBody>
                  <a:tcPr marL="6434" marR="6434" marT="6434" marB="0" anchor="ctr"/>
                </a:tc>
                <a:tc>
                  <a:txBody>
                    <a:bodyPr/>
                    <a:lstStyle/>
                    <a:p>
                      <a:pPr algn="ctr" fontAlgn="b">
                        <a:lnSpc>
                          <a:spcPct val="125000"/>
                        </a:lnSpc>
                      </a:pPr>
                      <a:r>
                        <a:rPr lang="en-US" sz="1600" b="1" u="none" strike="noStrike" kern="1200" dirty="0">
                          <a:solidFill>
                            <a:schemeClr val="lt1"/>
                          </a:solidFill>
                          <a:effectLst/>
                          <a:latin typeface="+mn-lt"/>
                          <a:ea typeface="+mn-ea"/>
                          <a:cs typeface="+mn-cs"/>
                        </a:rPr>
                        <a:t>Thermal Mgmt.</a:t>
                      </a:r>
                    </a:p>
                  </a:txBody>
                  <a:tcPr marL="6434" marR="6434" marT="6434" marB="0" anchor="ctr"/>
                </a:tc>
                <a:tc>
                  <a:txBody>
                    <a:bodyPr/>
                    <a:lstStyle/>
                    <a:p>
                      <a:pPr algn="ctr" fontAlgn="b">
                        <a:lnSpc>
                          <a:spcPct val="125000"/>
                        </a:lnSpc>
                      </a:pPr>
                      <a:r>
                        <a:rPr lang="en-US" sz="1600" u="none" strike="noStrike" dirty="0" err="1">
                          <a:effectLst/>
                        </a:rPr>
                        <a:t>MFi</a:t>
                      </a:r>
                      <a:r>
                        <a:rPr lang="en-US" sz="1600" u="none" strike="noStrike" dirty="0">
                          <a:effectLst/>
                        </a:rPr>
                        <a:t> </a:t>
                      </a:r>
                    </a:p>
                    <a:p>
                      <a:pPr algn="ctr" fontAlgn="b">
                        <a:lnSpc>
                          <a:spcPct val="125000"/>
                        </a:lnSpc>
                      </a:pPr>
                      <a:r>
                        <a:rPr lang="en-US" sz="1600" u="none" strike="noStrike" dirty="0">
                          <a:effectLst/>
                        </a:rPr>
                        <a:t>OCP</a:t>
                      </a:r>
                      <a:endParaRPr lang="en-US" sz="1600" b="0" i="0" u="none" strike="noStrike" dirty="0">
                        <a:solidFill>
                          <a:srgbClr val="000000"/>
                        </a:solidFill>
                        <a:effectLst/>
                        <a:latin typeface="Calibri" panose="020F0502020204030204" pitchFamily="34" charset="0"/>
                      </a:endParaRPr>
                    </a:p>
                  </a:txBody>
                  <a:tcPr marL="6434" marR="6434" marT="6434" marB="0" anchor="ctr"/>
                </a:tc>
                <a:tc>
                  <a:txBody>
                    <a:bodyPr/>
                    <a:lstStyle/>
                    <a:p>
                      <a:pPr algn="ctr" fontAlgn="b">
                        <a:lnSpc>
                          <a:spcPct val="125000"/>
                        </a:lnSpc>
                      </a:pPr>
                      <a:r>
                        <a:rPr lang="en-US" sz="1600" b="1" u="none" strike="noStrike" kern="1200" dirty="0" err="1">
                          <a:solidFill>
                            <a:schemeClr val="lt1"/>
                          </a:solidFill>
                          <a:effectLst/>
                          <a:latin typeface="+mn-lt"/>
                          <a:ea typeface="+mn-ea"/>
                          <a:cs typeface="+mn-cs"/>
                        </a:rPr>
                        <a:t>Fsw</a:t>
                      </a:r>
                      <a:endParaRPr lang="en-US" sz="1600" b="1" u="none" strike="noStrike" kern="1200" dirty="0">
                        <a:solidFill>
                          <a:schemeClr val="lt1"/>
                        </a:solidFill>
                        <a:effectLst/>
                        <a:latin typeface="+mn-lt"/>
                        <a:ea typeface="+mn-ea"/>
                        <a:cs typeface="+mn-cs"/>
                      </a:endParaRPr>
                    </a:p>
                  </a:txBody>
                  <a:tcPr marL="6434" marR="6434" marT="6434" marB="0" anchor="ctr"/>
                </a:tc>
                <a:tc>
                  <a:txBody>
                    <a:bodyPr/>
                    <a:lstStyle/>
                    <a:p>
                      <a:pPr algn="ctr" fontAlgn="b">
                        <a:lnSpc>
                          <a:spcPct val="125000"/>
                        </a:lnSpc>
                      </a:pPr>
                      <a:r>
                        <a:rPr lang="en-US" sz="1600" b="1" u="none" strike="noStrike" kern="1200" dirty="0">
                          <a:solidFill>
                            <a:schemeClr val="lt1"/>
                          </a:solidFill>
                          <a:effectLst/>
                          <a:latin typeface="+mn-lt"/>
                          <a:ea typeface="+mn-ea"/>
                          <a:cs typeface="+mn-cs"/>
                        </a:rPr>
                        <a:t>Package</a:t>
                      </a:r>
                    </a:p>
                  </a:txBody>
                  <a:tcPr marL="6434" marR="6434" marT="6434" marB="0" anchor="ctr"/>
                </a:tc>
                <a:extLst>
                  <a:ext uri="{0D108BD9-81ED-4DB2-BD59-A6C34878D82A}">
                    <a16:rowId xmlns:a16="http://schemas.microsoft.com/office/drawing/2014/main" val="1713326661"/>
                  </a:ext>
                </a:extLst>
              </a:tr>
              <a:tr h="227558">
                <a:tc>
                  <a:txBody>
                    <a:bodyPr/>
                    <a:lstStyle/>
                    <a:p>
                      <a:pPr algn="l" fontAlgn="b">
                        <a:lnSpc>
                          <a:spcPct val="125000"/>
                        </a:lnSpc>
                      </a:pPr>
                      <a:r>
                        <a:rPr lang="en-US" sz="1400" b="1" u="none" strike="noStrike" dirty="0">
                          <a:solidFill>
                            <a:schemeClr val="accent5">
                              <a:lumMod val="50000"/>
                            </a:schemeClr>
                          </a:solidFill>
                          <a:effectLst/>
                        </a:rPr>
                        <a:t>TPS25850</a:t>
                      </a:r>
                      <a:endParaRPr lang="en-US" sz="1400" b="1" i="0" u="none" strike="noStrike" dirty="0">
                        <a:solidFill>
                          <a:schemeClr val="accent5">
                            <a:lumMod val="50000"/>
                          </a:schemeClr>
                        </a:solidFill>
                        <a:effectLst/>
                        <a:latin typeface="+mn-lt"/>
                      </a:endParaRPr>
                    </a:p>
                  </a:txBody>
                  <a:tcPr marL="7212" marR="7212" marT="7212" marB="0" anchor="b"/>
                </a:tc>
                <a:tc>
                  <a:txBody>
                    <a:bodyPr/>
                    <a:lstStyle/>
                    <a:p>
                      <a:pPr algn="ctr" fontAlgn="b">
                        <a:lnSpc>
                          <a:spcPct val="125000"/>
                        </a:lnSpc>
                      </a:pPr>
                      <a:r>
                        <a:rPr lang="en-US" sz="1400" u="none" strike="noStrike" dirty="0">
                          <a:effectLst/>
                        </a:rPr>
                        <a:t> C + C</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lang="en-US" sz="1400" u="none" strike="noStrike">
                          <a:effectLst/>
                        </a:rPr>
                        <a:t>DCP</a:t>
                      </a:r>
                      <a:endParaRPr lang="en-US" sz="1400" b="0" i="0" u="none" strike="noStrike">
                        <a:solidFill>
                          <a:srgbClr val="000000"/>
                        </a:solidFill>
                        <a:effectLst/>
                        <a:latin typeface="+mn-lt"/>
                      </a:endParaRPr>
                    </a:p>
                  </a:txBody>
                  <a:tcPr marL="7212" marR="7212" marT="7212" marB="0" anchor="ctr"/>
                </a:tc>
                <a:tc>
                  <a:txBody>
                    <a:bodyPr/>
                    <a:lstStyle/>
                    <a:p>
                      <a:pPr algn="ctr" fontAlgn="b">
                        <a:lnSpc>
                          <a:spcPct val="125000"/>
                        </a:lnSpc>
                      </a:pPr>
                      <a:r>
                        <a:rPr lang="en-US" sz="1400" u="none" strike="noStrike" dirty="0">
                          <a:effectLst/>
                        </a:rPr>
                        <a:t>No</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sz="1400" b="0" i="0" u="none" strike="noStrike" kern="1200" cap="none" spc="0" normalizeH="0" baseline="0" noProof="0" dirty="0">
                          <a:ln>
                            <a:noFill/>
                          </a:ln>
                          <a:solidFill>
                            <a:srgbClr val="000000"/>
                          </a:solidFill>
                          <a:effectLst/>
                          <a:uLnTx/>
                          <a:uFillTx/>
                          <a:latin typeface="Arial"/>
                          <a:ea typeface="+mn-ea"/>
                          <a:cs typeface="+mn-cs"/>
                        </a:rPr>
                        <a:t>No</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sz="1400" b="0" i="0" u="none" strike="noStrike" kern="1200" cap="none" spc="0" normalizeH="0" baseline="0" noProof="0" dirty="0">
                          <a:ln>
                            <a:noFill/>
                          </a:ln>
                          <a:solidFill>
                            <a:srgbClr val="000000"/>
                          </a:solidFill>
                          <a:effectLst/>
                          <a:uLnTx/>
                          <a:uFillTx/>
                          <a:latin typeface="Arial"/>
                          <a:ea typeface="+mn-ea"/>
                          <a:cs typeface="+mn-cs"/>
                        </a:rPr>
                        <a:t>No</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altLang="zh-CN" sz="1400" b="0" i="0" u="none" strike="noStrike" kern="1200" cap="none" spc="0" normalizeH="0" baseline="0" noProof="0">
                          <a:ln>
                            <a:noFill/>
                          </a:ln>
                          <a:solidFill>
                            <a:srgbClr val="000000"/>
                          </a:solidFill>
                          <a:effectLst/>
                          <a:uLnTx/>
                          <a:uFillTx/>
                          <a:latin typeface="Arial"/>
                          <a:ea typeface="+mn-ea"/>
                          <a:cs typeface="+mn-cs"/>
                        </a:rPr>
                        <a:t>Yes</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altLang="zh-CN" sz="1400" b="0" i="0" u="none" strike="noStrike" kern="1200" cap="none" spc="0" normalizeH="0" baseline="0" noProof="0">
                          <a:ln>
                            <a:noFill/>
                          </a:ln>
                          <a:solidFill>
                            <a:srgbClr val="000000"/>
                          </a:solidFill>
                          <a:effectLst/>
                          <a:uLnTx/>
                          <a:uFillTx/>
                          <a:latin typeface="Arial"/>
                          <a:ea typeface="+mn-ea"/>
                          <a:cs typeface="+mn-cs"/>
                        </a:rPr>
                        <a:t>Yes</a:t>
                      </a:r>
                      <a:endParaRPr lang="en-US" sz="1400" b="0" i="0" u="none" strike="noStrike" dirty="0">
                        <a:solidFill>
                          <a:srgbClr val="000000"/>
                        </a:solidFill>
                        <a:effectLst/>
                        <a:latin typeface="+mn-lt"/>
                      </a:endParaRPr>
                    </a:p>
                  </a:txBody>
                  <a:tcPr marL="7212" marR="7212" marT="7212" marB="0" anchor="ctr"/>
                </a:tc>
                <a:tc>
                  <a:txBody>
                    <a:bodyPr/>
                    <a:lstStyle/>
                    <a:p>
                      <a:pPr marL="0" marR="0" lvl="0" indent="0" algn="ctr" defTabSz="1015695" rtl="0" eaLnBrk="1" fontAlgn="b" latinLnBrk="0" hangingPunct="1">
                        <a:lnSpc>
                          <a:spcPct val="125000"/>
                        </a:lnSpc>
                        <a:spcBef>
                          <a:spcPts val="0"/>
                        </a:spcBef>
                        <a:spcAft>
                          <a:spcPts val="0"/>
                        </a:spcAft>
                        <a:buClrTx/>
                        <a:buSzTx/>
                        <a:buFontTx/>
                        <a:buNone/>
                        <a:tabLst/>
                        <a:defRPr/>
                      </a:pPr>
                      <a:r>
                        <a:rPr lang="pl-PL" sz="1400" dirty="0"/>
                        <a:t>200 kHz to 3 MHz</a:t>
                      </a:r>
                      <a:endParaRPr lang="en-US" sz="1400" b="0" i="0" u="none" strike="noStrike" dirty="0">
                        <a:solidFill>
                          <a:srgbClr val="000000"/>
                        </a:solidFill>
                        <a:effectLst/>
                        <a:latin typeface="+mn-lt"/>
                      </a:endParaRPr>
                    </a:p>
                  </a:txBody>
                  <a:tcPr marL="7212" marR="7212" marT="7212" marB="0" anchor="ctr"/>
                </a:tc>
                <a:tc rowSpan="11">
                  <a:txBody>
                    <a:bodyPr/>
                    <a:lstStyle/>
                    <a:p>
                      <a:pPr marL="0" marR="0" lvl="0" indent="0" algn="ctr" defTabSz="1015695" rtl="0" eaLnBrk="1" fontAlgn="b" latinLnBrk="0" hangingPunct="1">
                        <a:lnSpc>
                          <a:spcPct val="125000"/>
                        </a:lnSpc>
                        <a:spcBef>
                          <a:spcPts val="0"/>
                        </a:spcBef>
                        <a:spcAft>
                          <a:spcPts val="0"/>
                        </a:spcAft>
                        <a:buClrTx/>
                        <a:buSzTx/>
                        <a:buFontTx/>
                        <a:buNone/>
                        <a:tabLst/>
                        <a:defRPr/>
                      </a:pPr>
                      <a:r>
                        <a:rPr lang="en-US" sz="1400" dirty="0"/>
                        <a:t>VQFN-HR (25) 3.5mm x 4.5mm</a:t>
                      </a:r>
                      <a:endParaRPr lang="en-US" sz="1400" b="0" i="0" u="none" strike="noStrike" dirty="0">
                        <a:solidFill>
                          <a:srgbClr val="000000"/>
                        </a:solidFill>
                        <a:effectLst/>
                        <a:latin typeface="+mn-lt"/>
                      </a:endParaRPr>
                    </a:p>
                  </a:txBody>
                  <a:tcPr marL="7212" marR="7212" marT="7212" marB="0" anchor="ctr"/>
                </a:tc>
                <a:extLst>
                  <a:ext uri="{0D108BD9-81ED-4DB2-BD59-A6C34878D82A}">
                    <a16:rowId xmlns:a16="http://schemas.microsoft.com/office/drawing/2014/main" val="284262394"/>
                  </a:ext>
                </a:extLst>
              </a:tr>
              <a:tr h="227558">
                <a:tc>
                  <a:txBody>
                    <a:bodyPr/>
                    <a:lstStyle/>
                    <a:p>
                      <a:pPr algn="l" fontAlgn="b">
                        <a:lnSpc>
                          <a:spcPct val="125000"/>
                        </a:lnSpc>
                      </a:pPr>
                      <a:r>
                        <a:rPr lang="en-US" sz="1400" u="none" strike="noStrike" dirty="0">
                          <a:effectLst/>
                        </a:rPr>
                        <a:t>TPS25858</a:t>
                      </a:r>
                      <a:endParaRPr lang="en-US" sz="1400" b="0" i="0" u="none" strike="noStrike" dirty="0">
                        <a:solidFill>
                          <a:srgbClr val="000000"/>
                        </a:solidFill>
                        <a:effectLst/>
                        <a:latin typeface="+mn-lt"/>
                      </a:endParaRPr>
                    </a:p>
                  </a:txBody>
                  <a:tcPr marL="7212" marR="7212" marT="7212" marB="0" anchor="b"/>
                </a:tc>
                <a:tc>
                  <a:txBody>
                    <a:bodyPr/>
                    <a:lstStyle/>
                    <a:p>
                      <a:pPr algn="ctr" fontAlgn="b">
                        <a:lnSpc>
                          <a:spcPct val="125000"/>
                        </a:lnSpc>
                      </a:pPr>
                      <a:r>
                        <a:rPr lang="en-US" sz="1400" u="none" strike="noStrike" dirty="0">
                          <a:effectLst/>
                        </a:rPr>
                        <a:t> C + C</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lang="en-US" sz="1400" u="none" strike="noStrike" dirty="0">
                          <a:effectLst/>
                        </a:rPr>
                        <a:t>DCP</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lang="en-US" sz="1400" u="none" strike="noStrike">
                          <a:effectLst/>
                        </a:rPr>
                        <a:t>No</a:t>
                      </a:r>
                      <a:endParaRPr lang="en-US" sz="1400" b="0" i="0" u="none" strike="noStrike">
                        <a:solidFill>
                          <a:srgbClr val="000000"/>
                        </a:solidFill>
                        <a:effectLst/>
                        <a:latin typeface="+mn-lt"/>
                      </a:endParaRPr>
                    </a:p>
                  </a:txBody>
                  <a:tcPr marL="7212" marR="7212" marT="7212" marB="0" anchor="ctr"/>
                </a:tc>
                <a:tc>
                  <a:txBody>
                    <a:bodyPr/>
                    <a:lstStyle/>
                    <a:p>
                      <a:pPr algn="ctr" fontAlgn="b">
                        <a:lnSpc>
                          <a:spcPct val="125000"/>
                        </a:lnSpc>
                      </a:pPr>
                      <a:r>
                        <a:rPr kumimoji="0" lang="en-US" sz="1400" b="0" i="0" u="none" strike="noStrike" kern="1200" cap="none" spc="0" normalizeH="0" baseline="0" noProof="0">
                          <a:ln>
                            <a:noFill/>
                          </a:ln>
                          <a:solidFill>
                            <a:srgbClr val="000000"/>
                          </a:solidFill>
                          <a:effectLst/>
                          <a:uLnTx/>
                          <a:uFillTx/>
                          <a:latin typeface="Arial"/>
                          <a:ea typeface="+mn-ea"/>
                          <a:cs typeface="+mn-cs"/>
                        </a:rPr>
                        <a:t>No</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sz="1400" b="0" i="0" u="none" strike="noStrike" kern="1200" cap="none" spc="0" normalizeH="0" baseline="0" noProof="0">
                          <a:ln>
                            <a:noFill/>
                          </a:ln>
                          <a:solidFill>
                            <a:srgbClr val="000000"/>
                          </a:solidFill>
                          <a:effectLst/>
                          <a:uLnTx/>
                          <a:uFillTx/>
                          <a:latin typeface="Arial"/>
                          <a:ea typeface="+mn-ea"/>
                          <a:cs typeface="+mn-cs"/>
                        </a:rPr>
                        <a:t>No</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altLang="zh-CN" sz="1400" b="0" i="0" u="none" strike="noStrike" kern="1200" cap="none" spc="0" normalizeH="0" baseline="0" noProof="0" dirty="0">
                          <a:ln>
                            <a:noFill/>
                          </a:ln>
                          <a:solidFill>
                            <a:srgbClr val="000000"/>
                          </a:solidFill>
                          <a:effectLst/>
                          <a:uLnTx/>
                          <a:uFillTx/>
                          <a:latin typeface="Arial"/>
                          <a:ea typeface="+mn-ea"/>
                          <a:cs typeface="+mn-cs"/>
                        </a:rPr>
                        <a:t>Yes</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altLang="zh-CN" sz="1400" b="0" i="0" u="none" strike="noStrike" kern="1200" cap="none" spc="0" normalizeH="0" baseline="0" noProof="0">
                          <a:ln>
                            <a:noFill/>
                          </a:ln>
                          <a:solidFill>
                            <a:srgbClr val="000000"/>
                          </a:solidFill>
                          <a:effectLst/>
                          <a:uLnTx/>
                          <a:uFillTx/>
                          <a:latin typeface="Arial"/>
                          <a:ea typeface="+mn-ea"/>
                          <a:cs typeface="+mn-cs"/>
                        </a:rPr>
                        <a:t>Yes</a:t>
                      </a:r>
                      <a:endParaRPr lang="en-US" sz="1400" b="0" i="0" u="none" strike="noStrike" dirty="0">
                        <a:solidFill>
                          <a:srgbClr val="000000"/>
                        </a:solidFill>
                        <a:effectLst/>
                        <a:latin typeface="+mn-lt"/>
                      </a:endParaRPr>
                    </a:p>
                  </a:txBody>
                  <a:tcPr marL="7212" marR="7212" marT="7212" marB="0" anchor="ctr"/>
                </a:tc>
                <a:tc>
                  <a:txBody>
                    <a:bodyPr/>
                    <a:lstStyle/>
                    <a:p>
                      <a:pPr marL="0" marR="0" lvl="0" indent="0" algn="ctr" defTabSz="1015695" rtl="0" eaLnBrk="1" fontAlgn="b" latinLnBrk="0" hangingPunct="1">
                        <a:lnSpc>
                          <a:spcPct val="125000"/>
                        </a:lnSpc>
                        <a:spcBef>
                          <a:spcPts val="0"/>
                        </a:spcBef>
                        <a:spcAft>
                          <a:spcPts val="0"/>
                        </a:spcAft>
                        <a:buClrTx/>
                        <a:buSzTx/>
                        <a:buFontTx/>
                        <a:buNone/>
                        <a:tabLst/>
                        <a:defRPr/>
                      </a:pPr>
                      <a:r>
                        <a:rPr lang="pl-PL" sz="1400" dirty="0"/>
                        <a:t>200</a:t>
                      </a:r>
                      <a:r>
                        <a:rPr lang="en-US" sz="1400" dirty="0"/>
                        <a:t> </a:t>
                      </a:r>
                      <a:r>
                        <a:rPr lang="pl-PL" sz="1400" dirty="0"/>
                        <a:t>kHz to 800 kHz</a:t>
                      </a:r>
                      <a:endParaRPr lang="en-US" sz="1400" b="0" i="0" u="none" strike="noStrike" dirty="0">
                        <a:solidFill>
                          <a:srgbClr val="000000"/>
                        </a:solidFill>
                        <a:effectLst/>
                        <a:latin typeface="+mn-lt"/>
                      </a:endParaRPr>
                    </a:p>
                  </a:txBody>
                  <a:tcPr marL="7212" marR="7212" marT="7212" marB="0" anchor="ctr"/>
                </a:tc>
                <a:tc vMerge="1">
                  <a:txBody>
                    <a:bodyPr/>
                    <a:lstStyle/>
                    <a:p>
                      <a:pPr marL="0" marR="0" lvl="0" indent="0" algn="ctr" defTabSz="1015695" rtl="0" eaLnBrk="1" fontAlgn="b" latinLnBrk="0" hangingPunct="1">
                        <a:lnSpc>
                          <a:spcPct val="100000"/>
                        </a:lnSpc>
                        <a:spcBef>
                          <a:spcPts val="0"/>
                        </a:spcBef>
                        <a:spcAft>
                          <a:spcPts val="0"/>
                        </a:spcAft>
                        <a:buClrTx/>
                        <a:buSzTx/>
                        <a:buFontTx/>
                        <a:buNone/>
                        <a:tabLst/>
                        <a:defRPr/>
                      </a:pPr>
                      <a:endParaRPr lang="en-US" sz="900" b="0" i="0" u="none" strike="noStrike" dirty="0">
                        <a:solidFill>
                          <a:srgbClr val="000000"/>
                        </a:solidFill>
                        <a:effectLst/>
                        <a:latin typeface="+mn-lt"/>
                      </a:endParaRPr>
                    </a:p>
                  </a:txBody>
                  <a:tcPr marL="4808" marR="4808" marT="4808" marB="0" anchor="ctr"/>
                </a:tc>
                <a:extLst>
                  <a:ext uri="{0D108BD9-81ED-4DB2-BD59-A6C34878D82A}">
                    <a16:rowId xmlns:a16="http://schemas.microsoft.com/office/drawing/2014/main" val="40900908"/>
                  </a:ext>
                </a:extLst>
              </a:tr>
              <a:tr h="227558">
                <a:tc>
                  <a:txBody>
                    <a:bodyPr/>
                    <a:lstStyle/>
                    <a:p>
                      <a:pPr algn="l" fontAlgn="b">
                        <a:lnSpc>
                          <a:spcPct val="125000"/>
                        </a:lnSpc>
                      </a:pPr>
                      <a:r>
                        <a:rPr lang="en-US" sz="1400" u="none" strike="noStrike" dirty="0">
                          <a:effectLst/>
                        </a:rPr>
                        <a:t>TPS25851</a:t>
                      </a:r>
                      <a:endParaRPr lang="en-US" sz="1400" b="0" i="0" u="none" strike="noStrike" dirty="0">
                        <a:solidFill>
                          <a:srgbClr val="000000"/>
                        </a:solidFill>
                        <a:effectLst/>
                        <a:latin typeface="+mn-lt"/>
                      </a:endParaRPr>
                    </a:p>
                  </a:txBody>
                  <a:tcPr marL="7212" marR="7212" marT="7212" marB="0" anchor="b"/>
                </a:tc>
                <a:tc>
                  <a:txBody>
                    <a:bodyPr/>
                    <a:lstStyle/>
                    <a:p>
                      <a:pPr algn="ctr" fontAlgn="b">
                        <a:lnSpc>
                          <a:spcPct val="125000"/>
                        </a:lnSpc>
                      </a:pPr>
                      <a:r>
                        <a:rPr lang="en-US" sz="1400" u="none" strike="noStrike" dirty="0">
                          <a:effectLst/>
                        </a:rPr>
                        <a:t> C + C</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lang="en-US" sz="1400" u="none" strike="noStrike" dirty="0">
                          <a:effectLst/>
                        </a:rPr>
                        <a:t>No</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lang="en-US" sz="1400" u="none" strike="noStrike">
                          <a:effectLst/>
                        </a:rPr>
                        <a:t>Yes</a:t>
                      </a:r>
                      <a:endParaRPr lang="en-US" sz="1400" b="0" i="0" u="none" strike="noStrike">
                        <a:solidFill>
                          <a:srgbClr val="000000"/>
                        </a:solidFill>
                        <a:effectLst/>
                        <a:latin typeface="+mn-lt"/>
                      </a:endParaRPr>
                    </a:p>
                  </a:txBody>
                  <a:tcPr marL="7212" marR="7212" marT="7212" marB="0" anchor="ctr"/>
                </a:tc>
                <a:tc>
                  <a:txBody>
                    <a:bodyPr/>
                    <a:lstStyle/>
                    <a:p>
                      <a:pPr algn="ctr" fontAlgn="b">
                        <a:lnSpc>
                          <a:spcPct val="125000"/>
                        </a:lnSpc>
                      </a:pPr>
                      <a:r>
                        <a:rPr kumimoji="0" lang="en-US" sz="1400" b="0" i="0" u="none" strike="noStrike" kern="1200" cap="none" spc="0" normalizeH="0" baseline="0" noProof="0">
                          <a:ln>
                            <a:noFill/>
                          </a:ln>
                          <a:solidFill>
                            <a:srgbClr val="000000"/>
                          </a:solidFill>
                          <a:effectLst/>
                          <a:uLnTx/>
                          <a:uFillTx/>
                          <a:latin typeface="Arial"/>
                          <a:ea typeface="+mn-ea"/>
                          <a:cs typeface="+mn-cs"/>
                        </a:rPr>
                        <a:t>No</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sz="1400" b="0" i="0" u="none" strike="noStrike" kern="1200" cap="none" spc="0" normalizeH="0" baseline="0" noProof="0">
                          <a:ln>
                            <a:noFill/>
                          </a:ln>
                          <a:solidFill>
                            <a:srgbClr val="000000"/>
                          </a:solidFill>
                          <a:effectLst/>
                          <a:uLnTx/>
                          <a:uFillTx/>
                          <a:latin typeface="Arial"/>
                          <a:ea typeface="+mn-ea"/>
                          <a:cs typeface="+mn-cs"/>
                        </a:rPr>
                        <a:t>No</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altLang="zh-CN" sz="1400" b="0" i="0" u="none" strike="noStrike" kern="1200" cap="none" spc="0" normalizeH="0" baseline="0" noProof="0">
                          <a:ln>
                            <a:noFill/>
                          </a:ln>
                          <a:solidFill>
                            <a:srgbClr val="000000"/>
                          </a:solidFill>
                          <a:effectLst/>
                          <a:uLnTx/>
                          <a:uFillTx/>
                          <a:latin typeface="Arial"/>
                          <a:ea typeface="+mn-ea"/>
                          <a:cs typeface="+mn-cs"/>
                        </a:rPr>
                        <a:t>Yes</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altLang="zh-CN" sz="1400" b="0" i="0" u="none" strike="noStrike" kern="1200" cap="none" spc="0" normalizeH="0" baseline="0" noProof="0" dirty="0">
                          <a:ln>
                            <a:noFill/>
                          </a:ln>
                          <a:solidFill>
                            <a:srgbClr val="000000"/>
                          </a:solidFill>
                          <a:effectLst/>
                          <a:uLnTx/>
                          <a:uFillTx/>
                          <a:latin typeface="Arial"/>
                          <a:ea typeface="+mn-ea"/>
                          <a:cs typeface="+mn-cs"/>
                        </a:rPr>
                        <a:t>Yes</a:t>
                      </a:r>
                      <a:endParaRPr lang="en-US" sz="1400" b="0" i="0" u="none" strike="noStrike" dirty="0">
                        <a:solidFill>
                          <a:srgbClr val="000000"/>
                        </a:solidFill>
                        <a:effectLst/>
                        <a:latin typeface="+mn-lt"/>
                      </a:endParaRPr>
                    </a:p>
                  </a:txBody>
                  <a:tcPr marL="7212" marR="7212" marT="7212" marB="0" anchor="ctr"/>
                </a:tc>
                <a:tc>
                  <a:txBody>
                    <a:bodyPr/>
                    <a:lstStyle/>
                    <a:p>
                      <a:pPr marL="0" marR="0" lvl="0" indent="0" algn="ctr" defTabSz="1015695" rtl="0" eaLnBrk="1" fontAlgn="b" latinLnBrk="0" hangingPunct="1">
                        <a:lnSpc>
                          <a:spcPct val="125000"/>
                        </a:lnSpc>
                        <a:spcBef>
                          <a:spcPts val="0"/>
                        </a:spcBef>
                        <a:spcAft>
                          <a:spcPts val="0"/>
                        </a:spcAft>
                        <a:buClrTx/>
                        <a:buSzTx/>
                        <a:buFontTx/>
                        <a:buNone/>
                        <a:tabLst/>
                        <a:defRPr/>
                      </a:pPr>
                      <a:r>
                        <a:rPr lang="pl-PL" sz="1400" dirty="0"/>
                        <a:t>200 kHz to 3 MHz</a:t>
                      </a:r>
                      <a:endParaRPr lang="en-US" sz="1400" b="0" i="0" u="none" strike="noStrike" dirty="0">
                        <a:solidFill>
                          <a:srgbClr val="000000"/>
                        </a:solidFill>
                        <a:effectLst/>
                        <a:latin typeface="+mn-lt"/>
                      </a:endParaRPr>
                    </a:p>
                  </a:txBody>
                  <a:tcPr marL="7212" marR="7212" marT="7212" marB="0" anchor="ctr"/>
                </a:tc>
                <a:tc vMerge="1">
                  <a:txBody>
                    <a:bodyPr/>
                    <a:lstStyle/>
                    <a:p>
                      <a:pPr algn="ctr" fontAlgn="b"/>
                      <a:endParaRPr lang="en-US" sz="900" b="0" i="0" u="none" strike="noStrike" dirty="0">
                        <a:solidFill>
                          <a:srgbClr val="000000"/>
                        </a:solidFill>
                        <a:effectLst/>
                        <a:latin typeface="+mn-lt"/>
                      </a:endParaRPr>
                    </a:p>
                  </a:txBody>
                  <a:tcPr marL="4808" marR="4808" marT="4808" marB="0" anchor="ctr"/>
                </a:tc>
                <a:extLst>
                  <a:ext uri="{0D108BD9-81ED-4DB2-BD59-A6C34878D82A}">
                    <a16:rowId xmlns:a16="http://schemas.microsoft.com/office/drawing/2014/main" val="856490364"/>
                  </a:ext>
                </a:extLst>
              </a:tr>
              <a:tr h="227558">
                <a:tc>
                  <a:txBody>
                    <a:bodyPr/>
                    <a:lstStyle/>
                    <a:p>
                      <a:pPr algn="l" fontAlgn="b">
                        <a:lnSpc>
                          <a:spcPct val="125000"/>
                        </a:lnSpc>
                      </a:pPr>
                      <a:r>
                        <a:rPr lang="en-US" sz="1400" b="1" u="none" strike="noStrike" dirty="0">
                          <a:solidFill>
                            <a:srgbClr val="307481"/>
                          </a:solidFill>
                          <a:effectLst/>
                        </a:rPr>
                        <a:t>TPS25852</a:t>
                      </a:r>
                      <a:endParaRPr lang="en-US" sz="1400" b="1" i="0" u="none" strike="noStrike" dirty="0">
                        <a:solidFill>
                          <a:srgbClr val="307481"/>
                        </a:solidFill>
                        <a:effectLst/>
                        <a:latin typeface="+mn-lt"/>
                      </a:endParaRPr>
                    </a:p>
                  </a:txBody>
                  <a:tcPr marL="7212" marR="7212" marT="7212" marB="0" anchor="b"/>
                </a:tc>
                <a:tc>
                  <a:txBody>
                    <a:bodyPr/>
                    <a:lstStyle/>
                    <a:p>
                      <a:pPr algn="ctr" fontAlgn="b">
                        <a:lnSpc>
                          <a:spcPct val="125000"/>
                        </a:lnSpc>
                      </a:pPr>
                      <a:r>
                        <a:rPr lang="en-US" sz="1400" u="none" strike="noStrike" dirty="0">
                          <a:effectLst/>
                        </a:rPr>
                        <a:t> C + C</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lang="en-US" sz="1400" u="none" strike="noStrike">
                          <a:effectLst/>
                        </a:rPr>
                        <a:t>No</a:t>
                      </a:r>
                      <a:endParaRPr lang="en-US" sz="1400" b="0" i="0" u="none" strike="noStrike">
                        <a:solidFill>
                          <a:srgbClr val="000000"/>
                        </a:solidFill>
                        <a:effectLst/>
                        <a:latin typeface="+mn-lt"/>
                      </a:endParaRPr>
                    </a:p>
                  </a:txBody>
                  <a:tcPr marL="7212" marR="7212" marT="7212" marB="0" anchor="ctr"/>
                </a:tc>
                <a:tc>
                  <a:txBody>
                    <a:bodyPr/>
                    <a:lstStyle/>
                    <a:p>
                      <a:pPr algn="ctr" fontAlgn="b">
                        <a:lnSpc>
                          <a:spcPct val="125000"/>
                        </a:lnSpc>
                      </a:pPr>
                      <a:r>
                        <a:rPr lang="en-US" sz="1400" u="none" strike="noStrike" dirty="0">
                          <a:effectLst/>
                        </a:rPr>
                        <a:t>Yes</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sz="1400" b="0" i="0" u="none" strike="noStrike" kern="1200" cap="none" spc="0" normalizeH="0" baseline="0" noProof="0">
                          <a:ln>
                            <a:noFill/>
                          </a:ln>
                          <a:solidFill>
                            <a:srgbClr val="000000"/>
                          </a:solidFill>
                          <a:effectLst/>
                          <a:uLnTx/>
                          <a:uFillTx/>
                          <a:latin typeface="Arial"/>
                          <a:ea typeface="+mn-ea"/>
                          <a:cs typeface="+mn-cs"/>
                        </a:rPr>
                        <a:t>No</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sz="1400" b="0" i="0" u="none" strike="noStrike" kern="1200" cap="none" spc="0" normalizeH="0" baseline="0" noProof="0">
                          <a:ln>
                            <a:noFill/>
                          </a:ln>
                          <a:solidFill>
                            <a:srgbClr val="000000"/>
                          </a:solidFill>
                          <a:effectLst/>
                          <a:uLnTx/>
                          <a:uFillTx/>
                          <a:latin typeface="Arial"/>
                          <a:ea typeface="+mn-ea"/>
                          <a:cs typeface="+mn-cs"/>
                        </a:rPr>
                        <a:t>No</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altLang="zh-CN" sz="1400" b="0" i="0" u="none" strike="noStrike" kern="1200" cap="none" spc="0" normalizeH="0" baseline="0" noProof="0">
                          <a:ln>
                            <a:noFill/>
                          </a:ln>
                          <a:solidFill>
                            <a:srgbClr val="000000"/>
                          </a:solidFill>
                          <a:effectLst/>
                          <a:uLnTx/>
                          <a:uFillTx/>
                          <a:latin typeface="Arial"/>
                          <a:ea typeface="+mn-ea"/>
                          <a:cs typeface="+mn-cs"/>
                        </a:rPr>
                        <a:t>Yes</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altLang="zh-CN" sz="1400" b="0" i="0" u="none" strike="noStrike" kern="1200" cap="none" spc="0" normalizeH="0" baseline="0" noProof="0" dirty="0">
                          <a:ln>
                            <a:noFill/>
                          </a:ln>
                          <a:solidFill>
                            <a:srgbClr val="000000"/>
                          </a:solidFill>
                          <a:effectLst/>
                          <a:uLnTx/>
                          <a:uFillTx/>
                          <a:latin typeface="Arial"/>
                          <a:ea typeface="+mn-ea"/>
                          <a:cs typeface="+mn-cs"/>
                        </a:rPr>
                        <a:t>Yes</a:t>
                      </a:r>
                      <a:endParaRPr lang="en-US" sz="1400" b="0" i="0" u="none" strike="noStrike" dirty="0">
                        <a:solidFill>
                          <a:srgbClr val="000000"/>
                        </a:solidFill>
                        <a:effectLst/>
                        <a:latin typeface="+mn-lt"/>
                      </a:endParaRPr>
                    </a:p>
                  </a:txBody>
                  <a:tcPr marL="7212" marR="7212" marT="7212" marB="0" anchor="ctr"/>
                </a:tc>
                <a:tc>
                  <a:txBody>
                    <a:bodyPr/>
                    <a:lstStyle/>
                    <a:p>
                      <a:pPr marL="0" marR="0" lvl="0" indent="0" algn="ctr" defTabSz="1015695" rtl="0" eaLnBrk="1" fontAlgn="b" latinLnBrk="0" hangingPunct="1">
                        <a:lnSpc>
                          <a:spcPct val="125000"/>
                        </a:lnSpc>
                        <a:spcBef>
                          <a:spcPts val="0"/>
                        </a:spcBef>
                        <a:spcAft>
                          <a:spcPts val="0"/>
                        </a:spcAft>
                        <a:buClrTx/>
                        <a:buSzTx/>
                        <a:buFontTx/>
                        <a:buNone/>
                        <a:tabLst/>
                        <a:defRPr/>
                      </a:pPr>
                      <a:r>
                        <a:rPr lang="pl-PL" sz="1400" dirty="0"/>
                        <a:t>200 kHz to 3 MHz</a:t>
                      </a:r>
                      <a:endParaRPr lang="en-US" sz="1400" b="0" i="0" u="none" strike="noStrike" dirty="0">
                        <a:solidFill>
                          <a:srgbClr val="000000"/>
                        </a:solidFill>
                        <a:effectLst/>
                        <a:latin typeface="+mn-lt"/>
                      </a:endParaRPr>
                    </a:p>
                  </a:txBody>
                  <a:tcPr marL="7212" marR="7212" marT="7212" marB="0" anchor="ctr"/>
                </a:tc>
                <a:tc vMerge="1">
                  <a:txBody>
                    <a:bodyPr/>
                    <a:lstStyle/>
                    <a:p>
                      <a:pPr algn="ctr" fontAlgn="b"/>
                      <a:endParaRPr lang="en-US" sz="900" b="0" i="0" u="none" strike="noStrike" dirty="0">
                        <a:solidFill>
                          <a:srgbClr val="000000"/>
                        </a:solidFill>
                        <a:effectLst/>
                        <a:latin typeface="+mn-lt"/>
                      </a:endParaRPr>
                    </a:p>
                  </a:txBody>
                  <a:tcPr marL="4808" marR="4808" marT="4808" marB="0" anchor="ctr"/>
                </a:tc>
                <a:extLst>
                  <a:ext uri="{0D108BD9-81ED-4DB2-BD59-A6C34878D82A}">
                    <a16:rowId xmlns:a16="http://schemas.microsoft.com/office/drawing/2014/main" val="2764385005"/>
                  </a:ext>
                </a:extLst>
              </a:tr>
              <a:tr h="227558">
                <a:tc>
                  <a:txBody>
                    <a:bodyPr/>
                    <a:lstStyle/>
                    <a:p>
                      <a:pPr algn="l" fontAlgn="b">
                        <a:lnSpc>
                          <a:spcPct val="125000"/>
                        </a:lnSpc>
                      </a:pPr>
                      <a:r>
                        <a:rPr lang="en-US" sz="1400" u="none" strike="noStrike" dirty="0">
                          <a:effectLst/>
                        </a:rPr>
                        <a:t>TPS25859</a:t>
                      </a:r>
                      <a:endParaRPr lang="en-US" sz="1400" b="0" i="0" u="none" strike="noStrike" dirty="0">
                        <a:solidFill>
                          <a:srgbClr val="000000"/>
                        </a:solidFill>
                        <a:effectLst/>
                        <a:latin typeface="+mn-lt"/>
                      </a:endParaRPr>
                    </a:p>
                  </a:txBody>
                  <a:tcPr marL="7212" marR="7212" marT="7212" marB="0" anchor="b"/>
                </a:tc>
                <a:tc>
                  <a:txBody>
                    <a:bodyPr/>
                    <a:lstStyle/>
                    <a:p>
                      <a:pPr algn="ctr" fontAlgn="b">
                        <a:lnSpc>
                          <a:spcPct val="125000"/>
                        </a:lnSpc>
                      </a:pPr>
                      <a:r>
                        <a:rPr lang="en-US" sz="1400" u="none" strike="noStrike" dirty="0">
                          <a:effectLst/>
                        </a:rPr>
                        <a:t> C + C</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lang="en-US" sz="1400" u="none" strike="noStrike">
                          <a:effectLst/>
                        </a:rPr>
                        <a:t>No</a:t>
                      </a:r>
                      <a:endParaRPr lang="en-US" sz="1400" b="0" i="0" u="none" strike="noStrike">
                        <a:solidFill>
                          <a:srgbClr val="000000"/>
                        </a:solidFill>
                        <a:effectLst/>
                        <a:latin typeface="+mn-lt"/>
                      </a:endParaRPr>
                    </a:p>
                  </a:txBody>
                  <a:tcPr marL="7212" marR="7212" marT="7212" marB="0" anchor="ctr"/>
                </a:tc>
                <a:tc>
                  <a:txBody>
                    <a:bodyPr/>
                    <a:lstStyle/>
                    <a:p>
                      <a:pPr algn="ctr" fontAlgn="b">
                        <a:lnSpc>
                          <a:spcPct val="125000"/>
                        </a:lnSpc>
                      </a:pPr>
                      <a:r>
                        <a:rPr lang="en-US" sz="1400" u="none" strike="noStrike">
                          <a:effectLst/>
                        </a:rPr>
                        <a:t>Yes</a:t>
                      </a:r>
                      <a:endParaRPr lang="en-US" sz="1400" b="0" i="0" u="none" strike="noStrike">
                        <a:solidFill>
                          <a:srgbClr val="000000"/>
                        </a:solidFill>
                        <a:effectLst/>
                        <a:latin typeface="+mn-lt"/>
                      </a:endParaRPr>
                    </a:p>
                  </a:txBody>
                  <a:tcPr marL="7212" marR="7212" marT="7212" marB="0" anchor="ctr"/>
                </a:tc>
                <a:tc>
                  <a:txBody>
                    <a:bodyPr/>
                    <a:lstStyle/>
                    <a:p>
                      <a:pPr algn="ctr" fontAlgn="b">
                        <a:lnSpc>
                          <a:spcPct val="125000"/>
                        </a:lnSpc>
                      </a:pPr>
                      <a:r>
                        <a:rPr kumimoji="0" lang="en-US" sz="1400" b="0" i="0" u="none" strike="noStrike" kern="1200" cap="none" spc="0" normalizeH="0" baseline="0" noProof="0">
                          <a:ln>
                            <a:noFill/>
                          </a:ln>
                          <a:solidFill>
                            <a:srgbClr val="000000"/>
                          </a:solidFill>
                          <a:effectLst/>
                          <a:uLnTx/>
                          <a:uFillTx/>
                          <a:latin typeface="Arial"/>
                          <a:ea typeface="+mn-ea"/>
                          <a:cs typeface="+mn-cs"/>
                        </a:rPr>
                        <a:t>No</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sz="1400" b="0" i="0" u="none" strike="noStrike" kern="1200" cap="none" spc="0" normalizeH="0" baseline="0" noProof="0">
                          <a:ln>
                            <a:noFill/>
                          </a:ln>
                          <a:solidFill>
                            <a:srgbClr val="000000"/>
                          </a:solidFill>
                          <a:effectLst/>
                          <a:uLnTx/>
                          <a:uFillTx/>
                          <a:latin typeface="Arial"/>
                          <a:ea typeface="+mn-ea"/>
                          <a:cs typeface="+mn-cs"/>
                        </a:rPr>
                        <a:t>No</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altLang="zh-CN" sz="1400" b="0" i="0" u="none" strike="noStrike" kern="1200" cap="none" spc="0" normalizeH="0" baseline="0" noProof="0">
                          <a:ln>
                            <a:noFill/>
                          </a:ln>
                          <a:solidFill>
                            <a:srgbClr val="000000"/>
                          </a:solidFill>
                          <a:effectLst/>
                          <a:uLnTx/>
                          <a:uFillTx/>
                          <a:latin typeface="Arial"/>
                          <a:ea typeface="+mn-ea"/>
                          <a:cs typeface="+mn-cs"/>
                        </a:rPr>
                        <a:t>Yes</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altLang="zh-CN" sz="1400" b="0" i="0" u="none" strike="noStrike" kern="1200" cap="none" spc="0" normalizeH="0" baseline="0" noProof="0">
                          <a:ln>
                            <a:noFill/>
                          </a:ln>
                          <a:solidFill>
                            <a:srgbClr val="000000"/>
                          </a:solidFill>
                          <a:effectLst/>
                          <a:uLnTx/>
                          <a:uFillTx/>
                          <a:latin typeface="Arial"/>
                          <a:ea typeface="+mn-ea"/>
                          <a:cs typeface="+mn-cs"/>
                        </a:rPr>
                        <a:t>Yes</a:t>
                      </a:r>
                      <a:endParaRPr lang="en-US" sz="1400" b="0" i="0" u="none" strike="noStrike" dirty="0">
                        <a:solidFill>
                          <a:srgbClr val="000000"/>
                        </a:solidFill>
                        <a:effectLst/>
                        <a:latin typeface="+mn-lt"/>
                      </a:endParaRPr>
                    </a:p>
                  </a:txBody>
                  <a:tcPr marL="7212" marR="7212" marT="7212" marB="0" anchor="ctr"/>
                </a:tc>
                <a:tc>
                  <a:txBody>
                    <a:bodyPr/>
                    <a:lstStyle/>
                    <a:p>
                      <a:pPr marL="0" marR="0" lvl="0" indent="0" algn="ctr" defTabSz="1015695" rtl="0" eaLnBrk="1" fontAlgn="b" latinLnBrk="0" hangingPunct="1">
                        <a:lnSpc>
                          <a:spcPct val="125000"/>
                        </a:lnSpc>
                        <a:spcBef>
                          <a:spcPts val="0"/>
                        </a:spcBef>
                        <a:spcAft>
                          <a:spcPts val="0"/>
                        </a:spcAft>
                        <a:buClrTx/>
                        <a:buSzTx/>
                        <a:buFontTx/>
                        <a:buNone/>
                        <a:tabLst/>
                        <a:defRPr/>
                      </a:pPr>
                      <a:r>
                        <a:rPr lang="pl-PL" sz="1400" dirty="0"/>
                        <a:t>200 kHz to 800 kHz</a:t>
                      </a:r>
                      <a:endParaRPr lang="en-US" sz="1400" b="0" i="0" u="none" strike="noStrike" dirty="0">
                        <a:solidFill>
                          <a:srgbClr val="000000"/>
                        </a:solidFill>
                        <a:effectLst/>
                        <a:latin typeface="+mn-lt"/>
                      </a:endParaRPr>
                    </a:p>
                  </a:txBody>
                  <a:tcPr marL="7212" marR="7212" marT="7212" marB="0" anchor="ctr"/>
                </a:tc>
                <a:tc vMerge="1">
                  <a:txBody>
                    <a:bodyPr/>
                    <a:lstStyle/>
                    <a:p>
                      <a:pPr algn="ctr" fontAlgn="b"/>
                      <a:endParaRPr lang="en-US" sz="900" b="0" i="0" u="none" strike="noStrike" dirty="0">
                        <a:solidFill>
                          <a:srgbClr val="000000"/>
                        </a:solidFill>
                        <a:effectLst/>
                        <a:latin typeface="+mn-lt"/>
                      </a:endParaRPr>
                    </a:p>
                  </a:txBody>
                  <a:tcPr marL="4808" marR="4808" marT="4808" marB="0" anchor="ctr"/>
                </a:tc>
                <a:extLst>
                  <a:ext uri="{0D108BD9-81ED-4DB2-BD59-A6C34878D82A}">
                    <a16:rowId xmlns:a16="http://schemas.microsoft.com/office/drawing/2014/main" val="1240850453"/>
                  </a:ext>
                </a:extLst>
              </a:tr>
              <a:tr h="227558">
                <a:tc>
                  <a:txBody>
                    <a:bodyPr/>
                    <a:lstStyle/>
                    <a:p>
                      <a:pPr algn="l" fontAlgn="b">
                        <a:lnSpc>
                          <a:spcPct val="125000"/>
                        </a:lnSpc>
                      </a:pPr>
                      <a:r>
                        <a:rPr lang="en-US" sz="1400" b="1" u="none" strike="noStrike" dirty="0">
                          <a:solidFill>
                            <a:srgbClr val="307481"/>
                          </a:solidFill>
                          <a:effectLst/>
                        </a:rPr>
                        <a:t>TPS25860</a:t>
                      </a:r>
                      <a:endParaRPr lang="en-US" sz="1400" b="1" i="0" u="none" strike="noStrike" dirty="0">
                        <a:solidFill>
                          <a:srgbClr val="307481"/>
                        </a:solidFill>
                        <a:effectLst/>
                        <a:latin typeface="+mn-lt"/>
                      </a:endParaRPr>
                    </a:p>
                  </a:txBody>
                  <a:tcPr marL="7212" marR="7212" marT="7212" marB="0" anchor="b"/>
                </a:tc>
                <a:tc>
                  <a:txBody>
                    <a:bodyPr/>
                    <a:lstStyle/>
                    <a:p>
                      <a:pPr algn="ctr" fontAlgn="b">
                        <a:lnSpc>
                          <a:spcPct val="125000"/>
                        </a:lnSpc>
                      </a:pPr>
                      <a:r>
                        <a:rPr lang="en-US" sz="1400" u="none" strike="noStrike" dirty="0">
                          <a:effectLst/>
                        </a:rPr>
                        <a:t> A +  C</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lang="en-US" sz="1400" u="none" strike="noStrike">
                          <a:effectLst/>
                        </a:rPr>
                        <a:t>DCP</a:t>
                      </a:r>
                      <a:endParaRPr lang="en-US" sz="1400" b="0" i="0" u="none" strike="noStrike">
                        <a:solidFill>
                          <a:srgbClr val="000000"/>
                        </a:solidFill>
                        <a:effectLst/>
                        <a:latin typeface="+mn-lt"/>
                      </a:endParaRPr>
                    </a:p>
                  </a:txBody>
                  <a:tcPr marL="7212" marR="7212" marT="7212" marB="0" anchor="ctr"/>
                </a:tc>
                <a:tc>
                  <a:txBody>
                    <a:bodyPr/>
                    <a:lstStyle/>
                    <a:p>
                      <a:pPr algn="ctr" fontAlgn="b">
                        <a:lnSpc>
                          <a:spcPct val="125000"/>
                        </a:lnSpc>
                      </a:pPr>
                      <a:r>
                        <a:rPr lang="en-US" sz="1400" u="none" strike="noStrike">
                          <a:effectLst/>
                        </a:rPr>
                        <a:t>No</a:t>
                      </a:r>
                      <a:endParaRPr lang="en-US" sz="1400" b="0" i="0" u="none" strike="noStrike">
                        <a:solidFill>
                          <a:srgbClr val="000000"/>
                        </a:solidFill>
                        <a:effectLst/>
                        <a:latin typeface="+mn-lt"/>
                      </a:endParaRPr>
                    </a:p>
                  </a:txBody>
                  <a:tcPr marL="7212" marR="7212" marT="7212" marB="0" anchor="ctr"/>
                </a:tc>
                <a:tc>
                  <a:txBody>
                    <a:bodyPr/>
                    <a:lstStyle/>
                    <a:p>
                      <a:pPr algn="ctr" fontAlgn="b">
                        <a:lnSpc>
                          <a:spcPct val="125000"/>
                        </a:lnSpc>
                      </a:pPr>
                      <a:r>
                        <a:rPr kumimoji="0" lang="en-US" sz="1400" b="0" i="0" u="none" strike="noStrike" kern="1200" cap="none" spc="0" normalizeH="0" baseline="0" noProof="0">
                          <a:ln>
                            <a:noFill/>
                          </a:ln>
                          <a:solidFill>
                            <a:srgbClr val="000000"/>
                          </a:solidFill>
                          <a:effectLst/>
                          <a:uLnTx/>
                          <a:uFillTx/>
                          <a:latin typeface="Arial"/>
                          <a:ea typeface="+mn-ea"/>
                          <a:cs typeface="+mn-cs"/>
                        </a:rPr>
                        <a:t>No</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sz="1400" b="0" i="0" u="none" strike="noStrike" kern="1200" cap="none" spc="0" normalizeH="0" baseline="0" noProof="0">
                          <a:ln>
                            <a:noFill/>
                          </a:ln>
                          <a:solidFill>
                            <a:srgbClr val="000000"/>
                          </a:solidFill>
                          <a:effectLst/>
                          <a:uLnTx/>
                          <a:uFillTx/>
                          <a:latin typeface="Arial"/>
                          <a:ea typeface="+mn-ea"/>
                          <a:cs typeface="+mn-cs"/>
                        </a:rPr>
                        <a:t>No</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altLang="zh-CN" sz="1400" b="0" i="0" u="none" strike="noStrike" kern="1200" cap="none" spc="0" normalizeH="0" baseline="0" noProof="0">
                          <a:ln>
                            <a:noFill/>
                          </a:ln>
                          <a:solidFill>
                            <a:srgbClr val="000000"/>
                          </a:solidFill>
                          <a:effectLst/>
                          <a:uLnTx/>
                          <a:uFillTx/>
                          <a:latin typeface="Arial"/>
                          <a:ea typeface="+mn-ea"/>
                          <a:cs typeface="+mn-cs"/>
                        </a:rPr>
                        <a:t>Yes</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altLang="zh-CN" sz="1400" b="0" i="0" u="none" strike="noStrike" kern="1200" cap="none" spc="0" normalizeH="0" baseline="0" noProof="0">
                          <a:ln>
                            <a:noFill/>
                          </a:ln>
                          <a:solidFill>
                            <a:srgbClr val="000000"/>
                          </a:solidFill>
                          <a:effectLst/>
                          <a:uLnTx/>
                          <a:uFillTx/>
                          <a:latin typeface="Arial"/>
                          <a:ea typeface="+mn-ea"/>
                          <a:cs typeface="+mn-cs"/>
                        </a:rPr>
                        <a:t>Yes</a:t>
                      </a:r>
                      <a:endParaRPr lang="en-US" sz="1400" b="0" i="0" u="none" strike="noStrike" dirty="0">
                        <a:solidFill>
                          <a:srgbClr val="000000"/>
                        </a:solidFill>
                        <a:effectLst/>
                        <a:latin typeface="+mn-lt"/>
                      </a:endParaRPr>
                    </a:p>
                  </a:txBody>
                  <a:tcPr marL="7212" marR="7212" marT="7212" marB="0" anchor="ctr"/>
                </a:tc>
                <a:tc>
                  <a:txBody>
                    <a:bodyPr/>
                    <a:lstStyle/>
                    <a:p>
                      <a:pPr marL="0" marR="0" lvl="0" indent="0" algn="ctr" defTabSz="1015695" rtl="0" eaLnBrk="1" fontAlgn="b" latinLnBrk="0" hangingPunct="1">
                        <a:lnSpc>
                          <a:spcPct val="125000"/>
                        </a:lnSpc>
                        <a:spcBef>
                          <a:spcPts val="0"/>
                        </a:spcBef>
                        <a:spcAft>
                          <a:spcPts val="0"/>
                        </a:spcAft>
                        <a:buClrTx/>
                        <a:buSzTx/>
                        <a:buFontTx/>
                        <a:buNone/>
                        <a:tabLst/>
                        <a:defRPr/>
                      </a:pPr>
                      <a:r>
                        <a:rPr lang="pl-PL" sz="1400" dirty="0"/>
                        <a:t>200 kHz to 3 MHz</a:t>
                      </a:r>
                      <a:endParaRPr lang="en-US" sz="1400" b="0" i="0" u="none" strike="noStrike" dirty="0">
                        <a:solidFill>
                          <a:srgbClr val="000000"/>
                        </a:solidFill>
                        <a:effectLst/>
                        <a:latin typeface="+mn-lt"/>
                      </a:endParaRPr>
                    </a:p>
                  </a:txBody>
                  <a:tcPr marL="7212" marR="7212" marT="7212" marB="0" anchor="ctr"/>
                </a:tc>
                <a:tc vMerge="1">
                  <a:txBody>
                    <a:bodyPr/>
                    <a:lstStyle/>
                    <a:p>
                      <a:pPr algn="ctr" fontAlgn="b"/>
                      <a:endParaRPr lang="en-US" sz="900" b="0" i="0" u="none" strike="noStrike" dirty="0">
                        <a:solidFill>
                          <a:srgbClr val="000000"/>
                        </a:solidFill>
                        <a:effectLst/>
                        <a:latin typeface="+mn-lt"/>
                      </a:endParaRPr>
                    </a:p>
                  </a:txBody>
                  <a:tcPr marL="4808" marR="4808" marT="4808" marB="0" anchor="ctr"/>
                </a:tc>
                <a:extLst>
                  <a:ext uri="{0D108BD9-81ED-4DB2-BD59-A6C34878D82A}">
                    <a16:rowId xmlns:a16="http://schemas.microsoft.com/office/drawing/2014/main" val="585448052"/>
                  </a:ext>
                </a:extLst>
              </a:tr>
              <a:tr h="227558">
                <a:tc>
                  <a:txBody>
                    <a:bodyPr/>
                    <a:lstStyle/>
                    <a:p>
                      <a:pPr algn="l" fontAlgn="b">
                        <a:lnSpc>
                          <a:spcPct val="125000"/>
                        </a:lnSpc>
                      </a:pPr>
                      <a:r>
                        <a:rPr lang="en-US" sz="1400" u="none" strike="noStrike" dirty="0">
                          <a:effectLst/>
                        </a:rPr>
                        <a:t>TPS25868</a:t>
                      </a:r>
                      <a:endParaRPr lang="en-US" sz="1400" b="0" i="0" u="none" strike="noStrike" dirty="0">
                        <a:solidFill>
                          <a:srgbClr val="000000"/>
                        </a:solidFill>
                        <a:effectLst/>
                        <a:latin typeface="+mn-lt"/>
                      </a:endParaRPr>
                    </a:p>
                  </a:txBody>
                  <a:tcPr marL="7212" marR="7212" marT="7212" marB="0" anchor="b"/>
                </a:tc>
                <a:tc>
                  <a:txBody>
                    <a:bodyPr/>
                    <a:lstStyle/>
                    <a:p>
                      <a:pPr algn="ctr" fontAlgn="b">
                        <a:lnSpc>
                          <a:spcPct val="125000"/>
                        </a:lnSpc>
                      </a:pPr>
                      <a:r>
                        <a:rPr lang="en-US" sz="1400" u="none" strike="noStrike" dirty="0">
                          <a:effectLst/>
                        </a:rPr>
                        <a:t> A +  C</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lang="en-US" sz="1400" u="none" strike="noStrike">
                          <a:effectLst/>
                        </a:rPr>
                        <a:t>DCP</a:t>
                      </a:r>
                      <a:endParaRPr lang="en-US" sz="1400" b="0" i="0" u="none" strike="noStrike">
                        <a:solidFill>
                          <a:srgbClr val="000000"/>
                        </a:solidFill>
                        <a:effectLst/>
                        <a:latin typeface="+mn-lt"/>
                      </a:endParaRPr>
                    </a:p>
                  </a:txBody>
                  <a:tcPr marL="7212" marR="7212" marT="7212" marB="0" anchor="ctr"/>
                </a:tc>
                <a:tc>
                  <a:txBody>
                    <a:bodyPr/>
                    <a:lstStyle/>
                    <a:p>
                      <a:pPr algn="ctr" fontAlgn="b">
                        <a:lnSpc>
                          <a:spcPct val="125000"/>
                        </a:lnSpc>
                      </a:pPr>
                      <a:r>
                        <a:rPr lang="en-US" sz="1400" u="none" strike="noStrike" dirty="0">
                          <a:effectLst/>
                        </a:rPr>
                        <a:t>No</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sz="1400" b="0" i="0" u="none" strike="noStrike" kern="1200" cap="none" spc="0" normalizeH="0" baseline="0" noProof="0">
                          <a:ln>
                            <a:noFill/>
                          </a:ln>
                          <a:solidFill>
                            <a:srgbClr val="000000"/>
                          </a:solidFill>
                          <a:effectLst/>
                          <a:uLnTx/>
                          <a:uFillTx/>
                          <a:latin typeface="Arial"/>
                          <a:ea typeface="+mn-ea"/>
                          <a:cs typeface="+mn-cs"/>
                        </a:rPr>
                        <a:t>No</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sz="1400" b="0" i="0" u="none" strike="noStrike" kern="1200" cap="none" spc="0" normalizeH="0" baseline="0" noProof="0">
                          <a:ln>
                            <a:noFill/>
                          </a:ln>
                          <a:solidFill>
                            <a:srgbClr val="000000"/>
                          </a:solidFill>
                          <a:effectLst/>
                          <a:uLnTx/>
                          <a:uFillTx/>
                          <a:latin typeface="Arial"/>
                          <a:ea typeface="+mn-ea"/>
                          <a:cs typeface="+mn-cs"/>
                        </a:rPr>
                        <a:t>No</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altLang="zh-CN" sz="1400" b="0" i="0" u="none" strike="noStrike" kern="1200" cap="none" spc="0" normalizeH="0" baseline="0" noProof="0">
                          <a:ln>
                            <a:noFill/>
                          </a:ln>
                          <a:solidFill>
                            <a:srgbClr val="000000"/>
                          </a:solidFill>
                          <a:effectLst/>
                          <a:uLnTx/>
                          <a:uFillTx/>
                          <a:latin typeface="Arial"/>
                          <a:ea typeface="+mn-ea"/>
                          <a:cs typeface="+mn-cs"/>
                        </a:rPr>
                        <a:t>Yes</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altLang="zh-CN" sz="1400" b="0" i="0" u="none" strike="noStrike" kern="1200" cap="none" spc="0" normalizeH="0" baseline="0" noProof="0">
                          <a:ln>
                            <a:noFill/>
                          </a:ln>
                          <a:solidFill>
                            <a:srgbClr val="000000"/>
                          </a:solidFill>
                          <a:effectLst/>
                          <a:uLnTx/>
                          <a:uFillTx/>
                          <a:latin typeface="Arial"/>
                          <a:ea typeface="+mn-ea"/>
                          <a:cs typeface="+mn-cs"/>
                        </a:rPr>
                        <a:t>Yes</a:t>
                      </a:r>
                      <a:endParaRPr lang="en-US" sz="1400" b="0" i="0" u="none" strike="noStrike" dirty="0">
                        <a:solidFill>
                          <a:srgbClr val="000000"/>
                        </a:solidFill>
                        <a:effectLst/>
                        <a:latin typeface="+mn-lt"/>
                      </a:endParaRPr>
                    </a:p>
                  </a:txBody>
                  <a:tcPr marL="7212" marR="7212" marT="7212" marB="0" anchor="ctr"/>
                </a:tc>
                <a:tc>
                  <a:txBody>
                    <a:bodyPr/>
                    <a:lstStyle/>
                    <a:p>
                      <a:pPr marL="0" marR="0" lvl="0" indent="0" algn="ctr" defTabSz="1015695" rtl="0" eaLnBrk="1" fontAlgn="b" latinLnBrk="0" hangingPunct="1">
                        <a:lnSpc>
                          <a:spcPct val="125000"/>
                        </a:lnSpc>
                        <a:spcBef>
                          <a:spcPts val="0"/>
                        </a:spcBef>
                        <a:spcAft>
                          <a:spcPts val="0"/>
                        </a:spcAft>
                        <a:buClrTx/>
                        <a:buSzTx/>
                        <a:buFontTx/>
                        <a:buNone/>
                        <a:tabLst/>
                        <a:defRPr/>
                      </a:pPr>
                      <a:r>
                        <a:rPr lang="pl-PL" sz="1400" dirty="0"/>
                        <a:t>200 kHz to 800 kHz</a:t>
                      </a:r>
                      <a:endParaRPr lang="en-US" sz="1400" b="0" i="0" u="none" strike="noStrike" dirty="0">
                        <a:solidFill>
                          <a:srgbClr val="000000"/>
                        </a:solidFill>
                        <a:effectLst/>
                        <a:latin typeface="+mn-lt"/>
                      </a:endParaRPr>
                    </a:p>
                  </a:txBody>
                  <a:tcPr marL="7212" marR="7212" marT="7212" marB="0" anchor="ctr"/>
                </a:tc>
                <a:tc vMerge="1">
                  <a:txBody>
                    <a:bodyPr/>
                    <a:lstStyle/>
                    <a:p>
                      <a:pPr algn="ctr" fontAlgn="b"/>
                      <a:endParaRPr lang="en-US" sz="900" b="0" i="0" u="none" strike="noStrike" dirty="0">
                        <a:solidFill>
                          <a:srgbClr val="000000"/>
                        </a:solidFill>
                        <a:effectLst/>
                        <a:latin typeface="+mn-lt"/>
                      </a:endParaRPr>
                    </a:p>
                  </a:txBody>
                  <a:tcPr marL="4808" marR="4808" marT="4808" marB="0" anchor="ctr"/>
                </a:tc>
                <a:extLst>
                  <a:ext uri="{0D108BD9-81ED-4DB2-BD59-A6C34878D82A}">
                    <a16:rowId xmlns:a16="http://schemas.microsoft.com/office/drawing/2014/main" val="3672965813"/>
                  </a:ext>
                </a:extLst>
              </a:tr>
              <a:tr h="227558">
                <a:tc>
                  <a:txBody>
                    <a:bodyPr/>
                    <a:lstStyle/>
                    <a:p>
                      <a:pPr algn="l" fontAlgn="b">
                        <a:lnSpc>
                          <a:spcPct val="125000"/>
                        </a:lnSpc>
                      </a:pPr>
                      <a:r>
                        <a:rPr lang="en-US" sz="1400" u="none" strike="noStrike" dirty="0">
                          <a:effectLst/>
                        </a:rPr>
                        <a:t>TPS25862</a:t>
                      </a:r>
                      <a:endParaRPr lang="en-US" sz="1400" b="0" i="0" u="none" strike="noStrike" dirty="0">
                        <a:solidFill>
                          <a:srgbClr val="000000"/>
                        </a:solidFill>
                        <a:effectLst/>
                        <a:latin typeface="+mn-lt"/>
                      </a:endParaRPr>
                    </a:p>
                  </a:txBody>
                  <a:tcPr marL="7212" marR="7212" marT="7212" marB="0" anchor="b"/>
                </a:tc>
                <a:tc>
                  <a:txBody>
                    <a:bodyPr/>
                    <a:lstStyle/>
                    <a:p>
                      <a:pPr algn="ctr" fontAlgn="b">
                        <a:lnSpc>
                          <a:spcPct val="125000"/>
                        </a:lnSpc>
                      </a:pPr>
                      <a:r>
                        <a:rPr lang="en-US" sz="1400" u="none" strike="noStrike" dirty="0">
                          <a:effectLst/>
                        </a:rPr>
                        <a:t> A +  C</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lang="en-US" sz="1400" b="0" i="0" u="none" strike="noStrike" dirty="0">
                          <a:solidFill>
                            <a:srgbClr val="000000"/>
                          </a:solidFill>
                          <a:effectLst/>
                          <a:latin typeface="+mn-lt"/>
                        </a:rPr>
                        <a:t>DCP</a:t>
                      </a:r>
                    </a:p>
                  </a:txBody>
                  <a:tcPr marL="7212" marR="7212" marT="7212" marB="0" anchor="ctr"/>
                </a:tc>
                <a:tc>
                  <a:txBody>
                    <a:bodyPr/>
                    <a:lstStyle/>
                    <a:p>
                      <a:pPr algn="ctr" fontAlgn="b">
                        <a:lnSpc>
                          <a:spcPct val="125000"/>
                        </a:lnSpc>
                      </a:pPr>
                      <a:r>
                        <a:rPr lang="en-US" sz="1400" u="none" strike="noStrike" dirty="0">
                          <a:effectLst/>
                        </a:rPr>
                        <a:t>Yes</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sz="1400" b="0" i="0" u="none" strike="noStrike" kern="1200" cap="none" spc="0" normalizeH="0" baseline="0" noProof="0">
                          <a:ln>
                            <a:noFill/>
                          </a:ln>
                          <a:solidFill>
                            <a:srgbClr val="000000"/>
                          </a:solidFill>
                          <a:effectLst/>
                          <a:uLnTx/>
                          <a:uFillTx/>
                          <a:latin typeface="Arial"/>
                          <a:ea typeface="+mn-ea"/>
                          <a:cs typeface="+mn-cs"/>
                        </a:rPr>
                        <a:t>No</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sz="1400" b="0" i="0" u="none" strike="noStrike" kern="1200" cap="none" spc="0" normalizeH="0" baseline="0" noProof="0">
                          <a:ln>
                            <a:noFill/>
                          </a:ln>
                          <a:solidFill>
                            <a:srgbClr val="000000"/>
                          </a:solidFill>
                          <a:effectLst/>
                          <a:uLnTx/>
                          <a:uFillTx/>
                          <a:latin typeface="Arial"/>
                          <a:ea typeface="+mn-ea"/>
                          <a:cs typeface="+mn-cs"/>
                        </a:rPr>
                        <a:t>No</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altLang="zh-CN" sz="1400" b="0" i="0" u="none" strike="noStrike" kern="1200" cap="none" spc="0" normalizeH="0" baseline="0" noProof="0">
                          <a:ln>
                            <a:noFill/>
                          </a:ln>
                          <a:solidFill>
                            <a:srgbClr val="000000"/>
                          </a:solidFill>
                          <a:effectLst/>
                          <a:uLnTx/>
                          <a:uFillTx/>
                          <a:latin typeface="Arial"/>
                          <a:ea typeface="+mn-ea"/>
                          <a:cs typeface="+mn-cs"/>
                        </a:rPr>
                        <a:t>Yes</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altLang="zh-CN" sz="1400" b="0" i="0" u="none" strike="noStrike" kern="1200" cap="none" spc="0" normalizeH="0" baseline="0" noProof="0">
                          <a:ln>
                            <a:noFill/>
                          </a:ln>
                          <a:solidFill>
                            <a:srgbClr val="000000"/>
                          </a:solidFill>
                          <a:effectLst/>
                          <a:uLnTx/>
                          <a:uFillTx/>
                          <a:latin typeface="Arial"/>
                          <a:ea typeface="+mn-ea"/>
                          <a:cs typeface="+mn-cs"/>
                        </a:rPr>
                        <a:t>Yes</a:t>
                      </a:r>
                      <a:endParaRPr lang="en-US" sz="1400" b="0" i="0" u="none" strike="noStrike" dirty="0">
                        <a:solidFill>
                          <a:srgbClr val="000000"/>
                        </a:solidFill>
                        <a:effectLst/>
                        <a:latin typeface="+mn-lt"/>
                      </a:endParaRPr>
                    </a:p>
                  </a:txBody>
                  <a:tcPr marL="7212" marR="7212" marT="7212" marB="0" anchor="ctr"/>
                </a:tc>
                <a:tc>
                  <a:txBody>
                    <a:bodyPr/>
                    <a:lstStyle/>
                    <a:p>
                      <a:pPr marL="0" marR="0" lvl="0" indent="0" algn="ctr" defTabSz="1015695" rtl="0" eaLnBrk="1" fontAlgn="b" latinLnBrk="0" hangingPunct="1">
                        <a:lnSpc>
                          <a:spcPct val="125000"/>
                        </a:lnSpc>
                        <a:spcBef>
                          <a:spcPts val="0"/>
                        </a:spcBef>
                        <a:spcAft>
                          <a:spcPts val="0"/>
                        </a:spcAft>
                        <a:buClrTx/>
                        <a:buSzTx/>
                        <a:buFontTx/>
                        <a:buNone/>
                        <a:tabLst/>
                        <a:defRPr/>
                      </a:pPr>
                      <a:r>
                        <a:rPr lang="pl-PL" sz="1400" dirty="0"/>
                        <a:t>200 kHz to 3 MHz</a:t>
                      </a:r>
                      <a:endParaRPr lang="en-US" sz="1400" b="0" i="0" u="none" strike="noStrike" dirty="0">
                        <a:solidFill>
                          <a:srgbClr val="000000"/>
                        </a:solidFill>
                        <a:effectLst/>
                        <a:latin typeface="+mn-lt"/>
                      </a:endParaRPr>
                    </a:p>
                  </a:txBody>
                  <a:tcPr marL="7212" marR="7212" marT="7212" marB="0" anchor="ctr"/>
                </a:tc>
                <a:tc vMerge="1">
                  <a:txBody>
                    <a:bodyPr/>
                    <a:lstStyle/>
                    <a:p>
                      <a:pPr algn="ctr" fontAlgn="b"/>
                      <a:endParaRPr lang="en-US" sz="900" b="0" i="0" u="none" strike="noStrike" dirty="0">
                        <a:solidFill>
                          <a:srgbClr val="000000"/>
                        </a:solidFill>
                        <a:effectLst/>
                        <a:latin typeface="+mn-lt"/>
                      </a:endParaRPr>
                    </a:p>
                  </a:txBody>
                  <a:tcPr marL="4808" marR="4808" marT="4808" marB="0" anchor="ctr"/>
                </a:tc>
                <a:extLst>
                  <a:ext uri="{0D108BD9-81ED-4DB2-BD59-A6C34878D82A}">
                    <a16:rowId xmlns:a16="http://schemas.microsoft.com/office/drawing/2014/main" val="3106756731"/>
                  </a:ext>
                </a:extLst>
              </a:tr>
              <a:tr h="227558">
                <a:tc>
                  <a:txBody>
                    <a:bodyPr/>
                    <a:lstStyle/>
                    <a:p>
                      <a:pPr algn="l" fontAlgn="b">
                        <a:lnSpc>
                          <a:spcPct val="125000"/>
                        </a:lnSpc>
                      </a:pPr>
                      <a:r>
                        <a:rPr lang="en-US" sz="1400" u="none" strike="noStrike" dirty="0">
                          <a:effectLst/>
                        </a:rPr>
                        <a:t>TPS25869</a:t>
                      </a:r>
                      <a:endParaRPr lang="en-US" sz="1400" b="0" i="0" u="none" strike="noStrike" dirty="0">
                        <a:solidFill>
                          <a:srgbClr val="000000"/>
                        </a:solidFill>
                        <a:effectLst/>
                        <a:latin typeface="+mn-lt"/>
                      </a:endParaRPr>
                    </a:p>
                  </a:txBody>
                  <a:tcPr marL="7212" marR="7212" marT="7212" marB="0" anchor="b"/>
                </a:tc>
                <a:tc>
                  <a:txBody>
                    <a:bodyPr/>
                    <a:lstStyle/>
                    <a:p>
                      <a:pPr algn="ctr" fontAlgn="b">
                        <a:lnSpc>
                          <a:spcPct val="125000"/>
                        </a:lnSpc>
                      </a:pPr>
                      <a:r>
                        <a:rPr lang="en-US" sz="1400" u="none" strike="noStrike" dirty="0">
                          <a:effectLst/>
                        </a:rPr>
                        <a:t> A +  C</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lang="en-US" sz="1400" b="0" i="0" u="none" strike="noStrike" dirty="0">
                          <a:solidFill>
                            <a:srgbClr val="000000"/>
                          </a:solidFill>
                          <a:effectLst/>
                          <a:latin typeface="+mn-lt"/>
                        </a:rPr>
                        <a:t>DCP</a:t>
                      </a:r>
                    </a:p>
                  </a:txBody>
                  <a:tcPr marL="7212" marR="7212" marT="7212" marB="0" anchor="ctr"/>
                </a:tc>
                <a:tc>
                  <a:txBody>
                    <a:bodyPr/>
                    <a:lstStyle/>
                    <a:p>
                      <a:pPr algn="ctr" fontAlgn="b">
                        <a:lnSpc>
                          <a:spcPct val="125000"/>
                        </a:lnSpc>
                      </a:pPr>
                      <a:r>
                        <a:rPr lang="en-US" sz="1400" u="none" strike="noStrike" dirty="0">
                          <a:effectLst/>
                        </a:rPr>
                        <a:t>Yes</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sz="1400" b="0" i="0" u="none" strike="noStrike" kern="1200" cap="none" spc="0" normalizeH="0" baseline="0" noProof="0">
                          <a:ln>
                            <a:noFill/>
                          </a:ln>
                          <a:solidFill>
                            <a:srgbClr val="000000"/>
                          </a:solidFill>
                          <a:effectLst/>
                          <a:uLnTx/>
                          <a:uFillTx/>
                          <a:latin typeface="Arial"/>
                          <a:ea typeface="+mn-ea"/>
                          <a:cs typeface="+mn-cs"/>
                        </a:rPr>
                        <a:t>No</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sz="1400" b="0" i="0" u="none" strike="noStrike" kern="1200" cap="none" spc="0" normalizeH="0" baseline="0" noProof="0">
                          <a:ln>
                            <a:noFill/>
                          </a:ln>
                          <a:solidFill>
                            <a:srgbClr val="000000"/>
                          </a:solidFill>
                          <a:effectLst/>
                          <a:uLnTx/>
                          <a:uFillTx/>
                          <a:latin typeface="Arial"/>
                          <a:ea typeface="+mn-ea"/>
                          <a:cs typeface="+mn-cs"/>
                        </a:rPr>
                        <a:t>No</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altLang="zh-CN" sz="1400" b="0" i="0" u="none" strike="noStrike" kern="1200" cap="none" spc="0" normalizeH="0" baseline="0" noProof="0">
                          <a:ln>
                            <a:noFill/>
                          </a:ln>
                          <a:solidFill>
                            <a:srgbClr val="000000"/>
                          </a:solidFill>
                          <a:effectLst/>
                          <a:uLnTx/>
                          <a:uFillTx/>
                          <a:latin typeface="Arial"/>
                          <a:ea typeface="+mn-ea"/>
                          <a:cs typeface="+mn-cs"/>
                        </a:rPr>
                        <a:t>Yes</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altLang="zh-CN" sz="1400" b="0" i="0" u="none" strike="noStrike" kern="1200" cap="none" spc="0" normalizeH="0" baseline="0" noProof="0">
                          <a:ln>
                            <a:noFill/>
                          </a:ln>
                          <a:solidFill>
                            <a:srgbClr val="000000"/>
                          </a:solidFill>
                          <a:effectLst/>
                          <a:uLnTx/>
                          <a:uFillTx/>
                          <a:latin typeface="Arial"/>
                          <a:ea typeface="+mn-ea"/>
                          <a:cs typeface="+mn-cs"/>
                        </a:rPr>
                        <a:t>Yes</a:t>
                      </a:r>
                      <a:endParaRPr lang="en-US" sz="1400" b="0" i="0" u="none" strike="noStrike" dirty="0">
                        <a:solidFill>
                          <a:srgbClr val="000000"/>
                        </a:solidFill>
                        <a:effectLst/>
                        <a:latin typeface="+mn-lt"/>
                      </a:endParaRPr>
                    </a:p>
                  </a:txBody>
                  <a:tcPr marL="7212" marR="7212" marT="7212" marB="0" anchor="ctr"/>
                </a:tc>
                <a:tc>
                  <a:txBody>
                    <a:bodyPr/>
                    <a:lstStyle/>
                    <a:p>
                      <a:pPr marL="0" marR="0" lvl="0" indent="0" algn="ctr" defTabSz="1015695" rtl="0" eaLnBrk="1" fontAlgn="b" latinLnBrk="0" hangingPunct="1">
                        <a:lnSpc>
                          <a:spcPct val="125000"/>
                        </a:lnSpc>
                        <a:spcBef>
                          <a:spcPts val="0"/>
                        </a:spcBef>
                        <a:spcAft>
                          <a:spcPts val="0"/>
                        </a:spcAft>
                        <a:buClrTx/>
                        <a:buSzTx/>
                        <a:buFontTx/>
                        <a:buNone/>
                        <a:tabLst/>
                        <a:defRPr/>
                      </a:pPr>
                      <a:r>
                        <a:rPr lang="pl-PL" sz="1400" dirty="0"/>
                        <a:t>200 kHz to 800 kHz</a:t>
                      </a:r>
                      <a:endParaRPr lang="en-US" sz="1400" b="0" i="0" u="none" strike="noStrike" dirty="0">
                        <a:solidFill>
                          <a:srgbClr val="000000"/>
                        </a:solidFill>
                        <a:effectLst/>
                        <a:latin typeface="+mn-lt"/>
                      </a:endParaRPr>
                    </a:p>
                  </a:txBody>
                  <a:tcPr marL="7212" marR="7212" marT="7212" marB="0" anchor="ctr"/>
                </a:tc>
                <a:tc vMerge="1">
                  <a:txBody>
                    <a:bodyPr/>
                    <a:lstStyle/>
                    <a:p>
                      <a:pPr algn="ctr" fontAlgn="b"/>
                      <a:endParaRPr lang="en-US" sz="900" b="0" i="0" u="none" strike="noStrike" dirty="0">
                        <a:solidFill>
                          <a:srgbClr val="000000"/>
                        </a:solidFill>
                        <a:effectLst/>
                        <a:latin typeface="+mn-lt"/>
                      </a:endParaRPr>
                    </a:p>
                  </a:txBody>
                  <a:tcPr marL="4808" marR="4808" marT="4808" marB="0" anchor="ctr"/>
                </a:tc>
                <a:extLst>
                  <a:ext uri="{0D108BD9-81ED-4DB2-BD59-A6C34878D82A}">
                    <a16:rowId xmlns:a16="http://schemas.microsoft.com/office/drawing/2014/main" val="1951371892"/>
                  </a:ext>
                </a:extLst>
              </a:tr>
              <a:tr h="227558">
                <a:tc>
                  <a:txBody>
                    <a:bodyPr/>
                    <a:lstStyle/>
                    <a:p>
                      <a:pPr algn="l" fontAlgn="b">
                        <a:lnSpc>
                          <a:spcPct val="125000"/>
                        </a:lnSpc>
                      </a:pPr>
                      <a:r>
                        <a:rPr lang="en-US" sz="1400" u="none" strike="noStrike" dirty="0">
                          <a:effectLst/>
                        </a:rPr>
                        <a:t>TPS25864</a:t>
                      </a:r>
                      <a:endParaRPr lang="en-US" sz="1400" b="0" i="0" u="none" strike="noStrike" dirty="0">
                        <a:solidFill>
                          <a:srgbClr val="000000"/>
                        </a:solidFill>
                        <a:effectLst/>
                        <a:latin typeface="+mn-lt"/>
                      </a:endParaRPr>
                    </a:p>
                  </a:txBody>
                  <a:tcPr marL="7212" marR="7212" marT="7212" marB="0" anchor="b"/>
                </a:tc>
                <a:tc>
                  <a:txBody>
                    <a:bodyPr/>
                    <a:lstStyle/>
                    <a:p>
                      <a:pPr algn="ctr" fontAlgn="b">
                        <a:lnSpc>
                          <a:spcPct val="125000"/>
                        </a:lnSpc>
                      </a:pPr>
                      <a:r>
                        <a:rPr lang="en-US" sz="1400" u="none" strike="noStrike" dirty="0">
                          <a:effectLst/>
                        </a:rPr>
                        <a:t> A + A</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lang="en-US" sz="1400" u="none" strike="noStrike">
                          <a:effectLst/>
                        </a:rPr>
                        <a:t>DCP</a:t>
                      </a:r>
                      <a:endParaRPr lang="en-US" sz="1400" b="0" i="0" u="none" strike="noStrike">
                        <a:solidFill>
                          <a:srgbClr val="000000"/>
                        </a:solidFill>
                        <a:effectLst/>
                        <a:latin typeface="+mn-lt"/>
                      </a:endParaRPr>
                    </a:p>
                  </a:txBody>
                  <a:tcPr marL="7212" marR="7212" marT="7212" marB="0" anchor="ctr"/>
                </a:tc>
                <a:tc>
                  <a:txBody>
                    <a:bodyPr/>
                    <a:lstStyle/>
                    <a:p>
                      <a:pPr algn="ctr" fontAlgn="b">
                        <a:lnSpc>
                          <a:spcPct val="125000"/>
                        </a:lnSpc>
                      </a:pPr>
                      <a:r>
                        <a:rPr lang="en-US" sz="1400" u="none" strike="noStrike" dirty="0">
                          <a:effectLst/>
                        </a:rPr>
                        <a:t>No</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sz="1400" b="0" i="0" u="none" strike="noStrike" kern="1200" cap="none" spc="0" normalizeH="0" baseline="0" noProof="0">
                          <a:ln>
                            <a:noFill/>
                          </a:ln>
                          <a:solidFill>
                            <a:srgbClr val="000000"/>
                          </a:solidFill>
                          <a:effectLst/>
                          <a:uLnTx/>
                          <a:uFillTx/>
                          <a:latin typeface="Arial"/>
                          <a:ea typeface="+mn-ea"/>
                          <a:cs typeface="+mn-cs"/>
                        </a:rPr>
                        <a:t>No</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sz="1400" b="0" i="0" u="none" strike="noStrike" kern="1200" cap="none" spc="0" normalizeH="0" baseline="0" noProof="0">
                          <a:ln>
                            <a:noFill/>
                          </a:ln>
                          <a:solidFill>
                            <a:srgbClr val="000000"/>
                          </a:solidFill>
                          <a:effectLst/>
                          <a:uLnTx/>
                          <a:uFillTx/>
                          <a:latin typeface="Arial"/>
                          <a:ea typeface="+mn-ea"/>
                          <a:cs typeface="+mn-cs"/>
                        </a:rPr>
                        <a:t>No</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altLang="zh-CN" sz="1400" b="0" i="0" u="none" strike="noStrike" kern="1200" cap="none" spc="0" normalizeH="0" baseline="0" noProof="0">
                          <a:ln>
                            <a:noFill/>
                          </a:ln>
                          <a:solidFill>
                            <a:srgbClr val="000000"/>
                          </a:solidFill>
                          <a:effectLst/>
                          <a:uLnTx/>
                          <a:uFillTx/>
                          <a:latin typeface="Arial"/>
                          <a:ea typeface="+mn-ea"/>
                          <a:cs typeface="+mn-cs"/>
                        </a:rPr>
                        <a:t>Yes</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altLang="zh-CN" sz="1400" b="0" i="0" u="none" strike="noStrike" kern="1200" cap="none" spc="0" normalizeH="0" baseline="0" noProof="0">
                          <a:ln>
                            <a:noFill/>
                          </a:ln>
                          <a:solidFill>
                            <a:srgbClr val="000000"/>
                          </a:solidFill>
                          <a:effectLst/>
                          <a:uLnTx/>
                          <a:uFillTx/>
                          <a:latin typeface="Arial"/>
                          <a:ea typeface="+mn-ea"/>
                          <a:cs typeface="+mn-cs"/>
                        </a:rPr>
                        <a:t>Yes</a:t>
                      </a:r>
                      <a:endParaRPr lang="en-US" sz="1400" b="0" i="0" u="none" strike="noStrike" dirty="0">
                        <a:solidFill>
                          <a:srgbClr val="000000"/>
                        </a:solidFill>
                        <a:effectLst/>
                        <a:latin typeface="+mn-lt"/>
                      </a:endParaRPr>
                    </a:p>
                  </a:txBody>
                  <a:tcPr marL="7212" marR="7212" marT="7212" marB="0" anchor="ctr"/>
                </a:tc>
                <a:tc>
                  <a:txBody>
                    <a:bodyPr/>
                    <a:lstStyle/>
                    <a:p>
                      <a:pPr marL="0" marR="0" lvl="0" indent="0" algn="ctr" defTabSz="1015695" rtl="0" eaLnBrk="1" fontAlgn="b" latinLnBrk="0" hangingPunct="1">
                        <a:lnSpc>
                          <a:spcPct val="125000"/>
                        </a:lnSpc>
                        <a:spcBef>
                          <a:spcPts val="0"/>
                        </a:spcBef>
                        <a:spcAft>
                          <a:spcPts val="0"/>
                        </a:spcAft>
                        <a:buClrTx/>
                        <a:buSzTx/>
                        <a:buFontTx/>
                        <a:buNone/>
                        <a:tabLst/>
                        <a:defRPr/>
                      </a:pPr>
                      <a:r>
                        <a:rPr lang="pl-PL" sz="1400" dirty="0"/>
                        <a:t>200 kHz to 3 MHz</a:t>
                      </a:r>
                      <a:endParaRPr lang="en-US" sz="1400" b="0" i="0" u="none" strike="noStrike" dirty="0">
                        <a:solidFill>
                          <a:srgbClr val="000000"/>
                        </a:solidFill>
                        <a:effectLst/>
                        <a:latin typeface="+mn-lt"/>
                      </a:endParaRPr>
                    </a:p>
                  </a:txBody>
                  <a:tcPr marL="7212" marR="7212" marT="7212" marB="0" anchor="ctr"/>
                </a:tc>
                <a:tc vMerge="1">
                  <a:txBody>
                    <a:bodyPr/>
                    <a:lstStyle/>
                    <a:p>
                      <a:pPr algn="ctr" fontAlgn="b"/>
                      <a:endParaRPr lang="en-US" sz="900" b="0" i="0" u="none" strike="noStrike" dirty="0">
                        <a:solidFill>
                          <a:srgbClr val="000000"/>
                        </a:solidFill>
                        <a:effectLst/>
                        <a:latin typeface="+mn-lt"/>
                      </a:endParaRPr>
                    </a:p>
                  </a:txBody>
                  <a:tcPr marL="4808" marR="4808" marT="4808" marB="0" anchor="ctr"/>
                </a:tc>
                <a:extLst>
                  <a:ext uri="{0D108BD9-81ED-4DB2-BD59-A6C34878D82A}">
                    <a16:rowId xmlns:a16="http://schemas.microsoft.com/office/drawing/2014/main" val="1696462766"/>
                  </a:ext>
                </a:extLst>
              </a:tr>
              <a:tr h="227558">
                <a:tc>
                  <a:txBody>
                    <a:bodyPr/>
                    <a:lstStyle/>
                    <a:p>
                      <a:pPr algn="l" fontAlgn="b">
                        <a:lnSpc>
                          <a:spcPct val="125000"/>
                        </a:lnSpc>
                      </a:pPr>
                      <a:r>
                        <a:rPr lang="en-US" sz="1400" b="1" u="none" strike="noStrike" dirty="0">
                          <a:solidFill>
                            <a:srgbClr val="307481"/>
                          </a:solidFill>
                          <a:effectLst/>
                        </a:rPr>
                        <a:t>TPS25865</a:t>
                      </a:r>
                      <a:endParaRPr lang="en-US" sz="1400" b="1" i="0" u="none" strike="noStrike" dirty="0">
                        <a:solidFill>
                          <a:srgbClr val="307481"/>
                        </a:solidFill>
                        <a:effectLst/>
                        <a:latin typeface="+mn-lt"/>
                      </a:endParaRPr>
                    </a:p>
                  </a:txBody>
                  <a:tcPr marL="7212" marR="7212" marT="7212" marB="0" anchor="b"/>
                </a:tc>
                <a:tc>
                  <a:txBody>
                    <a:bodyPr/>
                    <a:lstStyle/>
                    <a:p>
                      <a:pPr algn="ctr" fontAlgn="b">
                        <a:lnSpc>
                          <a:spcPct val="125000"/>
                        </a:lnSpc>
                      </a:pPr>
                      <a:r>
                        <a:rPr lang="en-US" sz="1400" u="none" strike="noStrike" dirty="0">
                          <a:effectLst/>
                        </a:rPr>
                        <a:t> A + A</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lang="en-US" sz="1400" u="none" strike="noStrike" dirty="0">
                          <a:effectLst/>
                        </a:rPr>
                        <a:t>DCP</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lang="en-US" sz="1400" u="none" strike="noStrike" dirty="0">
                          <a:effectLst/>
                        </a:rPr>
                        <a:t>No</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sz="1400" b="0" i="0" u="none" strike="noStrike" kern="1200" cap="none" spc="0" normalizeH="0" baseline="0" noProof="0" dirty="0">
                          <a:ln>
                            <a:noFill/>
                          </a:ln>
                          <a:solidFill>
                            <a:srgbClr val="000000"/>
                          </a:solidFill>
                          <a:effectLst/>
                          <a:uLnTx/>
                          <a:uFillTx/>
                          <a:latin typeface="Arial"/>
                          <a:ea typeface="+mn-ea"/>
                          <a:cs typeface="+mn-cs"/>
                        </a:rPr>
                        <a:t>No</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sz="1400" b="0" i="0" u="none" strike="noStrike" kern="1200" cap="none" spc="0" normalizeH="0" baseline="0" noProof="0" dirty="0">
                          <a:ln>
                            <a:noFill/>
                          </a:ln>
                          <a:solidFill>
                            <a:srgbClr val="000000"/>
                          </a:solidFill>
                          <a:effectLst/>
                          <a:uLnTx/>
                          <a:uFillTx/>
                          <a:latin typeface="Arial"/>
                          <a:ea typeface="+mn-ea"/>
                          <a:cs typeface="+mn-cs"/>
                        </a:rPr>
                        <a:t>No</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altLang="zh-CN" sz="1400" b="0" i="0" u="none" strike="noStrike" kern="1200" cap="none" spc="0" normalizeH="0" baseline="0" noProof="0" dirty="0">
                          <a:ln>
                            <a:noFill/>
                          </a:ln>
                          <a:solidFill>
                            <a:srgbClr val="000000"/>
                          </a:solidFill>
                          <a:effectLst/>
                          <a:uLnTx/>
                          <a:uFillTx/>
                          <a:latin typeface="Arial"/>
                          <a:ea typeface="+mn-ea"/>
                          <a:cs typeface="+mn-cs"/>
                        </a:rPr>
                        <a:t>Yes</a:t>
                      </a:r>
                      <a:endParaRPr lang="en-US" sz="1400" b="0" i="0" u="none" strike="noStrike" dirty="0">
                        <a:solidFill>
                          <a:srgbClr val="000000"/>
                        </a:solidFill>
                        <a:effectLst/>
                        <a:latin typeface="+mn-lt"/>
                      </a:endParaRPr>
                    </a:p>
                  </a:txBody>
                  <a:tcPr marL="7212" marR="7212" marT="7212" marB="0" anchor="ctr"/>
                </a:tc>
                <a:tc>
                  <a:txBody>
                    <a:bodyPr/>
                    <a:lstStyle/>
                    <a:p>
                      <a:pPr algn="ctr" fontAlgn="b">
                        <a:lnSpc>
                          <a:spcPct val="125000"/>
                        </a:lnSpc>
                      </a:pPr>
                      <a:r>
                        <a:rPr kumimoji="0" lang="en-US" altLang="zh-CN" sz="1400" b="0" i="0" u="none" strike="noStrike" kern="1200" cap="none" spc="0" normalizeH="0" baseline="0" noProof="0" dirty="0">
                          <a:ln>
                            <a:noFill/>
                          </a:ln>
                          <a:solidFill>
                            <a:srgbClr val="000000"/>
                          </a:solidFill>
                          <a:effectLst/>
                          <a:uLnTx/>
                          <a:uFillTx/>
                          <a:latin typeface="Arial"/>
                          <a:ea typeface="+mn-ea"/>
                          <a:cs typeface="+mn-cs"/>
                        </a:rPr>
                        <a:t>Yes</a:t>
                      </a:r>
                      <a:endParaRPr lang="en-US" sz="1400" b="0" i="0" u="none" strike="noStrike" dirty="0">
                        <a:solidFill>
                          <a:srgbClr val="000000"/>
                        </a:solidFill>
                        <a:effectLst/>
                        <a:latin typeface="+mn-lt"/>
                      </a:endParaRPr>
                    </a:p>
                  </a:txBody>
                  <a:tcPr marL="7212" marR="7212" marT="7212" marB="0" anchor="ctr"/>
                </a:tc>
                <a:tc>
                  <a:txBody>
                    <a:bodyPr/>
                    <a:lstStyle/>
                    <a:p>
                      <a:pPr marL="0" marR="0" lvl="0" indent="0" algn="ctr" defTabSz="1015695" rtl="0" eaLnBrk="1" fontAlgn="b" latinLnBrk="0" hangingPunct="1">
                        <a:lnSpc>
                          <a:spcPct val="125000"/>
                        </a:lnSpc>
                        <a:spcBef>
                          <a:spcPts val="0"/>
                        </a:spcBef>
                        <a:spcAft>
                          <a:spcPts val="0"/>
                        </a:spcAft>
                        <a:buClrTx/>
                        <a:buSzTx/>
                        <a:buFontTx/>
                        <a:buNone/>
                        <a:tabLst/>
                        <a:defRPr/>
                      </a:pPr>
                      <a:r>
                        <a:rPr lang="pl-PL" sz="1400" dirty="0"/>
                        <a:t>200 kHz to 800 kHz</a:t>
                      </a:r>
                      <a:endParaRPr lang="en-US" sz="1400" b="0" i="0" u="none" strike="noStrike" dirty="0">
                        <a:solidFill>
                          <a:srgbClr val="000000"/>
                        </a:solidFill>
                        <a:effectLst/>
                        <a:latin typeface="+mn-lt"/>
                      </a:endParaRPr>
                    </a:p>
                  </a:txBody>
                  <a:tcPr marL="7212" marR="7212" marT="7212" marB="0" anchor="ctr"/>
                </a:tc>
                <a:tc vMerge="1">
                  <a:txBody>
                    <a:bodyPr/>
                    <a:lstStyle/>
                    <a:p>
                      <a:pPr algn="ctr" fontAlgn="b"/>
                      <a:endParaRPr lang="en-US" sz="900" b="0" i="0" u="none" strike="noStrike" dirty="0">
                        <a:solidFill>
                          <a:srgbClr val="000000"/>
                        </a:solidFill>
                        <a:effectLst/>
                        <a:latin typeface="+mn-lt"/>
                      </a:endParaRPr>
                    </a:p>
                  </a:txBody>
                  <a:tcPr marL="4808" marR="4808" marT="4808" marB="0" anchor="ctr"/>
                </a:tc>
                <a:extLst>
                  <a:ext uri="{0D108BD9-81ED-4DB2-BD59-A6C34878D82A}">
                    <a16:rowId xmlns:a16="http://schemas.microsoft.com/office/drawing/2014/main" val="600055641"/>
                  </a:ext>
                </a:extLst>
              </a:tr>
            </a:tbl>
          </a:graphicData>
        </a:graphic>
      </p:graphicFrame>
    </p:spTree>
    <p:extLst>
      <p:ext uri="{BB962C8B-B14F-4D97-AF65-F5344CB8AC3E}">
        <p14:creationId xmlns:p14="http://schemas.microsoft.com/office/powerpoint/2010/main" val="24607777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3550" y="215627"/>
            <a:ext cx="17367256" cy="1221582"/>
          </a:xfrm>
        </p:spPr>
        <p:txBody>
          <a:bodyPr/>
          <a:lstStyle/>
          <a:p>
            <a:r>
              <a:rPr lang="en-US" dirty="0"/>
              <a:t>Automotive USB 2.0 short-to-battery protection</a:t>
            </a:r>
          </a:p>
        </p:txBody>
      </p:sp>
      <p:graphicFrame>
        <p:nvGraphicFramePr>
          <p:cNvPr id="6" name="Table 5"/>
          <p:cNvGraphicFramePr>
            <a:graphicFrameLocks noGrp="1"/>
          </p:cNvGraphicFramePr>
          <p:nvPr>
            <p:extLst>
              <p:ext uri="{D42A27DB-BD31-4B8C-83A1-F6EECF244321}">
                <p14:modId xmlns:p14="http://schemas.microsoft.com/office/powerpoint/2010/main" val="576573642"/>
              </p:ext>
            </p:extLst>
          </p:nvPr>
        </p:nvGraphicFramePr>
        <p:xfrm>
          <a:off x="924064" y="1405832"/>
          <a:ext cx="16509496" cy="4145280"/>
        </p:xfrm>
        <a:graphic>
          <a:graphicData uri="http://schemas.openxmlformats.org/drawingml/2006/table">
            <a:tbl>
              <a:tblPr firstRow="1" bandRow="1">
                <a:tableStyleId>{F5AB1C69-6EDB-4FF4-983F-18BD219EF322}</a:tableStyleId>
              </a:tblPr>
              <a:tblGrid>
                <a:gridCol w="1713280">
                  <a:extLst>
                    <a:ext uri="{9D8B030D-6E8A-4147-A177-3AD203B41FA5}">
                      <a16:colId xmlns:a16="http://schemas.microsoft.com/office/drawing/2014/main" val="20000"/>
                    </a:ext>
                  </a:extLst>
                </a:gridCol>
                <a:gridCol w="2892542">
                  <a:extLst>
                    <a:ext uri="{9D8B030D-6E8A-4147-A177-3AD203B41FA5}">
                      <a16:colId xmlns:a16="http://schemas.microsoft.com/office/drawing/2014/main" val="20001"/>
                    </a:ext>
                  </a:extLst>
                </a:gridCol>
                <a:gridCol w="3429868">
                  <a:extLst>
                    <a:ext uri="{9D8B030D-6E8A-4147-A177-3AD203B41FA5}">
                      <a16:colId xmlns:a16="http://schemas.microsoft.com/office/drawing/2014/main" val="20002"/>
                    </a:ext>
                  </a:extLst>
                </a:gridCol>
                <a:gridCol w="1861928">
                  <a:extLst>
                    <a:ext uri="{9D8B030D-6E8A-4147-A177-3AD203B41FA5}">
                      <a16:colId xmlns:a16="http://schemas.microsoft.com/office/drawing/2014/main" val="20003"/>
                    </a:ext>
                  </a:extLst>
                </a:gridCol>
                <a:gridCol w="1745040">
                  <a:extLst>
                    <a:ext uri="{9D8B030D-6E8A-4147-A177-3AD203B41FA5}">
                      <a16:colId xmlns:a16="http://schemas.microsoft.com/office/drawing/2014/main" val="20004"/>
                    </a:ext>
                  </a:extLst>
                </a:gridCol>
                <a:gridCol w="1488836">
                  <a:extLst>
                    <a:ext uri="{9D8B030D-6E8A-4147-A177-3AD203B41FA5}">
                      <a16:colId xmlns:a16="http://schemas.microsoft.com/office/drawing/2014/main" val="20005"/>
                    </a:ext>
                  </a:extLst>
                </a:gridCol>
                <a:gridCol w="1665936">
                  <a:extLst>
                    <a:ext uri="{9D8B030D-6E8A-4147-A177-3AD203B41FA5}">
                      <a16:colId xmlns:a16="http://schemas.microsoft.com/office/drawing/2014/main" val="20006"/>
                    </a:ext>
                  </a:extLst>
                </a:gridCol>
                <a:gridCol w="1712066">
                  <a:extLst>
                    <a:ext uri="{9D8B030D-6E8A-4147-A177-3AD203B41FA5}">
                      <a16:colId xmlns:a16="http://schemas.microsoft.com/office/drawing/2014/main" val="20007"/>
                    </a:ext>
                  </a:extLst>
                </a:gridCol>
              </a:tblGrid>
              <a:tr h="1040130">
                <a:tc>
                  <a:txBody>
                    <a:bodyPr/>
                    <a:lstStyle/>
                    <a:p>
                      <a:pPr algn="ctr" rtl="0" fontAlgn="ctr">
                        <a:lnSpc>
                          <a:spcPct val="125000"/>
                        </a:lnSpc>
                      </a:pPr>
                      <a:r>
                        <a:rPr lang="en-US" sz="1800" u="none" strike="noStrike" dirty="0">
                          <a:effectLst/>
                        </a:rPr>
                        <a:t>Part number</a:t>
                      </a:r>
                      <a:endParaRPr lang="en-US" sz="1800" b="1" i="0" u="none" strike="noStrike" dirty="0">
                        <a:solidFill>
                          <a:srgbClr val="FFFFFF"/>
                        </a:solidFill>
                        <a:effectLst/>
                        <a:latin typeface="Calibri" panose="020F0502020204030204" pitchFamily="34" charset="0"/>
                      </a:endParaRPr>
                    </a:p>
                  </a:txBody>
                  <a:tcPr marL="15240" marR="15240" marT="11430" marB="0" anchor="ctr"/>
                </a:tc>
                <a:tc>
                  <a:txBody>
                    <a:bodyPr/>
                    <a:lstStyle/>
                    <a:p>
                      <a:pPr algn="ctr" rtl="0" fontAlgn="ctr">
                        <a:lnSpc>
                          <a:spcPct val="125000"/>
                        </a:lnSpc>
                      </a:pPr>
                      <a:r>
                        <a:rPr lang="en-US" sz="1800" u="none" strike="noStrike" dirty="0">
                          <a:effectLst/>
                        </a:rPr>
                        <a:t>V</a:t>
                      </a:r>
                      <a:r>
                        <a:rPr lang="en-US" sz="1800" u="none" strike="noStrike" baseline="-25000" dirty="0">
                          <a:effectLst/>
                        </a:rPr>
                        <a:t>BUS</a:t>
                      </a:r>
                      <a:endParaRPr lang="en-US" sz="1800" b="1" i="0" u="none" strike="noStrike" dirty="0">
                        <a:solidFill>
                          <a:srgbClr val="FFFFFF"/>
                        </a:solidFill>
                        <a:effectLst/>
                        <a:latin typeface="Calibri" panose="020F0502020204030204" pitchFamily="34" charset="0"/>
                      </a:endParaRPr>
                    </a:p>
                  </a:txBody>
                  <a:tcPr marL="15240" marR="15240" marT="11430" marB="0" anchor="ctr"/>
                </a:tc>
                <a:tc>
                  <a:txBody>
                    <a:bodyPr/>
                    <a:lstStyle/>
                    <a:p>
                      <a:pPr algn="ctr" rtl="0" fontAlgn="ctr">
                        <a:lnSpc>
                          <a:spcPct val="125000"/>
                        </a:lnSpc>
                      </a:pPr>
                      <a:r>
                        <a:rPr lang="en-US" sz="1800" u="none" strike="noStrike" dirty="0">
                          <a:effectLst/>
                        </a:rPr>
                        <a:t>D+/D- </a:t>
                      </a:r>
                      <a:endParaRPr lang="en-US" sz="1800" b="1" i="0" u="none" strike="noStrike" dirty="0">
                        <a:solidFill>
                          <a:srgbClr val="FFFFFF"/>
                        </a:solidFill>
                        <a:effectLst/>
                        <a:latin typeface="Calibri" panose="020F0502020204030204" pitchFamily="34" charset="0"/>
                      </a:endParaRPr>
                    </a:p>
                  </a:txBody>
                  <a:tcPr marL="15240" marR="15240" marT="11430" marB="0" anchor="ctr"/>
                </a:tc>
                <a:tc>
                  <a:txBody>
                    <a:bodyPr/>
                    <a:lstStyle/>
                    <a:p>
                      <a:pPr algn="ctr" rtl="0" fontAlgn="ctr">
                        <a:lnSpc>
                          <a:spcPct val="125000"/>
                        </a:lnSpc>
                      </a:pPr>
                      <a:r>
                        <a:rPr lang="en-US" sz="1800" u="none" strike="noStrike" dirty="0">
                          <a:effectLst/>
                        </a:rPr>
                        <a:t>Current</a:t>
                      </a:r>
                      <a:r>
                        <a:rPr lang="en-US" sz="1800" u="none" strike="noStrike" baseline="0" dirty="0">
                          <a:effectLst/>
                        </a:rPr>
                        <a:t> limit</a:t>
                      </a:r>
                    </a:p>
                    <a:p>
                      <a:pPr algn="ctr" rtl="0" fontAlgn="ctr">
                        <a:lnSpc>
                          <a:spcPct val="125000"/>
                        </a:lnSpc>
                      </a:pPr>
                      <a:r>
                        <a:rPr lang="en-US" sz="1800" u="none" strike="noStrike" baseline="0" dirty="0">
                          <a:effectLst/>
                        </a:rPr>
                        <a:t>fixed or adj. </a:t>
                      </a:r>
                      <a:endParaRPr lang="en-US" sz="1800" b="1" i="0" u="none" strike="noStrike" dirty="0">
                        <a:solidFill>
                          <a:srgbClr val="FFFFFF"/>
                        </a:solidFill>
                        <a:effectLst/>
                        <a:latin typeface="Calibri" panose="020F0502020204030204" pitchFamily="34" charset="0"/>
                      </a:endParaRPr>
                    </a:p>
                  </a:txBody>
                  <a:tcPr marL="15240" marR="15240" marT="11430" marB="0" anchor="ctr"/>
                </a:tc>
                <a:tc>
                  <a:txBody>
                    <a:bodyPr/>
                    <a:lstStyle/>
                    <a:p>
                      <a:pPr algn="ctr" rtl="0" fontAlgn="ctr">
                        <a:lnSpc>
                          <a:spcPct val="125000"/>
                        </a:lnSpc>
                      </a:pPr>
                      <a:r>
                        <a:rPr lang="en-US" sz="1800" u="none" strike="noStrike" dirty="0">
                          <a:effectLst/>
                        </a:rPr>
                        <a:t>I</a:t>
                      </a:r>
                      <a:r>
                        <a:rPr lang="en-US" sz="1800" u="none" strike="noStrike" baseline="-25000" dirty="0">
                          <a:effectLst/>
                        </a:rPr>
                        <a:t>LIM </a:t>
                      </a:r>
                    </a:p>
                    <a:p>
                      <a:pPr algn="ctr" rtl="0" fontAlgn="ctr">
                        <a:lnSpc>
                          <a:spcPct val="125000"/>
                        </a:lnSpc>
                      </a:pPr>
                      <a:r>
                        <a:rPr lang="en-US" sz="1800" u="none" strike="noStrike" dirty="0">
                          <a:effectLst/>
                        </a:rPr>
                        <a:t>accuracy</a:t>
                      </a:r>
                      <a:endParaRPr lang="en-US" sz="1800" b="1" i="0" u="none" strike="noStrike" dirty="0">
                        <a:solidFill>
                          <a:srgbClr val="FFFFFF"/>
                        </a:solidFill>
                        <a:effectLst/>
                        <a:latin typeface="Calibri" panose="020F0502020204030204" pitchFamily="34" charset="0"/>
                      </a:endParaRPr>
                    </a:p>
                  </a:txBody>
                  <a:tcPr marL="15240" marR="15240" marT="11430" marB="0" anchor="ctr"/>
                </a:tc>
                <a:tc>
                  <a:txBody>
                    <a:bodyPr/>
                    <a:lstStyle/>
                    <a:p>
                      <a:pPr algn="ctr" rtl="0" fontAlgn="ctr">
                        <a:lnSpc>
                          <a:spcPct val="125000"/>
                        </a:lnSpc>
                      </a:pPr>
                      <a:r>
                        <a:rPr lang="en-US" sz="1800" u="none" strike="noStrike" dirty="0">
                          <a:effectLst/>
                        </a:rPr>
                        <a:t>Flow-through layout</a:t>
                      </a:r>
                      <a:endParaRPr lang="en-US" sz="1800" b="1" i="0" u="none" strike="noStrike" dirty="0">
                        <a:solidFill>
                          <a:srgbClr val="FFFFFF"/>
                        </a:solidFill>
                        <a:effectLst/>
                        <a:latin typeface="Calibri" panose="020F0502020204030204" pitchFamily="34" charset="0"/>
                      </a:endParaRPr>
                    </a:p>
                  </a:txBody>
                  <a:tcPr marL="15240" marR="15240" marT="11430" marB="0" anchor="ctr"/>
                </a:tc>
                <a:tc>
                  <a:txBody>
                    <a:bodyPr/>
                    <a:lstStyle/>
                    <a:p>
                      <a:pPr algn="ctr" rtl="0" fontAlgn="ctr">
                        <a:lnSpc>
                          <a:spcPct val="125000"/>
                        </a:lnSpc>
                      </a:pPr>
                      <a:r>
                        <a:rPr lang="en-US" sz="1800" u="none" strike="noStrike" dirty="0">
                          <a:effectLst/>
                        </a:rPr>
                        <a:t>OTG/client mode</a:t>
                      </a:r>
                      <a:endParaRPr lang="en-US" sz="1800" b="1" i="0" u="none" strike="noStrike" dirty="0">
                        <a:solidFill>
                          <a:srgbClr val="FFFFFF"/>
                        </a:solidFill>
                        <a:effectLst/>
                        <a:latin typeface="Calibri" panose="020F0502020204030204" pitchFamily="34" charset="0"/>
                      </a:endParaRPr>
                    </a:p>
                  </a:txBody>
                  <a:tcPr marL="15240" marR="15240" marT="11430" marB="0" anchor="ctr"/>
                </a:tc>
                <a:tc>
                  <a:txBody>
                    <a:bodyPr/>
                    <a:lstStyle/>
                    <a:p>
                      <a:pPr algn="ctr" rtl="0" fontAlgn="ctr">
                        <a:lnSpc>
                          <a:spcPct val="125000"/>
                        </a:lnSpc>
                      </a:pPr>
                      <a:r>
                        <a:rPr lang="en-US" sz="1800" u="none" strike="noStrike" dirty="0">
                          <a:effectLst/>
                        </a:rPr>
                        <a:t>Package</a:t>
                      </a:r>
                      <a:endParaRPr lang="en-US" sz="1800" b="1" i="0" u="none" strike="noStrike" dirty="0">
                        <a:solidFill>
                          <a:srgbClr val="FFFFFF"/>
                        </a:solidFill>
                        <a:effectLst/>
                        <a:latin typeface="Calibri" panose="020F0502020204030204" pitchFamily="34" charset="0"/>
                      </a:endParaRPr>
                    </a:p>
                  </a:txBody>
                  <a:tcPr marL="15240" marR="15240" marT="11430" marB="0" anchor="ctr"/>
                </a:tc>
                <a:extLst>
                  <a:ext uri="{0D108BD9-81ED-4DB2-BD59-A6C34878D82A}">
                    <a16:rowId xmlns:a16="http://schemas.microsoft.com/office/drawing/2014/main" val="10000"/>
                  </a:ext>
                </a:extLst>
              </a:tr>
              <a:tr h="621030">
                <a:tc>
                  <a:txBody>
                    <a:bodyPr/>
                    <a:lstStyle/>
                    <a:p>
                      <a:pPr algn="ctr" rtl="0" fontAlgn="ctr">
                        <a:lnSpc>
                          <a:spcPct val="125000"/>
                        </a:lnSpc>
                      </a:pPr>
                      <a:r>
                        <a:rPr lang="en-US" sz="1600" u="none" strike="noStrike" dirty="0">
                          <a:effectLst/>
                        </a:rPr>
                        <a:t>TPD3S716</a:t>
                      </a:r>
                      <a:endParaRPr lang="en-US" sz="1600" b="1" i="0" u="none" strike="noStrike" dirty="0">
                        <a:solidFill>
                          <a:schemeClr val="tx1"/>
                        </a:solidFill>
                        <a:effectLst/>
                        <a:latin typeface="Calibri" panose="020F0502020204030204" pitchFamily="34" charset="0"/>
                      </a:endParaRPr>
                    </a:p>
                  </a:txBody>
                  <a:tcPr marL="15240" marR="15240" marT="11430" marB="0" anchor="ctr"/>
                </a:tc>
                <a:tc>
                  <a:txBody>
                    <a:bodyPr/>
                    <a:lstStyle/>
                    <a:p>
                      <a:pPr marL="0" marR="0" indent="0" algn="ctr" defTabSz="763310" rtl="0" eaLnBrk="1" fontAlgn="ctr" latinLnBrk="0" hangingPunct="1">
                        <a:lnSpc>
                          <a:spcPct val="125000"/>
                        </a:lnSpc>
                        <a:spcBef>
                          <a:spcPts val="0"/>
                        </a:spcBef>
                        <a:spcAft>
                          <a:spcPts val="0"/>
                        </a:spcAft>
                        <a:buClrTx/>
                        <a:buSzTx/>
                        <a:buFontTx/>
                        <a:buNone/>
                        <a:tabLst/>
                        <a:defRPr/>
                      </a:pPr>
                      <a:r>
                        <a:rPr lang="en-US" sz="1600" u="none" strike="noStrike" dirty="0">
                          <a:effectLst/>
                        </a:rPr>
                        <a:t>1-Ch 18V Short-to-Battery</a:t>
                      </a:r>
                      <a:endParaRPr lang="en-US" sz="1600" b="1" i="0" u="none" strike="noStrike" dirty="0">
                        <a:solidFill>
                          <a:schemeClr val="tx1"/>
                        </a:solidFill>
                        <a:effectLst/>
                        <a:latin typeface="Calibri" panose="020F0502020204030204" pitchFamily="34" charset="0"/>
                      </a:endParaRPr>
                    </a:p>
                  </a:txBody>
                  <a:tcPr marL="15240" marR="15240" marT="11430" marB="0" anchor="ctr"/>
                </a:tc>
                <a:tc>
                  <a:txBody>
                    <a:bodyPr/>
                    <a:lstStyle/>
                    <a:p>
                      <a:pPr marL="0" marR="0" indent="0" algn="ctr" defTabSz="763310" rtl="0" eaLnBrk="1" fontAlgn="ctr" latinLnBrk="0" hangingPunct="1">
                        <a:lnSpc>
                          <a:spcPct val="125000"/>
                        </a:lnSpc>
                        <a:spcBef>
                          <a:spcPts val="0"/>
                        </a:spcBef>
                        <a:spcAft>
                          <a:spcPts val="0"/>
                        </a:spcAft>
                        <a:buClrTx/>
                        <a:buSzTx/>
                        <a:buFontTx/>
                        <a:buNone/>
                        <a:tabLst/>
                        <a:defRPr/>
                      </a:pPr>
                      <a:r>
                        <a:rPr lang="en-US" sz="1600" u="none" strike="noStrike" dirty="0">
                          <a:effectLst/>
                        </a:rPr>
                        <a:t> 2-Ch </a:t>
                      </a:r>
                      <a:r>
                        <a:rPr lang="en-US" sz="1600" u="none" strike="noStrike" kern="1200" dirty="0">
                          <a:effectLst/>
                        </a:rPr>
                        <a:t>18V Short-to-Battery</a:t>
                      </a:r>
                      <a:endParaRPr lang="en-US" sz="1600" b="1" i="0" u="none" strike="noStrike" kern="1200" dirty="0">
                        <a:solidFill>
                          <a:schemeClr val="tx1"/>
                        </a:solidFill>
                        <a:effectLst/>
                        <a:latin typeface="Calibri" panose="020F0502020204030204" pitchFamily="34" charset="0"/>
                        <a:ea typeface="+mn-ea"/>
                        <a:cs typeface="+mn-cs"/>
                      </a:endParaRPr>
                    </a:p>
                  </a:txBody>
                  <a:tcPr marL="15240" marR="15240" marT="11430" marB="0" anchor="ctr"/>
                </a:tc>
                <a:tc>
                  <a:txBody>
                    <a:bodyPr/>
                    <a:lstStyle/>
                    <a:p>
                      <a:pPr algn="ctr" rtl="0" fontAlgn="ctr">
                        <a:lnSpc>
                          <a:spcPct val="125000"/>
                        </a:lnSpc>
                      </a:pPr>
                      <a:r>
                        <a:rPr lang="en-US" sz="1600" u="none" strike="noStrike" dirty="0">
                          <a:effectLst/>
                        </a:rPr>
                        <a:t>Adj.</a:t>
                      </a:r>
                    </a:p>
                    <a:p>
                      <a:pPr algn="ctr" rtl="0" fontAlgn="ctr">
                        <a:lnSpc>
                          <a:spcPct val="125000"/>
                        </a:lnSpc>
                      </a:pPr>
                      <a:r>
                        <a:rPr lang="en-US" sz="1600" u="none" strike="noStrike" dirty="0">
                          <a:effectLst/>
                        </a:rPr>
                        <a:t>0.5 – 2.1A</a:t>
                      </a:r>
                      <a:endParaRPr lang="en-US" sz="1600" b="1" i="0" u="none" strike="noStrike" dirty="0">
                        <a:solidFill>
                          <a:schemeClr val="tx1"/>
                        </a:solidFill>
                        <a:effectLst/>
                        <a:latin typeface="Calibri" panose="020F0502020204030204" pitchFamily="34" charset="0"/>
                      </a:endParaRPr>
                    </a:p>
                  </a:txBody>
                  <a:tcPr marL="15240" marR="15240" marT="11430" marB="0" anchor="ctr"/>
                </a:tc>
                <a:tc>
                  <a:txBody>
                    <a:bodyPr/>
                    <a:lstStyle/>
                    <a:p>
                      <a:pPr algn="ctr" rtl="0" fontAlgn="ctr">
                        <a:lnSpc>
                          <a:spcPct val="125000"/>
                        </a:lnSpc>
                      </a:pPr>
                      <a:r>
                        <a:rPr lang="en-US" sz="1600" u="none" strike="noStrike" dirty="0">
                          <a:effectLst/>
                        </a:rPr>
                        <a:t>10%</a:t>
                      </a:r>
                      <a:endParaRPr lang="en-US" sz="1600" b="1" i="0" u="none" strike="noStrike" dirty="0">
                        <a:solidFill>
                          <a:schemeClr val="tx1"/>
                        </a:solidFill>
                        <a:effectLst/>
                        <a:latin typeface="Calibri" panose="020F0502020204030204" pitchFamily="34" charset="0"/>
                      </a:endParaRPr>
                    </a:p>
                  </a:txBody>
                  <a:tcPr marL="15240" marR="15240" marT="11430" marB="0" anchor="ctr"/>
                </a:tc>
                <a:tc>
                  <a:txBody>
                    <a:bodyPr/>
                    <a:lstStyle/>
                    <a:p>
                      <a:pPr algn="ctr" rtl="0" fontAlgn="ctr">
                        <a:lnSpc>
                          <a:spcPct val="125000"/>
                        </a:lnSpc>
                      </a:pPr>
                      <a:r>
                        <a:rPr lang="en-US" sz="1600" u="none" strike="noStrike" dirty="0">
                          <a:effectLst/>
                        </a:rPr>
                        <a:t> Yes</a:t>
                      </a:r>
                      <a:endParaRPr lang="en-US" sz="1600" b="1" i="0" u="none" strike="noStrike" dirty="0">
                        <a:solidFill>
                          <a:schemeClr val="tx1"/>
                        </a:solidFill>
                        <a:effectLst/>
                        <a:latin typeface="Calibri" panose="020F0502020204030204" pitchFamily="34" charset="0"/>
                      </a:endParaRPr>
                    </a:p>
                  </a:txBody>
                  <a:tcPr marL="15240" marR="15240" marT="11430" marB="0" anchor="ctr"/>
                </a:tc>
                <a:tc>
                  <a:txBody>
                    <a:bodyPr/>
                    <a:lstStyle/>
                    <a:p>
                      <a:pPr algn="ctr" rtl="0" fontAlgn="ctr">
                        <a:lnSpc>
                          <a:spcPct val="125000"/>
                        </a:lnSpc>
                      </a:pPr>
                      <a:r>
                        <a:rPr lang="en-US" sz="1600" u="none" strike="noStrike" kern="1200" dirty="0">
                          <a:solidFill>
                            <a:schemeClr val="dk1"/>
                          </a:solidFill>
                          <a:effectLst/>
                          <a:latin typeface="+mn-lt"/>
                          <a:ea typeface="+mn-ea"/>
                          <a:cs typeface="+mn-cs"/>
                        </a:rPr>
                        <a:t>Yes</a:t>
                      </a:r>
                    </a:p>
                  </a:txBody>
                  <a:tcPr marL="15240" marR="15240" marT="11430" marB="0" anchor="ctr"/>
                </a:tc>
                <a:tc>
                  <a:txBody>
                    <a:bodyPr/>
                    <a:lstStyle/>
                    <a:p>
                      <a:pPr algn="ctr" rtl="0" fontAlgn="ctr">
                        <a:lnSpc>
                          <a:spcPct val="125000"/>
                        </a:lnSpc>
                      </a:pPr>
                      <a:r>
                        <a:rPr lang="en-US" sz="1600" u="none" strike="noStrike" dirty="0">
                          <a:effectLst/>
                        </a:rPr>
                        <a:t>SSOP-16 (DBQ)</a:t>
                      </a:r>
                      <a:endParaRPr lang="en-US" sz="1600" b="1" i="0" u="none" strike="noStrike" dirty="0">
                        <a:solidFill>
                          <a:schemeClr val="tx1"/>
                        </a:solidFill>
                        <a:effectLst/>
                        <a:latin typeface="Calibri" panose="020F0502020204030204" pitchFamily="34" charset="0"/>
                      </a:endParaRPr>
                    </a:p>
                  </a:txBody>
                  <a:tcPr marL="15240" marR="15240" marT="11430" marB="0" anchor="ctr"/>
                </a:tc>
                <a:extLst>
                  <a:ext uri="{0D108BD9-81ED-4DB2-BD59-A6C34878D82A}">
                    <a16:rowId xmlns:a16="http://schemas.microsoft.com/office/drawing/2014/main" val="10001"/>
                  </a:ext>
                </a:extLst>
              </a:tr>
              <a:tr h="621030">
                <a:tc>
                  <a:txBody>
                    <a:bodyPr/>
                    <a:lstStyle/>
                    <a:p>
                      <a:pPr algn="ctr" rtl="0" fontAlgn="ctr">
                        <a:lnSpc>
                          <a:spcPct val="125000"/>
                        </a:lnSpc>
                      </a:pPr>
                      <a:r>
                        <a:rPr lang="en-US" sz="1600" u="none" strike="noStrike" dirty="0">
                          <a:effectLst/>
                        </a:rPr>
                        <a:t>TPD3S714</a:t>
                      </a:r>
                      <a:endParaRPr lang="en-US" sz="1600" b="1" i="0" u="none" strike="noStrike" dirty="0">
                        <a:solidFill>
                          <a:schemeClr val="tx1"/>
                        </a:solidFill>
                        <a:effectLst/>
                        <a:latin typeface="Calibri" panose="020F0502020204030204" pitchFamily="34" charset="0"/>
                      </a:endParaRPr>
                    </a:p>
                  </a:txBody>
                  <a:tcPr marL="15240" marR="15240" marT="11430" marB="0" anchor="ctr"/>
                </a:tc>
                <a:tc>
                  <a:txBody>
                    <a:bodyPr/>
                    <a:lstStyle/>
                    <a:p>
                      <a:pPr marL="0" marR="0" indent="0" algn="ctr" defTabSz="763310" rtl="0" eaLnBrk="1" fontAlgn="ctr" latinLnBrk="0" hangingPunct="1">
                        <a:lnSpc>
                          <a:spcPct val="125000"/>
                        </a:lnSpc>
                        <a:spcBef>
                          <a:spcPts val="0"/>
                        </a:spcBef>
                        <a:spcAft>
                          <a:spcPts val="0"/>
                        </a:spcAft>
                        <a:buClrTx/>
                        <a:buSzTx/>
                        <a:buFontTx/>
                        <a:buNone/>
                        <a:tabLst/>
                        <a:defRPr/>
                      </a:pPr>
                      <a:r>
                        <a:rPr lang="en-US" sz="1600" u="none" strike="noStrike" kern="1200" dirty="0">
                          <a:effectLst/>
                        </a:rPr>
                        <a:t>1-Ch 18V Short-to-Battery</a:t>
                      </a:r>
                      <a:endParaRPr lang="en-US" sz="1600" b="1" i="0" u="none" strike="noStrike" kern="1200" dirty="0">
                        <a:solidFill>
                          <a:schemeClr val="tx1"/>
                        </a:solidFill>
                        <a:effectLst/>
                        <a:latin typeface="Calibri" panose="020F0502020204030204" pitchFamily="34" charset="0"/>
                        <a:ea typeface="+mn-ea"/>
                        <a:cs typeface="+mn-cs"/>
                      </a:endParaRPr>
                    </a:p>
                  </a:txBody>
                  <a:tcPr marL="15240" marR="15240" marT="11430" marB="0" anchor="ctr"/>
                </a:tc>
                <a:tc>
                  <a:txBody>
                    <a:bodyPr/>
                    <a:lstStyle/>
                    <a:p>
                      <a:pPr marL="0" marR="0" indent="0" algn="ctr" defTabSz="763310" rtl="0" eaLnBrk="1" fontAlgn="ctr" latinLnBrk="0" hangingPunct="1">
                        <a:lnSpc>
                          <a:spcPct val="125000"/>
                        </a:lnSpc>
                        <a:spcBef>
                          <a:spcPts val="0"/>
                        </a:spcBef>
                        <a:spcAft>
                          <a:spcPts val="0"/>
                        </a:spcAft>
                        <a:buClrTx/>
                        <a:buSzTx/>
                        <a:buFontTx/>
                        <a:buNone/>
                        <a:tabLst/>
                        <a:defRPr/>
                      </a:pPr>
                      <a:r>
                        <a:rPr lang="en-US" sz="1600" u="none" strike="noStrike" kern="1200" dirty="0">
                          <a:effectLst/>
                        </a:rPr>
                        <a:t>2-Ch 18V Short-to-Battery</a:t>
                      </a:r>
                      <a:endParaRPr lang="en-US" sz="1600" b="1" i="0" u="none" strike="noStrike" kern="1200" dirty="0">
                        <a:solidFill>
                          <a:schemeClr val="tx1"/>
                        </a:solidFill>
                        <a:effectLst/>
                        <a:latin typeface="Calibri" panose="020F0502020204030204" pitchFamily="34" charset="0"/>
                        <a:ea typeface="+mn-ea"/>
                        <a:cs typeface="+mn-cs"/>
                      </a:endParaRPr>
                    </a:p>
                  </a:txBody>
                  <a:tcPr marL="15240" marR="15240" marT="11430" marB="0" anchor="ctr"/>
                </a:tc>
                <a:tc>
                  <a:txBody>
                    <a:bodyPr/>
                    <a:lstStyle/>
                    <a:p>
                      <a:pPr algn="ctr" rtl="0" fontAlgn="ctr">
                        <a:lnSpc>
                          <a:spcPct val="125000"/>
                        </a:lnSpc>
                      </a:pPr>
                      <a:r>
                        <a:rPr lang="en-US" sz="1600" u="none" strike="noStrike" dirty="0">
                          <a:effectLst/>
                        </a:rPr>
                        <a:t>Fixed</a:t>
                      </a:r>
                    </a:p>
                    <a:p>
                      <a:pPr algn="ctr" rtl="0" fontAlgn="ctr">
                        <a:lnSpc>
                          <a:spcPct val="125000"/>
                        </a:lnSpc>
                      </a:pPr>
                      <a:r>
                        <a:rPr lang="en-US" sz="1600" u="none" strike="noStrike" dirty="0">
                          <a:effectLst/>
                        </a:rPr>
                        <a:t>0.6A</a:t>
                      </a:r>
                      <a:endParaRPr lang="en-US" sz="1600" b="1" i="0" u="none" strike="noStrike" dirty="0">
                        <a:solidFill>
                          <a:schemeClr val="tx1"/>
                        </a:solidFill>
                        <a:effectLst/>
                        <a:latin typeface="Calibri" panose="020F0502020204030204" pitchFamily="34" charset="0"/>
                      </a:endParaRPr>
                    </a:p>
                  </a:txBody>
                  <a:tcPr marL="15240" marR="15240" marT="11430" marB="0" anchor="ctr"/>
                </a:tc>
                <a:tc>
                  <a:txBody>
                    <a:bodyPr/>
                    <a:lstStyle/>
                    <a:p>
                      <a:pPr algn="ctr" rtl="0" fontAlgn="ctr">
                        <a:lnSpc>
                          <a:spcPct val="125000"/>
                        </a:lnSpc>
                      </a:pPr>
                      <a:r>
                        <a:rPr lang="en-US" sz="1600" u="none" strike="noStrike" dirty="0">
                          <a:effectLst/>
                        </a:rPr>
                        <a:t>20%</a:t>
                      </a:r>
                      <a:endParaRPr lang="en-US" sz="1600" b="1" i="0" u="none" strike="noStrike" dirty="0">
                        <a:solidFill>
                          <a:schemeClr val="tx1"/>
                        </a:solidFill>
                        <a:effectLst/>
                        <a:latin typeface="Calibri" panose="020F0502020204030204" pitchFamily="34" charset="0"/>
                      </a:endParaRPr>
                    </a:p>
                  </a:txBody>
                  <a:tcPr marL="15240" marR="15240" marT="11430" marB="0" anchor="ctr"/>
                </a:tc>
                <a:tc>
                  <a:txBody>
                    <a:bodyPr/>
                    <a:lstStyle/>
                    <a:p>
                      <a:pPr algn="ctr" rtl="0" fontAlgn="ctr">
                        <a:lnSpc>
                          <a:spcPct val="125000"/>
                        </a:lnSpc>
                      </a:pPr>
                      <a:r>
                        <a:rPr lang="en-US" sz="1600" u="none" strike="noStrike" dirty="0">
                          <a:effectLst/>
                        </a:rPr>
                        <a:t> None</a:t>
                      </a:r>
                      <a:endParaRPr lang="en-US" sz="1600" b="1" i="0" u="none" strike="noStrike" dirty="0">
                        <a:solidFill>
                          <a:schemeClr val="tx1"/>
                        </a:solidFill>
                        <a:effectLst/>
                        <a:latin typeface="Calibri" panose="020F0502020204030204" pitchFamily="34" charset="0"/>
                      </a:endParaRPr>
                    </a:p>
                  </a:txBody>
                  <a:tcPr marL="15240" marR="15240" marT="11430" marB="0" anchor="ctr"/>
                </a:tc>
                <a:tc>
                  <a:txBody>
                    <a:bodyPr/>
                    <a:lstStyle/>
                    <a:p>
                      <a:pPr algn="ctr" fontAlgn="t">
                        <a:lnSpc>
                          <a:spcPct val="125000"/>
                        </a:lnSpc>
                      </a:pPr>
                      <a:r>
                        <a:rPr lang="en-US" sz="1600" u="none" strike="noStrike" kern="1200" dirty="0">
                          <a:solidFill>
                            <a:schemeClr val="dk1"/>
                          </a:solidFill>
                          <a:effectLst/>
                          <a:latin typeface="+mn-lt"/>
                          <a:ea typeface="+mn-ea"/>
                          <a:cs typeface="+mn-cs"/>
                        </a:rPr>
                        <a:t>None </a:t>
                      </a:r>
                    </a:p>
                  </a:txBody>
                  <a:tcPr marL="15240" marR="15240" marT="11430" marB="0" anchor="ctr"/>
                </a:tc>
                <a:tc>
                  <a:txBody>
                    <a:bodyPr/>
                    <a:lstStyle/>
                    <a:p>
                      <a:pPr algn="ctr" rtl="0" fontAlgn="ctr">
                        <a:lnSpc>
                          <a:spcPct val="125000"/>
                        </a:lnSpc>
                      </a:pPr>
                      <a:r>
                        <a:rPr lang="en-US" sz="1600" u="none" strike="noStrike" dirty="0">
                          <a:effectLst/>
                        </a:rPr>
                        <a:t>SSOP-16 (DBQ)</a:t>
                      </a:r>
                      <a:endParaRPr lang="en-US" sz="1600" b="1" i="0" u="none" strike="noStrike" dirty="0">
                        <a:solidFill>
                          <a:schemeClr val="tx1"/>
                        </a:solidFill>
                        <a:effectLst/>
                        <a:latin typeface="Calibri" panose="020F0502020204030204" pitchFamily="34" charset="0"/>
                      </a:endParaRPr>
                    </a:p>
                  </a:txBody>
                  <a:tcPr marL="15240" marR="15240" marT="11430" marB="0" anchor="ctr"/>
                </a:tc>
                <a:extLst>
                  <a:ext uri="{0D108BD9-81ED-4DB2-BD59-A6C34878D82A}">
                    <a16:rowId xmlns:a16="http://schemas.microsoft.com/office/drawing/2014/main" val="10002"/>
                  </a:ext>
                </a:extLst>
              </a:tr>
              <a:tr h="621030">
                <a:tc>
                  <a:txBody>
                    <a:bodyPr/>
                    <a:lstStyle/>
                    <a:p>
                      <a:pPr algn="ctr" rtl="0" fontAlgn="ctr">
                        <a:lnSpc>
                          <a:spcPct val="125000"/>
                        </a:lnSpc>
                      </a:pPr>
                      <a:r>
                        <a:rPr lang="en-US" sz="1600" b="1" u="none" strike="noStrike" dirty="0">
                          <a:solidFill>
                            <a:srgbClr val="307481"/>
                          </a:solidFill>
                          <a:effectLst/>
                        </a:rPr>
                        <a:t>TPD3S713</a:t>
                      </a:r>
                      <a:endParaRPr lang="en-US" sz="1600" b="1" i="0" u="none" strike="noStrike" dirty="0">
                        <a:solidFill>
                          <a:srgbClr val="307481"/>
                        </a:solidFill>
                        <a:effectLst/>
                        <a:latin typeface="Calibri" panose="020F0502020204030204" pitchFamily="34" charset="0"/>
                      </a:endParaRPr>
                    </a:p>
                  </a:txBody>
                  <a:tcPr marL="15240" marR="15240" marT="11430" marB="0" anchor="ctr"/>
                </a:tc>
                <a:tc>
                  <a:txBody>
                    <a:bodyPr/>
                    <a:lstStyle/>
                    <a:p>
                      <a:pPr marL="0" marR="0" lvl="0" indent="0" algn="ctr" defTabSz="763310" rtl="0" eaLnBrk="1" fontAlgn="ctr" latinLnBrk="0" hangingPunct="1">
                        <a:lnSpc>
                          <a:spcPct val="125000"/>
                        </a:lnSpc>
                        <a:spcBef>
                          <a:spcPts val="0"/>
                        </a:spcBef>
                        <a:spcAft>
                          <a:spcPts val="0"/>
                        </a:spcAft>
                        <a:buClrTx/>
                        <a:buSzTx/>
                        <a:buFontTx/>
                        <a:buNone/>
                        <a:tabLst/>
                        <a:defRPr/>
                      </a:pPr>
                      <a:r>
                        <a:rPr lang="en-US" sz="1600" u="none" strike="noStrike" kern="1200" dirty="0">
                          <a:effectLst/>
                        </a:rPr>
                        <a:t>1-Ch 18V Short-to-Battery</a:t>
                      </a:r>
                      <a:endParaRPr lang="en-US" sz="1600" b="1" i="0" u="none" strike="noStrike" kern="1200" dirty="0">
                        <a:solidFill>
                          <a:schemeClr val="tx1"/>
                        </a:solidFill>
                        <a:effectLst/>
                        <a:latin typeface="Calibri" panose="020F0502020204030204" pitchFamily="34" charset="0"/>
                        <a:ea typeface="+mn-ea"/>
                        <a:cs typeface="+mn-cs"/>
                      </a:endParaRPr>
                    </a:p>
                  </a:txBody>
                  <a:tcPr marL="15240" marR="15240" marT="11430" marB="0" anchor="ctr"/>
                </a:tc>
                <a:tc>
                  <a:txBody>
                    <a:bodyPr/>
                    <a:lstStyle/>
                    <a:p>
                      <a:pPr marL="0" marR="0" lvl="0" indent="0" algn="ctr" defTabSz="763310" rtl="0" eaLnBrk="1" fontAlgn="ctr" latinLnBrk="0" hangingPunct="1">
                        <a:lnSpc>
                          <a:spcPct val="125000"/>
                        </a:lnSpc>
                        <a:spcBef>
                          <a:spcPts val="0"/>
                        </a:spcBef>
                        <a:spcAft>
                          <a:spcPts val="0"/>
                        </a:spcAft>
                        <a:buClrTx/>
                        <a:buSzTx/>
                        <a:buFontTx/>
                        <a:buNone/>
                        <a:tabLst/>
                        <a:defRPr/>
                      </a:pPr>
                      <a:r>
                        <a:rPr lang="en-US" sz="1600" u="none" strike="noStrike" kern="1200" dirty="0">
                          <a:effectLst/>
                        </a:rPr>
                        <a:t>2-Ch 18V Short-to-Battery</a:t>
                      </a:r>
                      <a:endParaRPr lang="en-US" sz="1600" b="1" i="0" u="none" strike="noStrike" kern="1200" dirty="0">
                        <a:solidFill>
                          <a:schemeClr val="tx1"/>
                        </a:solidFill>
                        <a:effectLst/>
                        <a:latin typeface="Calibri" panose="020F0502020204030204" pitchFamily="34" charset="0"/>
                        <a:ea typeface="+mn-ea"/>
                        <a:cs typeface="+mn-cs"/>
                      </a:endParaRPr>
                    </a:p>
                  </a:txBody>
                  <a:tcPr marL="15240" marR="15240" marT="11430" marB="0" anchor="ctr"/>
                </a:tc>
                <a:tc>
                  <a:txBody>
                    <a:bodyPr/>
                    <a:lstStyle/>
                    <a:p>
                      <a:pPr algn="ctr" rtl="0" fontAlgn="ctr">
                        <a:lnSpc>
                          <a:spcPct val="125000"/>
                        </a:lnSpc>
                      </a:pPr>
                      <a:r>
                        <a:rPr lang="en-US" sz="1600" u="none" strike="noStrike" dirty="0">
                          <a:effectLst/>
                        </a:rPr>
                        <a:t>Adj. </a:t>
                      </a:r>
                    </a:p>
                    <a:p>
                      <a:pPr algn="ctr" rtl="0" fontAlgn="ctr">
                        <a:lnSpc>
                          <a:spcPct val="125000"/>
                        </a:lnSpc>
                      </a:pPr>
                      <a:r>
                        <a:rPr lang="en-US" sz="1600" u="none" strike="noStrike" dirty="0">
                          <a:effectLst/>
                        </a:rPr>
                        <a:t>0.05A -  0.5A</a:t>
                      </a:r>
                      <a:endParaRPr lang="en-US" sz="1600" b="1" i="0" u="none" strike="noStrike" dirty="0">
                        <a:solidFill>
                          <a:schemeClr val="tx1"/>
                        </a:solidFill>
                        <a:effectLst/>
                        <a:latin typeface="Calibri" panose="020F0502020204030204" pitchFamily="34" charset="0"/>
                      </a:endParaRPr>
                    </a:p>
                  </a:txBody>
                  <a:tcPr marL="15240" marR="15240" marT="11430" marB="0" anchor="ctr"/>
                </a:tc>
                <a:tc>
                  <a:txBody>
                    <a:bodyPr/>
                    <a:lstStyle/>
                    <a:p>
                      <a:pPr algn="ctr" rtl="0" fontAlgn="ctr">
                        <a:lnSpc>
                          <a:spcPct val="125000"/>
                        </a:lnSpc>
                      </a:pPr>
                      <a:r>
                        <a:rPr lang="en-US" sz="1600" u="none" strike="noStrike" dirty="0">
                          <a:effectLst/>
                        </a:rPr>
                        <a:t>13.5% @ 200mA</a:t>
                      </a:r>
                      <a:endParaRPr lang="en-US" sz="1600" b="1" i="0" u="none" strike="noStrike" dirty="0">
                        <a:solidFill>
                          <a:schemeClr val="tx1"/>
                        </a:solidFill>
                        <a:effectLst/>
                        <a:latin typeface="Calibri" panose="020F0502020204030204" pitchFamily="34" charset="0"/>
                      </a:endParaRPr>
                    </a:p>
                  </a:txBody>
                  <a:tcPr marL="15240" marR="15240" marT="11430" marB="0" anchor="ctr"/>
                </a:tc>
                <a:tc>
                  <a:txBody>
                    <a:bodyPr/>
                    <a:lstStyle/>
                    <a:p>
                      <a:pPr algn="ctr" rtl="0" fontAlgn="ctr">
                        <a:lnSpc>
                          <a:spcPct val="125000"/>
                        </a:lnSpc>
                      </a:pPr>
                      <a:r>
                        <a:rPr lang="en-US" sz="1600" u="none" strike="noStrike" dirty="0">
                          <a:effectLst/>
                        </a:rPr>
                        <a:t>None</a:t>
                      </a:r>
                      <a:endParaRPr lang="en-US" sz="1600" b="1" i="0" u="none" strike="noStrike" dirty="0">
                        <a:solidFill>
                          <a:schemeClr val="tx1"/>
                        </a:solidFill>
                        <a:effectLst/>
                        <a:latin typeface="Calibri" panose="020F0502020204030204" pitchFamily="34" charset="0"/>
                      </a:endParaRPr>
                    </a:p>
                  </a:txBody>
                  <a:tcPr marL="15240" marR="15240" marT="11430" marB="0" anchor="ctr"/>
                </a:tc>
                <a:tc>
                  <a:txBody>
                    <a:bodyPr/>
                    <a:lstStyle/>
                    <a:p>
                      <a:pPr algn="ctr" fontAlgn="t">
                        <a:lnSpc>
                          <a:spcPct val="125000"/>
                        </a:lnSpc>
                      </a:pPr>
                      <a:r>
                        <a:rPr lang="en-US" sz="1600" u="none" strike="noStrike" kern="1200" dirty="0">
                          <a:solidFill>
                            <a:schemeClr val="dk1"/>
                          </a:solidFill>
                          <a:effectLst/>
                          <a:latin typeface="+mn-lt"/>
                          <a:ea typeface="+mn-ea"/>
                          <a:cs typeface="+mn-cs"/>
                        </a:rPr>
                        <a:t>Yes</a:t>
                      </a:r>
                    </a:p>
                  </a:txBody>
                  <a:tcPr marL="15240" marR="15240" marT="11430" marB="0" anchor="ctr"/>
                </a:tc>
                <a:tc>
                  <a:txBody>
                    <a:bodyPr/>
                    <a:lstStyle/>
                    <a:p>
                      <a:pPr algn="ctr" rtl="0" fontAlgn="ctr">
                        <a:lnSpc>
                          <a:spcPct val="125000"/>
                        </a:lnSpc>
                      </a:pPr>
                      <a:r>
                        <a:rPr lang="en-US" sz="1600" u="none" strike="noStrike" dirty="0">
                          <a:effectLst/>
                        </a:rPr>
                        <a:t>WQFN -20</a:t>
                      </a:r>
                      <a:endParaRPr lang="en-US" sz="1600" b="1" i="0" u="none" strike="noStrike" dirty="0">
                        <a:solidFill>
                          <a:schemeClr val="tx1"/>
                        </a:solidFill>
                        <a:effectLst/>
                        <a:latin typeface="Calibri" panose="020F0502020204030204" pitchFamily="34" charset="0"/>
                      </a:endParaRPr>
                    </a:p>
                  </a:txBody>
                  <a:tcPr marL="15240" marR="15240" marT="11430" marB="0" anchor="ctr"/>
                </a:tc>
                <a:extLst>
                  <a:ext uri="{0D108BD9-81ED-4DB2-BD59-A6C34878D82A}">
                    <a16:rowId xmlns:a16="http://schemas.microsoft.com/office/drawing/2014/main" val="1011922815"/>
                  </a:ext>
                </a:extLst>
              </a:tr>
              <a:tr h="621030">
                <a:tc>
                  <a:txBody>
                    <a:bodyPr/>
                    <a:lstStyle/>
                    <a:p>
                      <a:pPr algn="ctr" rtl="0" fontAlgn="ctr">
                        <a:lnSpc>
                          <a:spcPct val="125000"/>
                        </a:lnSpc>
                      </a:pPr>
                      <a:r>
                        <a:rPr lang="en-US" sz="1600" u="none" strike="noStrike" dirty="0">
                          <a:effectLst/>
                        </a:rPr>
                        <a:t>TPD2S703</a:t>
                      </a:r>
                      <a:endParaRPr lang="en-US" sz="1600" b="1" i="0" u="none" strike="noStrike" dirty="0">
                        <a:solidFill>
                          <a:schemeClr val="tx1"/>
                        </a:solidFill>
                        <a:effectLst/>
                        <a:latin typeface="Calibri" panose="020F0502020204030204" pitchFamily="34" charset="0"/>
                      </a:endParaRPr>
                    </a:p>
                  </a:txBody>
                  <a:tcPr marL="15240" marR="15240" marT="11430" marB="0" anchor="ctr"/>
                </a:tc>
                <a:tc>
                  <a:txBody>
                    <a:bodyPr/>
                    <a:lstStyle/>
                    <a:p>
                      <a:pPr marL="0" marR="0" indent="0" algn="ctr" defTabSz="914353" rtl="0" eaLnBrk="1" fontAlgn="ctr" latinLnBrk="0" hangingPunct="1">
                        <a:lnSpc>
                          <a:spcPct val="125000"/>
                        </a:lnSpc>
                        <a:spcBef>
                          <a:spcPts val="0"/>
                        </a:spcBef>
                        <a:spcAft>
                          <a:spcPts val="0"/>
                        </a:spcAft>
                        <a:buClrTx/>
                        <a:buSzTx/>
                        <a:buFontTx/>
                        <a:buNone/>
                        <a:tabLst/>
                        <a:defRPr/>
                      </a:pPr>
                      <a:r>
                        <a:rPr lang="en-US" sz="1600" u="none" strike="noStrike" dirty="0">
                          <a:effectLst/>
                        </a:rPr>
                        <a:t> None</a:t>
                      </a:r>
                      <a:endParaRPr lang="en-US" sz="1600" b="1" i="0" u="none" strike="noStrike" dirty="0">
                        <a:solidFill>
                          <a:schemeClr val="tx1"/>
                        </a:solidFill>
                        <a:effectLst/>
                        <a:latin typeface="Calibri" panose="020F0502020204030204" pitchFamily="34" charset="0"/>
                      </a:endParaRPr>
                    </a:p>
                  </a:txBody>
                  <a:tcPr marL="15240" marR="15240" marT="11430" marB="0" anchor="ctr"/>
                </a:tc>
                <a:tc>
                  <a:txBody>
                    <a:bodyPr/>
                    <a:lstStyle/>
                    <a:p>
                      <a:pPr algn="ctr" rtl="0" fontAlgn="ctr">
                        <a:lnSpc>
                          <a:spcPct val="125000"/>
                        </a:lnSpc>
                      </a:pPr>
                      <a:r>
                        <a:rPr lang="en-US" sz="1600" u="none" strike="noStrike" dirty="0">
                          <a:effectLst/>
                        </a:rPr>
                        <a:t>2-Ch 18V Short-to-Battery</a:t>
                      </a:r>
                      <a:endParaRPr lang="en-US" sz="1600" b="1" i="0" u="none" strike="noStrike" dirty="0">
                        <a:solidFill>
                          <a:schemeClr val="tx1"/>
                        </a:solidFill>
                        <a:effectLst/>
                        <a:latin typeface="Calibri" panose="020F0502020204030204" pitchFamily="34" charset="0"/>
                      </a:endParaRPr>
                    </a:p>
                  </a:txBody>
                  <a:tcPr marL="15240" marR="15240" marT="11430" marB="0" anchor="ctr"/>
                </a:tc>
                <a:tc>
                  <a:txBody>
                    <a:bodyPr/>
                    <a:lstStyle/>
                    <a:p>
                      <a:pPr algn="ctr" rtl="0" fontAlgn="ctr">
                        <a:lnSpc>
                          <a:spcPct val="125000"/>
                        </a:lnSpc>
                      </a:pPr>
                      <a:r>
                        <a:rPr lang="en-US" sz="1600" u="none" strike="noStrike" dirty="0">
                          <a:effectLst/>
                        </a:rPr>
                        <a:t>None </a:t>
                      </a:r>
                      <a:endParaRPr lang="en-US" sz="1600" b="1" i="0" u="none" strike="noStrike" dirty="0">
                        <a:solidFill>
                          <a:schemeClr val="tx1"/>
                        </a:solidFill>
                        <a:effectLst/>
                        <a:latin typeface="Calibri" panose="020F0502020204030204" pitchFamily="34" charset="0"/>
                      </a:endParaRPr>
                    </a:p>
                  </a:txBody>
                  <a:tcPr marL="15240" marR="15240" marT="11430" marB="0" anchor="ctr"/>
                </a:tc>
                <a:tc>
                  <a:txBody>
                    <a:bodyPr/>
                    <a:lstStyle/>
                    <a:p>
                      <a:pPr algn="ctr" rtl="0" fontAlgn="ctr">
                        <a:lnSpc>
                          <a:spcPct val="125000"/>
                        </a:lnSpc>
                      </a:pPr>
                      <a:r>
                        <a:rPr lang="en-US" sz="1600" u="none" strike="noStrike" dirty="0">
                          <a:effectLst/>
                        </a:rPr>
                        <a:t>None </a:t>
                      </a:r>
                      <a:endParaRPr lang="en-US" sz="1600" b="1" i="0" u="none" strike="noStrike" dirty="0">
                        <a:solidFill>
                          <a:schemeClr val="tx1"/>
                        </a:solidFill>
                        <a:effectLst/>
                        <a:latin typeface="Calibri" panose="020F0502020204030204" pitchFamily="34" charset="0"/>
                      </a:endParaRPr>
                    </a:p>
                  </a:txBody>
                  <a:tcPr marL="15240" marR="15240" marT="11430" marB="0" anchor="ctr"/>
                </a:tc>
                <a:tc>
                  <a:txBody>
                    <a:bodyPr/>
                    <a:lstStyle/>
                    <a:p>
                      <a:pPr algn="ctr" rtl="0" fontAlgn="ctr">
                        <a:lnSpc>
                          <a:spcPct val="125000"/>
                        </a:lnSpc>
                      </a:pPr>
                      <a:r>
                        <a:rPr lang="en-US" sz="1600" u="none" strike="noStrike" dirty="0">
                          <a:effectLst/>
                        </a:rPr>
                        <a:t> Yes</a:t>
                      </a:r>
                      <a:endParaRPr lang="en-US" sz="1600" b="1" i="0" u="none" strike="noStrike" dirty="0">
                        <a:solidFill>
                          <a:schemeClr val="tx1"/>
                        </a:solidFill>
                        <a:effectLst/>
                        <a:latin typeface="Calibri" panose="020F0502020204030204" pitchFamily="34" charset="0"/>
                      </a:endParaRPr>
                    </a:p>
                  </a:txBody>
                  <a:tcPr marL="15240" marR="15240" marT="11430" marB="0" anchor="ctr"/>
                </a:tc>
                <a:tc>
                  <a:txBody>
                    <a:bodyPr/>
                    <a:lstStyle/>
                    <a:p>
                      <a:pPr algn="ctr" fontAlgn="t">
                        <a:lnSpc>
                          <a:spcPct val="125000"/>
                        </a:lnSpc>
                      </a:pPr>
                      <a:r>
                        <a:rPr lang="en-US" sz="1600" u="none" strike="noStrike" kern="1200" dirty="0">
                          <a:solidFill>
                            <a:schemeClr val="dk1"/>
                          </a:solidFill>
                          <a:effectLst/>
                          <a:latin typeface="+mn-lt"/>
                          <a:ea typeface="+mn-ea"/>
                          <a:cs typeface="+mn-cs"/>
                        </a:rPr>
                        <a:t>None</a:t>
                      </a:r>
                    </a:p>
                  </a:txBody>
                  <a:tcPr marL="15240" marR="15240" marT="11430" marB="0" anchor="ctr"/>
                </a:tc>
                <a:tc>
                  <a:txBody>
                    <a:bodyPr/>
                    <a:lstStyle/>
                    <a:p>
                      <a:pPr algn="ctr" rtl="0" fontAlgn="ctr">
                        <a:lnSpc>
                          <a:spcPct val="125000"/>
                        </a:lnSpc>
                      </a:pPr>
                      <a:r>
                        <a:rPr lang="en-US" sz="1600" u="none" strike="noStrike" dirty="0">
                          <a:effectLst/>
                        </a:rPr>
                        <a:t>DGS-10</a:t>
                      </a:r>
                    </a:p>
                    <a:p>
                      <a:pPr algn="ctr" rtl="0" fontAlgn="ctr">
                        <a:lnSpc>
                          <a:spcPct val="125000"/>
                        </a:lnSpc>
                      </a:pPr>
                      <a:r>
                        <a:rPr lang="en-US" sz="1600" u="none" strike="noStrike" dirty="0">
                          <a:effectLst/>
                        </a:rPr>
                        <a:t>DSK-10</a:t>
                      </a:r>
                      <a:endParaRPr lang="en-US" sz="1600" b="1" i="0" u="none" strike="noStrike" dirty="0">
                        <a:solidFill>
                          <a:schemeClr val="tx1"/>
                        </a:solidFill>
                        <a:effectLst/>
                        <a:latin typeface="Calibri" panose="020F0502020204030204" pitchFamily="34" charset="0"/>
                      </a:endParaRPr>
                    </a:p>
                  </a:txBody>
                  <a:tcPr marL="15240" marR="15240" marT="11430" marB="0" anchor="ctr"/>
                </a:tc>
                <a:extLst>
                  <a:ext uri="{0D108BD9-81ED-4DB2-BD59-A6C34878D82A}">
                    <a16:rowId xmlns:a16="http://schemas.microsoft.com/office/drawing/2014/main" val="10003"/>
                  </a:ext>
                </a:extLst>
              </a:tr>
              <a:tr h="621030">
                <a:tc>
                  <a:txBody>
                    <a:bodyPr/>
                    <a:lstStyle/>
                    <a:p>
                      <a:pPr algn="ctr" rtl="0" fontAlgn="ctr">
                        <a:lnSpc>
                          <a:spcPct val="125000"/>
                        </a:lnSpc>
                      </a:pPr>
                      <a:r>
                        <a:rPr lang="en-US" sz="1600" u="none" strike="noStrike" dirty="0">
                          <a:effectLst/>
                        </a:rPr>
                        <a:t>TPD2S701</a:t>
                      </a:r>
                      <a:endParaRPr lang="en-US" sz="1600" b="1" i="0" u="none" strike="noStrike" dirty="0">
                        <a:solidFill>
                          <a:schemeClr val="tx1"/>
                        </a:solidFill>
                        <a:effectLst/>
                        <a:latin typeface="Calibri" panose="020F0502020204030204" pitchFamily="34" charset="0"/>
                      </a:endParaRPr>
                    </a:p>
                  </a:txBody>
                  <a:tcPr marL="15240" marR="15240" marT="11430" marB="0" anchor="ctr"/>
                </a:tc>
                <a:tc>
                  <a:txBody>
                    <a:bodyPr/>
                    <a:lstStyle/>
                    <a:p>
                      <a:pPr marL="0" marR="0" indent="0" algn="ctr" defTabSz="914353" rtl="0" eaLnBrk="1" fontAlgn="ctr" latinLnBrk="0" hangingPunct="1">
                        <a:lnSpc>
                          <a:spcPct val="125000"/>
                        </a:lnSpc>
                        <a:spcBef>
                          <a:spcPts val="0"/>
                        </a:spcBef>
                        <a:spcAft>
                          <a:spcPts val="0"/>
                        </a:spcAft>
                        <a:buClrTx/>
                        <a:buSzTx/>
                        <a:buFontTx/>
                        <a:buNone/>
                        <a:tabLst/>
                        <a:defRPr/>
                      </a:pPr>
                      <a:r>
                        <a:rPr lang="en-US" sz="1600" u="none" strike="noStrike" dirty="0">
                          <a:effectLst/>
                        </a:rPr>
                        <a:t>None</a:t>
                      </a:r>
                      <a:endParaRPr lang="en-US" sz="1600" b="1" i="0" u="none" strike="noStrike" dirty="0">
                        <a:solidFill>
                          <a:schemeClr val="tx1"/>
                        </a:solidFill>
                        <a:effectLst/>
                        <a:latin typeface="Calibri" panose="020F0502020204030204" pitchFamily="34" charset="0"/>
                      </a:endParaRPr>
                    </a:p>
                  </a:txBody>
                  <a:tcPr marL="15240" marR="15240" marT="11430" marB="0" anchor="ctr"/>
                </a:tc>
                <a:tc>
                  <a:txBody>
                    <a:bodyPr/>
                    <a:lstStyle/>
                    <a:p>
                      <a:pPr algn="ctr" rtl="0" fontAlgn="ctr">
                        <a:lnSpc>
                          <a:spcPct val="125000"/>
                        </a:lnSpc>
                      </a:pPr>
                      <a:r>
                        <a:rPr lang="en-US" sz="1600" u="none" strike="noStrike" dirty="0">
                          <a:effectLst/>
                        </a:rPr>
                        <a:t>2-Ch 7V Short-to-V</a:t>
                      </a:r>
                      <a:r>
                        <a:rPr lang="en-US" sz="1600" u="none" strike="noStrike" baseline="-25000" dirty="0">
                          <a:effectLst/>
                        </a:rPr>
                        <a:t>BUS</a:t>
                      </a:r>
                      <a:endParaRPr lang="en-US" sz="1600" b="1" i="0" u="none" strike="noStrike" dirty="0">
                        <a:solidFill>
                          <a:schemeClr val="tx1"/>
                        </a:solidFill>
                        <a:effectLst/>
                        <a:latin typeface="Calibri" panose="020F0502020204030204" pitchFamily="34" charset="0"/>
                      </a:endParaRPr>
                    </a:p>
                  </a:txBody>
                  <a:tcPr marL="15240" marR="15240" marT="11430" marB="0" anchor="ctr"/>
                </a:tc>
                <a:tc>
                  <a:txBody>
                    <a:bodyPr/>
                    <a:lstStyle/>
                    <a:p>
                      <a:pPr algn="ctr" rtl="0" fontAlgn="ctr">
                        <a:lnSpc>
                          <a:spcPct val="125000"/>
                        </a:lnSpc>
                      </a:pPr>
                      <a:r>
                        <a:rPr lang="en-US" sz="1600" u="none" strike="noStrike" dirty="0">
                          <a:effectLst/>
                        </a:rPr>
                        <a:t>None </a:t>
                      </a:r>
                      <a:endParaRPr lang="en-US" sz="1600" b="1" i="0" u="none" strike="noStrike" dirty="0">
                        <a:solidFill>
                          <a:schemeClr val="tx1"/>
                        </a:solidFill>
                        <a:effectLst/>
                        <a:latin typeface="Calibri" panose="020F0502020204030204" pitchFamily="34" charset="0"/>
                      </a:endParaRPr>
                    </a:p>
                  </a:txBody>
                  <a:tcPr marL="15240" marR="15240" marT="11430" marB="0" anchor="ctr"/>
                </a:tc>
                <a:tc>
                  <a:txBody>
                    <a:bodyPr/>
                    <a:lstStyle/>
                    <a:p>
                      <a:pPr algn="ctr" rtl="0" fontAlgn="ctr">
                        <a:lnSpc>
                          <a:spcPct val="125000"/>
                        </a:lnSpc>
                      </a:pPr>
                      <a:r>
                        <a:rPr lang="en-US" sz="1600" u="none" strike="noStrike" dirty="0">
                          <a:effectLst/>
                        </a:rPr>
                        <a:t>None</a:t>
                      </a:r>
                      <a:endParaRPr lang="en-US" sz="1600" b="1" i="0" u="none" strike="noStrike" dirty="0">
                        <a:solidFill>
                          <a:schemeClr val="tx1"/>
                        </a:solidFill>
                        <a:effectLst/>
                        <a:latin typeface="Calibri" panose="020F0502020204030204" pitchFamily="34" charset="0"/>
                      </a:endParaRPr>
                    </a:p>
                  </a:txBody>
                  <a:tcPr marL="15240" marR="15240" marT="11430" marB="0" anchor="ctr"/>
                </a:tc>
                <a:tc>
                  <a:txBody>
                    <a:bodyPr/>
                    <a:lstStyle/>
                    <a:p>
                      <a:pPr marL="0" marR="0" indent="0" algn="ctr" defTabSz="763310" rtl="0" eaLnBrk="1" fontAlgn="ctr" latinLnBrk="0" hangingPunct="1">
                        <a:lnSpc>
                          <a:spcPct val="125000"/>
                        </a:lnSpc>
                        <a:spcBef>
                          <a:spcPts val="0"/>
                        </a:spcBef>
                        <a:spcAft>
                          <a:spcPts val="0"/>
                        </a:spcAft>
                        <a:buClrTx/>
                        <a:buSzTx/>
                        <a:buFontTx/>
                        <a:buNone/>
                        <a:tabLst/>
                        <a:defRPr/>
                      </a:pPr>
                      <a:r>
                        <a:rPr lang="en-US" sz="1600" u="none" strike="noStrike" dirty="0">
                          <a:effectLst/>
                        </a:rPr>
                        <a:t> Yes</a:t>
                      </a:r>
                      <a:endParaRPr lang="en-US" sz="1600" b="1" i="0" u="none" strike="noStrike" dirty="0">
                        <a:solidFill>
                          <a:schemeClr val="tx1"/>
                        </a:solidFill>
                        <a:effectLst/>
                        <a:latin typeface="Calibri" panose="020F0502020204030204" pitchFamily="34" charset="0"/>
                      </a:endParaRPr>
                    </a:p>
                  </a:txBody>
                  <a:tcPr marL="15240" marR="15240" marT="11430" marB="0" anchor="ctr"/>
                </a:tc>
                <a:tc>
                  <a:txBody>
                    <a:bodyPr/>
                    <a:lstStyle/>
                    <a:p>
                      <a:pPr algn="ctr" fontAlgn="t">
                        <a:lnSpc>
                          <a:spcPct val="125000"/>
                        </a:lnSpc>
                      </a:pPr>
                      <a:r>
                        <a:rPr lang="en-US" sz="1600" u="none" strike="noStrike" dirty="0">
                          <a:effectLst/>
                        </a:rPr>
                        <a:t>None</a:t>
                      </a:r>
                      <a:endParaRPr lang="en-US" sz="1600" b="1" i="0" u="none" strike="noStrike" dirty="0">
                        <a:solidFill>
                          <a:schemeClr val="tx1"/>
                        </a:solidFill>
                        <a:effectLst/>
                        <a:latin typeface="Calibri" panose="020F0502020204030204" pitchFamily="34" charset="0"/>
                      </a:endParaRPr>
                    </a:p>
                  </a:txBody>
                  <a:tcPr marL="15240" marR="15240" marT="11430" marB="0" anchor="ctr"/>
                </a:tc>
                <a:tc>
                  <a:txBody>
                    <a:bodyPr/>
                    <a:lstStyle/>
                    <a:p>
                      <a:pPr algn="ctr" rtl="0" fontAlgn="ctr">
                        <a:lnSpc>
                          <a:spcPct val="125000"/>
                        </a:lnSpc>
                      </a:pPr>
                      <a:r>
                        <a:rPr lang="en-US" sz="1600" u="none" strike="noStrike" dirty="0">
                          <a:effectLst/>
                        </a:rPr>
                        <a:t>DGS-10</a:t>
                      </a:r>
                    </a:p>
                    <a:p>
                      <a:pPr algn="ctr" rtl="0" fontAlgn="ctr">
                        <a:lnSpc>
                          <a:spcPct val="125000"/>
                        </a:lnSpc>
                      </a:pPr>
                      <a:r>
                        <a:rPr lang="en-US" sz="1600" u="none" strike="noStrike" dirty="0">
                          <a:effectLst/>
                        </a:rPr>
                        <a:t>DSK-10</a:t>
                      </a:r>
                      <a:endParaRPr lang="en-US" sz="1600" b="1" i="0" u="none" strike="noStrike" dirty="0">
                        <a:solidFill>
                          <a:schemeClr val="tx1"/>
                        </a:solidFill>
                        <a:effectLst/>
                        <a:latin typeface="Calibri" panose="020F0502020204030204" pitchFamily="34" charset="0"/>
                      </a:endParaRPr>
                    </a:p>
                  </a:txBody>
                  <a:tcPr marL="15240" marR="15240" marT="11430" marB="0" anchor="ctr"/>
                </a:tc>
                <a:extLst>
                  <a:ext uri="{0D108BD9-81ED-4DB2-BD59-A6C34878D82A}">
                    <a16:rowId xmlns:a16="http://schemas.microsoft.com/office/drawing/2014/main" val="10004"/>
                  </a:ext>
                </a:extLst>
              </a:tr>
            </a:tbl>
          </a:graphicData>
        </a:graphic>
      </p:graphicFrame>
      <p:grpSp>
        <p:nvGrpSpPr>
          <p:cNvPr id="101" name="Group 100">
            <a:extLst>
              <a:ext uri="{FF2B5EF4-FFF2-40B4-BE49-F238E27FC236}">
                <a16:creationId xmlns:a16="http://schemas.microsoft.com/office/drawing/2014/main" id="{73885A59-2665-4D16-A70F-F2B74867B619}"/>
              </a:ext>
            </a:extLst>
          </p:cNvPr>
          <p:cNvGrpSpPr/>
          <p:nvPr/>
        </p:nvGrpSpPr>
        <p:grpSpPr>
          <a:xfrm>
            <a:off x="13901406" y="5850442"/>
            <a:ext cx="3616016" cy="3182388"/>
            <a:chOff x="9653129" y="-783384"/>
            <a:chExt cx="1808008" cy="1591194"/>
          </a:xfrm>
        </p:grpSpPr>
        <p:sp>
          <p:nvSpPr>
            <p:cNvPr id="102" name="Speech Bubble: Rectangle 101">
              <a:extLst>
                <a:ext uri="{FF2B5EF4-FFF2-40B4-BE49-F238E27FC236}">
                  <a16:creationId xmlns:a16="http://schemas.microsoft.com/office/drawing/2014/main" id="{C1BD3692-9595-4A15-8DD2-3EB5FD59DF60}"/>
                </a:ext>
              </a:extLst>
            </p:cNvPr>
            <p:cNvSpPr/>
            <p:nvPr/>
          </p:nvSpPr>
          <p:spPr>
            <a:xfrm>
              <a:off x="9654056" y="-398373"/>
              <a:ext cx="1807081" cy="1206183"/>
            </a:xfrm>
            <a:prstGeom prst="wedgeRectCallout">
              <a:avLst>
                <a:gd name="adj1" fmla="val -9032"/>
                <a:gd name="adj2" fmla="val 50205"/>
              </a:avLst>
            </a:prstGeom>
            <a:solidFill>
              <a:schemeClr val="bg1"/>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400" dirty="0">
                <a:solidFill>
                  <a:schemeClr val="accent3"/>
                </a:solidFill>
              </a:endParaRPr>
            </a:p>
          </p:txBody>
        </p:sp>
        <p:sp>
          <p:nvSpPr>
            <p:cNvPr id="103" name="Rectangle 102">
              <a:extLst>
                <a:ext uri="{FF2B5EF4-FFF2-40B4-BE49-F238E27FC236}">
                  <a16:creationId xmlns:a16="http://schemas.microsoft.com/office/drawing/2014/main" id="{3A66E3DA-F70E-4BA2-82B8-961BAB3FA304}"/>
                </a:ext>
              </a:extLst>
            </p:cNvPr>
            <p:cNvSpPr/>
            <p:nvPr/>
          </p:nvSpPr>
          <p:spPr>
            <a:xfrm>
              <a:off x="9653129" y="-783384"/>
              <a:ext cx="1807081" cy="385011"/>
            </a:xfrm>
            <a:prstGeom prst="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M</a:t>
              </a:r>
              <a:r>
                <a:rPr lang="en-US" sz="2400" b="1" dirty="0">
                  <a:solidFill>
                    <a:schemeClr val="bg1"/>
                  </a:solidFill>
                </a:rPr>
                <a:t>ore training video</a:t>
              </a:r>
            </a:p>
          </p:txBody>
        </p:sp>
      </p:grpSp>
      <p:pic>
        <p:nvPicPr>
          <p:cNvPr id="9" name="Picture 3">
            <a:hlinkClick r:id="rId3"/>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3964231" y="6905069"/>
            <a:ext cx="3469330" cy="18431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4" name="Picture 103">
            <a:extLst>
              <a:ext uri="{FF2B5EF4-FFF2-40B4-BE49-F238E27FC236}">
                <a16:creationId xmlns:a16="http://schemas.microsoft.com/office/drawing/2014/main" id="{60500D57-98DB-4BE5-9A20-F4C00693DDBE}"/>
              </a:ext>
            </a:extLst>
          </p:cNvPr>
          <p:cNvPicPr>
            <a:picLocks noChangeAspect="1"/>
          </p:cNvPicPr>
          <p:nvPr/>
        </p:nvPicPr>
        <p:blipFill>
          <a:blip r:embed="rId5"/>
          <a:stretch>
            <a:fillRect/>
          </a:stretch>
        </p:blipFill>
        <p:spPr>
          <a:xfrm>
            <a:off x="5029134" y="5850443"/>
            <a:ext cx="8352244" cy="3170194"/>
          </a:xfrm>
          <a:prstGeom prst="rect">
            <a:avLst/>
          </a:prstGeom>
        </p:spPr>
      </p:pic>
      <p:grpSp>
        <p:nvGrpSpPr>
          <p:cNvPr id="105" name="Group 104">
            <a:extLst>
              <a:ext uri="{FF2B5EF4-FFF2-40B4-BE49-F238E27FC236}">
                <a16:creationId xmlns:a16="http://schemas.microsoft.com/office/drawing/2014/main" id="{D6116887-BDA8-4E81-85C8-C417C897D11A}"/>
              </a:ext>
            </a:extLst>
          </p:cNvPr>
          <p:cNvGrpSpPr/>
          <p:nvPr/>
        </p:nvGrpSpPr>
        <p:grpSpPr>
          <a:xfrm>
            <a:off x="712579" y="5850442"/>
            <a:ext cx="4079954" cy="3512252"/>
            <a:chOff x="9653129" y="-783384"/>
            <a:chExt cx="1808008" cy="1591194"/>
          </a:xfrm>
        </p:grpSpPr>
        <p:sp>
          <p:nvSpPr>
            <p:cNvPr id="106" name="Speech Bubble: Rectangle 105">
              <a:extLst>
                <a:ext uri="{FF2B5EF4-FFF2-40B4-BE49-F238E27FC236}">
                  <a16:creationId xmlns:a16="http://schemas.microsoft.com/office/drawing/2014/main" id="{40C351F3-C9F4-4C13-AF98-2F926E8F9EC8}"/>
                </a:ext>
              </a:extLst>
            </p:cNvPr>
            <p:cNvSpPr/>
            <p:nvPr/>
          </p:nvSpPr>
          <p:spPr>
            <a:xfrm>
              <a:off x="9654056" y="-398373"/>
              <a:ext cx="1807081" cy="1206183"/>
            </a:xfrm>
            <a:prstGeom prst="wedgeRectCallout">
              <a:avLst>
                <a:gd name="adj1" fmla="val -9032"/>
                <a:gd name="adj2" fmla="val 50205"/>
              </a:avLst>
            </a:prstGeom>
            <a:solidFill>
              <a:schemeClr val="bg1"/>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400" dirty="0">
                <a:solidFill>
                  <a:schemeClr val="accent3"/>
                </a:solidFill>
              </a:endParaRPr>
            </a:p>
          </p:txBody>
        </p:sp>
        <p:sp>
          <p:nvSpPr>
            <p:cNvPr id="107" name="Rectangle 106">
              <a:extLst>
                <a:ext uri="{FF2B5EF4-FFF2-40B4-BE49-F238E27FC236}">
                  <a16:creationId xmlns:a16="http://schemas.microsoft.com/office/drawing/2014/main" id="{9C5FDCE0-CA8E-4591-ABDF-54EC99AC1139}"/>
                </a:ext>
              </a:extLst>
            </p:cNvPr>
            <p:cNvSpPr/>
            <p:nvPr/>
          </p:nvSpPr>
          <p:spPr>
            <a:xfrm>
              <a:off x="9653129" y="-783384"/>
              <a:ext cx="1807081" cy="385011"/>
            </a:xfrm>
            <a:prstGeom prst="rect">
              <a:avLst/>
            </a:prstGeom>
            <a:solidFill>
              <a:schemeClr val="accent3"/>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rPr>
                <a:t>End Equipment </a:t>
              </a:r>
            </a:p>
          </p:txBody>
        </p:sp>
      </p:grpSp>
      <p:grpSp>
        <p:nvGrpSpPr>
          <p:cNvPr id="97" name="Group 96">
            <a:extLst>
              <a:ext uri="{FF2B5EF4-FFF2-40B4-BE49-F238E27FC236}">
                <a16:creationId xmlns:a16="http://schemas.microsoft.com/office/drawing/2014/main" id="{56195F2B-83DB-4097-A52A-B44FCA5163D8}"/>
              </a:ext>
            </a:extLst>
          </p:cNvPr>
          <p:cNvGrpSpPr/>
          <p:nvPr/>
        </p:nvGrpSpPr>
        <p:grpSpPr>
          <a:xfrm>
            <a:off x="854440" y="6794767"/>
            <a:ext cx="3781568" cy="2473442"/>
            <a:chOff x="1905000" y="986648"/>
            <a:chExt cx="5225143" cy="3225421"/>
          </a:xfrm>
        </p:grpSpPr>
        <p:pic>
          <p:nvPicPr>
            <p:cNvPr id="98" name="Picture 2">
              <a:extLst>
                <a:ext uri="{FF2B5EF4-FFF2-40B4-BE49-F238E27FC236}">
                  <a16:creationId xmlns:a16="http://schemas.microsoft.com/office/drawing/2014/main" id="{092A1F93-E914-45FD-9E68-6263155CFE86}"/>
                </a:ext>
              </a:extLst>
            </p:cNvPr>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1905000" y="986648"/>
              <a:ext cx="5225143" cy="3225421"/>
            </a:xfrm>
            <a:prstGeom prst="rect">
              <a:avLst/>
            </a:prstGeom>
            <a:blipFill>
              <a:blip r:embed="rId7"/>
              <a:tile tx="0" ty="0" sx="100000" sy="100000" flip="none" algn="tl"/>
            </a:blipFill>
            <a:ln>
              <a:noFill/>
            </a:ln>
            <a:effectLst>
              <a:glow>
                <a:srgbClr val="DE0000"/>
              </a:glow>
            </a:effectLst>
            <a:extLst>
              <a:ext uri="{91240B29-F687-4F45-9708-019B960494DF}">
                <a14:hiddenLine xmlns:a14="http://schemas.microsoft.com/office/drawing/2010/main" w="9525">
                  <a:solidFill>
                    <a:schemeClr val="tx1"/>
                  </a:solidFill>
                  <a:miter lim="800000"/>
                  <a:headEnd/>
                  <a:tailEnd/>
                </a14:hiddenLine>
              </a:ext>
            </a:extLst>
          </p:spPr>
        </p:pic>
        <p:pic>
          <p:nvPicPr>
            <p:cNvPr id="99" name="Picture 3">
              <a:extLst>
                <a:ext uri="{FF2B5EF4-FFF2-40B4-BE49-F238E27FC236}">
                  <a16:creationId xmlns:a16="http://schemas.microsoft.com/office/drawing/2014/main" id="{292A074E-4D7E-44EE-9427-AC9F11C28FF8}"/>
                </a:ext>
              </a:extLst>
            </p:cNvPr>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4345172" y="1467242"/>
              <a:ext cx="339711" cy="227806"/>
            </a:xfrm>
            <a:prstGeom prst="rect">
              <a:avLst/>
            </a:prstGeom>
            <a:noFill/>
            <a:ln w="12700">
              <a:solidFill>
                <a:srgbClr val="000000"/>
              </a:solidFill>
              <a:miter lim="800000"/>
              <a:headEnd/>
              <a:tailEnd/>
            </a:ln>
            <a:extLst>
              <a:ext uri="{909E8E84-426E-40DD-AFC4-6F175D3DCCD1}">
                <a14:hiddenFill xmlns:a14="http://schemas.microsoft.com/office/drawing/2010/main">
                  <a:solidFill>
                    <a:schemeClr val="accent1"/>
                  </a:solidFill>
                </a14:hiddenFill>
              </a:ext>
            </a:extLst>
          </p:spPr>
        </p:pic>
        <p:sp>
          <p:nvSpPr>
            <p:cNvPr id="100" name="Flowchart: Manual Operation 27">
              <a:extLst>
                <a:ext uri="{FF2B5EF4-FFF2-40B4-BE49-F238E27FC236}">
                  <a16:creationId xmlns:a16="http://schemas.microsoft.com/office/drawing/2014/main" id="{376B5BBD-00CC-4746-A76D-4562AD8254C7}"/>
                </a:ext>
              </a:extLst>
            </p:cNvPr>
            <p:cNvSpPr/>
            <p:nvPr/>
          </p:nvSpPr>
          <p:spPr>
            <a:xfrm>
              <a:off x="4331513" y="1189407"/>
              <a:ext cx="367028" cy="144851"/>
            </a:xfrm>
            <a:prstGeom prst="rect">
              <a:avLst/>
            </a:prstGeom>
            <a:solidFill>
              <a:srgbClr val="CCFFFF">
                <a:alpha val="34902"/>
              </a:srgbClr>
            </a:solidFill>
            <a:ln w="25400" cap="flat" cmpd="sng" algn="ctr">
              <a:noFill/>
              <a:prstDash val="solid"/>
            </a:ln>
            <a:effectLst/>
          </p:spPr>
          <p:txBody>
            <a:bodyPr rtlCol="0" anchor="ctr"/>
            <a:lstStyle/>
            <a:p>
              <a:pPr algn="ctr" defTabSz="1826014">
                <a:defRPr/>
              </a:pPr>
              <a:endParaRPr lang="en-US" sz="7200" kern="0">
                <a:solidFill>
                  <a:srgbClr val="FFFFFF"/>
                </a:solidFill>
                <a:latin typeface="Arial"/>
              </a:endParaRPr>
            </a:p>
          </p:txBody>
        </p:sp>
      </p:grpSp>
    </p:spTree>
    <p:extLst>
      <p:ext uri="{BB962C8B-B14F-4D97-AF65-F5344CB8AC3E}">
        <p14:creationId xmlns:p14="http://schemas.microsoft.com/office/powerpoint/2010/main" val="35069431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sz="5340" dirty="0"/>
              <a:t>USB automotive collateral and design support</a:t>
            </a:r>
          </a:p>
        </p:txBody>
      </p:sp>
      <p:sp>
        <p:nvSpPr>
          <p:cNvPr id="81" name="TextBox 80"/>
          <p:cNvSpPr txBox="1"/>
          <p:nvPr/>
        </p:nvSpPr>
        <p:spPr>
          <a:xfrm>
            <a:off x="846890" y="1436703"/>
            <a:ext cx="8106053" cy="569383"/>
          </a:xfrm>
          <a:prstGeom prst="rect">
            <a:avLst/>
          </a:prstGeom>
          <a:noFill/>
        </p:spPr>
        <p:txBody>
          <a:bodyPr wrap="none" lIns="137154" tIns="68578" rIns="137154" bIns="68578" rtlCol="0">
            <a:spAutoFit/>
          </a:bodyPr>
          <a:lstStyle/>
          <a:p>
            <a:r>
              <a:rPr lang="en-US" sz="2800" b="1" i="1" dirty="0">
                <a:solidFill>
                  <a:schemeClr val="bg1"/>
                </a:solidFill>
              </a:rPr>
              <a:t>Competitive Cross Reference (~4000 crosses)</a:t>
            </a:r>
          </a:p>
        </p:txBody>
      </p:sp>
      <p:sp>
        <p:nvSpPr>
          <p:cNvPr id="91" name="TextBox 90"/>
          <p:cNvSpPr txBox="1"/>
          <p:nvPr/>
        </p:nvSpPr>
        <p:spPr>
          <a:xfrm>
            <a:off x="8654798" y="1193465"/>
            <a:ext cx="9834372" cy="569383"/>
          </a:xfrm>
          <a:prstGeom prst="rect">
            <a:avLst/>
          </a:prstGeom>
          <a:noFill/>
        </p:spPr>
        <p:txBody>
          <a:bodyPr wrap="square" lIns="137154" tIns="68578" rIns="137154" bIns="68578" rtlCol="0">
            <a:spAutoFit/>
          </a:bodyPr>
          <a:lstStyle/>
          <a:p>
            <a:pPr algn="ctr"/>
            <a:r>
              <a:rPr lang="en-US" sz="2800" b="1" i="1" dirty="0">
                <a:solidFill>
                  <a:schemeClr val="bg1"/>
                </a:solidFill>
              </a:rPr>
              <a:t>Online USB  University</a:t>
            </a:r>
          </a:p>
        </p:txBody>
      </p:sp>
      <p:sp>
        <p:nvSpPr>
          <p:cNvPr id="93" name="TextBox 92"/>
          <p:cNvSpPr txBox="1"/>
          <p:nvPr/>
        </p:nvSpPr>
        <p:spPr>
          <a:xfrm>
            <a:off x="9073424" y="5048437"/>
            <a:ext cx="9101068" cy="507827"/>
          </a:xfrm>
          <a:prstGeom prst="rect">
            <a:avLst/>
          </a:prstGeom>
          <a:noFill/>
        </p:spPr>
        <p:txBody>
          <a:bodyPr wrap="square" lIns="137154" tIns="68578" rIns="137154" bIns="68578" rtlCol="0">
            <a:spAutoFit/>
          </a:bodyPr>
          <a:lstStyle/>
          <a:p>
            <a:pPr algn="ctr"/>
            <a:r>
              <a:rPr lang="en-US" sz="2400" b="1" i="1" dirty="0">
                <a:solidFill>
                  <a:schemeClr val="bg1"/>
                </a:solidFill>
              </a:rPr>
              <a:t>50+ TI Designs from SEM (TIDA) and PDS (PMP)</a:t>
            </a:r>
          </a:p>
        </p:txBody>
      </p:sp>
      <p:sp>
        <p:nvSpPr>
          <p:cNvPr id="3" name="TextBox 2">
            <a:extLst>
              <a:ext uri="{FF2B5EF4-FFF2-40B4-BE49-F238E27FC236}">
                <a16:creationId xmlns:a16="http://schemas.microsoft.com/office/drawing/2014/main" id="{20BAF97E-F43F-476C-96BE-035813175B8F}"/>
              </a:ext>
            </a:extLst>
          </p:cNvPr>
          <p:cNvSpPr txBox="1"/>
          <p:nvPr/>
        </p:nvSpPr>
        <p:spPr>
          <a:xfrm>
            <a:off x="5581908" y="6688004"/>
            <a:ext cx="4381524" cy="3323987"/>
          </a:xfrm>
          <a:prstGeom prst="rect">
            <a:avLst/>
          </a:prstGeom>
          <a:noFill/>
        </p:spPr>
        <p:txBody>
          <a:bodyPr wrap="square" rtlCol="0">
            <a:spAutoFit/>
          </a:bodyPr>
          <a:lstStyle/>
          <a:p>
            <a:pPr algn="ctr"/>
            <a:r>
              <a:rPr lang="en-US" sz="3200" b="1" dirty="0">
                <a:solidFill>
                  <a:srgbClr val="FF0000"/>
                </a:solidFill>
              </a:rPr>
              <a:t>Reference Designs</a:t>
            </a:r>
          </a:p>
          <a:p>
            <a:pPr marL="342900" indent="-342900">
              <a:buFont typeface="Arial" panose="020B0604020202020204" pitchFamily="34" charset="0"/>
              <a:buChar char="•"/>
            </a:pPr>
            <a:r>
              <a:rPr lang="en-US" sz="1800" b="1" dirty="0"/>
              <a:t>50+ TI Designs from SEM (TIDA) and PDS (PMP) on Auto USB</a:t>
            </a:r>
          </a:p>
          <a:p>
            <a:pPr marL="342900" indent="-342900">
              <a:buFont typeface="Arial" panose="020B0604020202020204" pitchFamily="34" charset="0"/>
              <a:buChar char="•"/>
            </a:pPr>
            <a:r>
              <a:rPr lang="en-US" sz="1800" b="1" dirty="0"/>
              <a:t>showcases a system implementation of various single or dual port USB Type-C/A charger.</a:t>
            </a:r>
          </a:p>
          <a:p>
            <a:pPr marL="571500" indent="-571500">
              <a:buFont typeface="Arial" panose="020B0604020202020204" pitchFamily="34" charset="0"/>
              <a:buChar char="•"/>
            </a:pPr>
            <a:endParaRPr lang="en-US" sz="8800" dirty="0"/>
          </a:p>
        </p:txBody>
      </p:sp>
      <p:sp>
        <p:nvSpPr>
          <p:cNvPr id="35" name="TextBox 34">
            <a:extLst>
              <a:ext uri="{FF2B5EF4-FFF2-40B4-BE49-F238E27FC236}">
                <a16:creationId xmlns:a16="http://schemas.microsoft.com/office/drawing/2014/main" id="{0B13E262-9741-4D90-938C-44E962D0C278}"/>
              </a:ext>
            </a:extLst>
          </p:cNvPr>
          <p:cNvSpPr txBox="1"/>
          <p:nvPr/>
        </p:nvSpPr>
        <p:spPr>
          <a:xfrm>
            <a:off x="1110299" y="6673517"/>
            <a:ext cx="3862770" cy="2462213"/>
          </a:xfrm>
          <a:prstGeom prst="rect">
            <a:avLst/>
          </a:prstGeom>
          <a:noFill/>
        </p:spPr>
        <p:txBody>
          <a:bodyPr wrap="square" rtlCol="0">
            <a:spAutoFit/>
          </a:bodyPr>
          <a:lstStyle/>
          <a:p>
            <a:pPr algn="ctr"/>
            <a:r>
              <a:rPr lang="en-US" sz="3200" b="1" dirty="0">
                <a:solidFill>
                  <a:srgbClr val="FF0000"/>
                </a:solidFill>
              </a:rPr>
              <a:t>Video Series</a:t>
            </a:r>
          </a:p>
          <a:p>
            <a:pPr marL="342900" indent="-342900">
              <a:buFont typeface="Arial" panose="020B0604020202020204" pitchFamily="34" charset="0"/>
              <a:buChar char="•"/>
            </a:pPr>
            <a:r>
              <a:rPr lang="en-US" sz="1800" b="1" dirty="0"/>
              <a:t>Video series on Auto USB</a:t>
            </a:r>
          </a:p>
          <a:p>
            <a:pPr marL="342900" indent="-342900">
              <a:buFont typeface="Arial" panose="020B0604020202020204" pitchFamily="34" charset="0"/>
              <a:buChar char="•"/>
            </a:pPr>
            <a:r>
              <a:rPr lang="en-US" sz="1800" b="1" dirty="0"/>
              <a:t>Introduce the important technical factor to consider when designing auto USB charging port </a:t>
            </a:r>
          </a:p>
          <a:p>
            <a:pPr marL="342900" indent="-342900">
              <a:buFont typeface="Arial" panose="020B0604020202020204" pitchFamily="34" charset="0"/>
              <a:buChar char="•"/>
            </a:pPr>
            <a:endParaRPr lang="en-US" sz="3200" b="1" dirty="0"/>
          </a:p>
        </p:txBody>
      </p:sp>
      <p:pic>
        <p:nvPicPr>
          <p:cNvPr id="1026" name="Picture 2" descr="PMP40681 Small size, rated 30-W automotive dual USB Type-C® charger reference design board image (front)">
            <a:extLst>
              <a:ext uri="{FF2B5EF4-FFF2-40B4-BE49-F238E27FC236}">
                <a16:creationId xmlns:a16="http://schemas.microsoft.com/office/drawing/2014/main" id="{38721A69-8838-43D9-93FB-AC31CFBF7739}"/>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168275" y="1733954"/>
            <a:ext cx="2551602" cy="239837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MP40680 CISPR 25 Class 5 400-kHz-rated 30-W automotive dual USB Type-C® charger reference design board image (front)">
            <a:extLst>
              <a:ext uri="{FF2B5EF4-FFF2-40B4-BE49-F238E27FC236}">
                <a16:creationId xmlns:a16="http://schemas.microsoft.com/office/drawing/2014/main" id="{166470BC-4F49-4F25-8647-79134F3F89CB}"/>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5895980" y="4433398"/>
            <a:ext cx="1463040" cy="84271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PMP40544 Automotive USB Type-A charger reference design with 3-m USB-IF near-end compliant front of board image">
            <a:extLst>
              <a:ext uri="{FF2B5EF4-FFF2-40B4-BE49-F238E27FC236}">
                <a16:creationId xmlns:a16="http://schemas.microsoft.com/office/drawing/2014/main" id="{0F487CA5-FEEA-4713-8804-1059D52DBB24}"/>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988356" y="4444917"/>
            <a:ext cx="1463040" cy="710062"/>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37" descr="C:\Users\a0221649\Documents\PPD\Project\PMP21180 (Delphi USB Charging TPS25830)\TID Web\Board Top.jpg">
            <a:extLst>
              <a:ext uri="{FF2B5EF4-FFF2-40B4-BE49-F238E27FC236}">
                <a16:creationId xmlns:a16="http://schemas.microsoft.com/office/drawing/2014/main" id="{BD2B1A2D-6BD3-41A8-886C-4107BFA29158}"/>
              </a:ext>
            </a:extLst>
          </p:cNvPr>
          <p:cNvPicPr/>
          <p:nvPr/>
        </p:nvPicPr>
        <p:blipFill rotWithShape="1">
          <a:blip r:embed="rId6" cstate="print">
            <a:extLst>
              <a:ext uri="{28A0092B-C50C-407E-A947-70E740481C1C}">
                <a14:useLocalDpi xmlns:a14="http://schemas.microsoft.com/office/drawing/2010/main"/>
              </a:ext>
            </a:extLst>
          </a:blip>
          <a:srcRect/>
          <a:stretch/>
        </p:blipFill>
        <p:spPr bwMode="auto">
          <a:xfrm>
            <a:off x="8057000" y="5393261"/>
            <a:ext cx="1394396" cy="1051970"/>
          </a:xfrm>
          <a:prstGeom prst="rect">
            <a:avLst/>
          </a:prstGeom>
          <a:noFill/>
          <a:ln>
            <a:noFill/>
          </a:ln>
        </p:spPr>
      </p:pic>
      <p:pic>
        <p:nvPicPr>
          <p:cNvPr id="1032" name="Picture 8" descr="TPS25830Q1EVM-040 TPS25830-Q1 USB Type-C and BC1.2 synchronous buck with cable compensation and current limit EVM board image">
            <a:extLst>
              <a:ext uri="{FF2B5EF4-FFF2-40B4-BE49-F238E27FC236}">
                <a16:creationId xmlns:a16="http://schemas.microsoft.com/office/drawing/2014/main" id="{C5B759C9-28F7-40D4-BAEA-C49A3FE0A169}"/>
              </a:ext>
            </a:extLst>
          </p:cNvPr>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5895980" y="5622270"/>
            <a:ext cx="1463040" cy="82296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Find considerations for powering the TPS2583x-Q1 series VCONN with an external LDO">
            <a:extLst>
              <a:ext uri="{FF2B5EF4-FFF2-40B4-BE49-F238E27FC236}">
                <a16:creationId xmlns:a16="http://schemas.microsoft.com/office/drawing/2014/main" id="{3CA0D778-11B9-4214-BE88-8B07E05443E6}"/>
              </a:ext>
            </a:extLst>
          </p:cNvPr>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3181620" y="3787573"/>
            <a:ext cx="1463040" cy="822958"/>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Find design considerations for powering the TPS2583x-Q1 series' VCONN with an integrated DCDC">
            <a:extLst>
              <a:ext uri="{FF2B5EF4-FFF2-40B4-BE49-F238E27FC236}">
                <a16:creationId xmlns:a16="http://schemas.microsoft.com/office/drawing/2014/main" id="{A0205CBA-0F39-416D-89AF-AAC4DDEAAA94}"/>
              </a:ext>
            </a:extLst>
          </p:cNvPr>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1432228" y="3778679"/>
            <a:ext cx="1463040" cy="822962"/>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https://training.ti.com/sites/default/files/styles/video_thumbnail_search_result/public/webp.net-resizeimage-67.png?itok=6uOzE4ZN">
            <a:extLst>
              <a:ext uri="{FF2B5EF4-FFF2-40B4-BE49-F238E27FC236}">
                <a16:creationId xmlns:a16="http://schemas.microsoft.com/office/drawing/2014/main" id="{337B11EA-05F1-46DE-981F-66B39F08FC16}"/>
              </a:ext>
            </a:extLst>
          </p:cNvPr>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1432228" y="4792616"/>
            <a:ext cx="1463040" cy="822960"/>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Solving Design Challenges for Automotive USB Type-C® in CarPlay Applications">
            <a:extLst>
              <a:ext uri="{FF2B5EF4-FFF2-40B4-BE49-F238E27FC236}">
                <a16:creationId xmlns:a16="http://schemas.microsoft.com/office/drawing/2014/main" id="{80ED2CF8-5436-4331-B799-8F2A02ED8088}"/>
              </a:ext>
            </a:extLst>
          </p:cNvPr>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3181620" y="4783564"/>
            <a:ext cx="1463040" cy="822960"/>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new product update usb type c and usb pd charging ">
            <a:extLst>
              <a:ext uri="{FF2B5EF4-FFF2-40B4-BE49-F238E27FC236}">
                <a16:creationId xmlns:a16="http://schemas.microsoft.com/office/drawing/2014/main" id="{F50AEB4A-FEB2-4296-8AA7-8B1AA050BD94}"/>
              </a:ext>
            </a:extLst>
          </p:cNvPr>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3181620" y="5778900"/>
            <a:ext cx="1463040" cy="822960"/>
          </a:xfrm>
          <a:prstGeom prst="rect">
            <a:avLst/>
          </a:prstGeom>
          <a:noFill/>
          <a:extLst>
            <a:ext uri="{909E8E84-426E-40DD-AFC4-6F175D3DCCD1}">
              <a14:hiddenFill xmlns:a14="http://schemas.microsoft.com/office/drawing/2010/main">
                <a:solidFill>
                  <a:srgbClr val="FFFFFF"/>
                </a:solidFill>
              </a14:hiddenFill>
            </a:ext>
          </a:extLst>
        </p:spPr>
      </p:pic>
      <p:pic>
        <p:nvPicPr>
          <p:cNvPr id="1050" name="Picture 26" descr="https://training.ti.com/sites/default/files/styles/video_thumbnail_search_result/public/3816841626001_5397898144001_5397897136001-vs.jpg?itok=2lZUvHSK">
            <a:extLst>
              <a:ext uri="{FF2B5EF4-FFF2-40B4-BE49-F238E27FC236}">
                <a16:creationId xmlns:a16="http://schemas.microsoft.com/office/drawing/2014/main" id="{6A57E741-2A78-4795-816C-18B7CE8FB658}"/>
              </a:ext>
            </a:extLst>
          </p:cNvPr>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1565348" y="1698258"/>
            <a:ext cx="3118692" cy="1754264"/>
          </a:xfrm>
          <a:prstGeom prst="rect">
            <a:avLst/>
          </a:prstGeom>
          <a:noFill/>
          <a:extLst>
            <a:ext uri="{909E8E84-426E-40DD-AFC4-6F175D3DCCD1}">
              <a14:hiddenFill xmlns:a14="http://schemas.microsoft.com/office/drawing/2010/main">
                <a:solidFill>
                  <a:srgbClr val="FFFFFF"/>
                </a:solidFill>
              </a14:hiddenFill>
            </a:ext>
          </a:extLst>
        </p:spPr>
      </p:pic>
      <p:pic>
        <p:nvPicPr>
          <p:cNvPr id="1052" name="Picture 28" descr="https://training.ti.com/sites/default/files/styles/video_thumbnail_search_result/public/3816841626001_5836833235001_5836827612001-vs_0.jpg?itok=2uYELznA">
            <a:extLst>
              <a:ext uri="{FF2B5EF4-FFF2-40B4-BE49-F238E27FC236}">
                <a16:creationId xmlns:a16="http://schemas.microsoft.com/office/drawing/2014/main" id="{4A66D262-B529-4A60-B2D5-7BFED62EBACC}"/>
              </a:ext>
            </a:extLst>
          </p:cNvPr>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1431738" y="5815186"/>
            <a:ext cx="1463040" cy="82296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2831BC8E-7437-4B40-A928-51CF8372C36B}"/>
              </a:ext>
            </a:extLst>
          </p:cNvPr>
          <p:cNvPicPr>
            <a:picLocks noChangeAspect="1"/>
          </p:cNvPicPr>
          <p:nvPr/>
        </p:nvPicPr>
        <p:blipFill>
          <a:blip r:embed="rId15"/>
          <a:stretch>
            <a:fillRect/>
          </a:stretch>
        </p:blipFill>
        <p:spPr>
          <a:xfrm>
            <a:off x="11060496" y="1733955"/>
            <a:ext cx="4979436" cy="4867906"/>
          </a:xfrm>
          <a:prstGeom prst="rect">
            <a:avLst/>
          </a:prstGeom>
        </p:spPr>
      </p:pic>
      <p:sp>
        <p:nvSpPr>
          <p:cNvPr id="26" name="TextBox 25">
            <a:extLst>
              <a:ext uri="{FF2B5EF4-FFF2-40B4-BE49-F238E27FC236}">
                <a16:creationId xmlns:a16="http://schemas.microsoft.com/office/drawing/2014/main" id="{5A33F6EB-293B-4221-8701-D642327CED87}"/>
              </a:ext>
            </a:extLst>
          </p:cNvPr>
          <p:cNvSpPr txBox="1"/>
          <p:nvPr/>
        </p:nvSpPr>
        <p:spPr>
          <a:xfrm>
            <a:off x="11060496" y="6673517"/>
            <a:ext cx="4381524" cy="3877985"/>
          </a:xfrm>
          <a:prstGeom prst="rect">
            <a:avLst/>
          </a:prstGeom>
          <a:noFill/>
        </p:spPr>
        <p:txBody>
          <a:bodyPr wrap="square" rtlCol="0">
            <a:spAutoFit/>
          </a:bodyPr>
          <a:lstStyle/>
          <a:p>
            <a:pPr algn="ctr"/>
            <a:r>
              <a:rPr lang="en-US" sz="3200" b="1" dirty="0">
                <a:solidFill>
                  <a:srgbClr val="FF0000"/>
                </a:solidFill>
                <a:hlinkClick r:id="rId16"/>
              </a:rPr>
              <a:t>Product Portfolio</a:t>
            </a:r>
            <a:endParaRPr lang="en-US" sz="3200" b="1" dirty="0">
              <a:solidFill>
                <a:srgbClr val="FF0000"/>
              </a:solidFill>
            </a:endParaRPr>
          </a:p>
          <a:p>
            <a:pPr marL="342900" indent="-342900">
              <a:buFont typeface="Arial" panose="020B0604020202020204" pitchFamily="34" charset="0"/>
              <a:buChar char="•"/>
            </a:pPr>
            <a:r>
              <a:rPr lang="en-US" sz="1800" b="1" dirty="0"/>
              <a:t>All of Q100 devices for USB power solution</a:t>
            </a:r>
          </a:p>
          <a:p>
            <a:pPr marL="342900" indent="-342900">
              <a:buFont typeface="Arial" panose="020B0604020202020204" pitchFamily="34" charset="0"/>
              <a:buChar char="•"/>
            </a:pPr>
            <a:r>
              <a:rPr lang="en-US" sz="1800" b="1" dirty="0"/>
              <a:t>provides easy-to-use USB-A and USB-C/PD charging port solution with high efficiency, low EMI, and robust protection in Automotive application</a:t>
            </a:r>
          </a:p>
          <a:p>
            <a:pPr marL="571500" indent="-571500">
              <a:buFont typeface="Arial" panose="020B0604020202020204" pitchFamily="34" charset="0"/>
              <a:buChar char="•"/>
            </a:pPr>
            <a:endParaRPr lang="en-US" sz="8800" dirty="0"/>
          </a:p>
        </p:txBody>
      </p:sp>
    </p:spTree>
    <p:extLst>
      <p:ext uri="{BB962C8B-B14F-4D97-AF65-F5344CB8AC3E}">
        <p14:creationId xmlns:p14="http://schemas.microsoft.com/office/powerpoint/2010/main" val="15789162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7" name="Rectangle 56"/>
          <p:cNvSpPr/>
          <p:nvPr/>
        </p:nvSpPr>
        <p:spPr>
          <a:xfrm>
            <a:off x="7034068" y="1328070"/>
            <a:ext cx="10363200" cy="121920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1800" dirty="0">
              <a:solidFill>
                <a:srgbClr val="000000"/>
              </a:solidFill>
            </a:endParaRPr>
          </a:p>
        </p:txBody>
      </p:sp>
      <p:sp>
        <p:nvSpPr>
          <p:cNvPr id="56" name="Rectangle 55"/>
          <p:cNvSpPr/>
          <p:nvPr/>
        </p:nvSpPr>
        <p:spPr>
          <a:xfrm>
            <a:off x="7024304" y="4965160"/>
            <a:ext cx="10363200" cy="121920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1800" dirty="0">
              <a:solidFill>
                <a:srgbClr val="000000"/>
              </a:solidFill>
            </a:endParaRPr>
          </a:p>
        </p:txBody>
      </p:sp>
      <p:sp>
        <p:nvSpPr>
          <p:cNvPr id="2" name="Title 1"/>
          <p:cNvSpPr>
            <a:spLocks noGrp="1"/>
          </p:cNvSpPr>
          <p:nvPr>
            <p:ph type="title"/>
          </p:nvPr>
        </p:nvSpPr>
        <p:spPr/>
        <p:txBody>
          <a:bodyPr/>
          <a:lstStyle/>
          <a:p>
            <a:r>
              <a:rPr lang="en-US" dirty="0"/>
              <a:t>Platform vision: </a:t>
            </a:r>
            <a:r>
              <a:rPr lang="en-US" dirty="0">
                <a:solidFill>
                  <a:schemeClr val="tx1"/>
                </a:solidFill>
              </a:rPr>
              <a:t>USB auto differentiators</a:t>
            </a:r>
          </a:p>
        </p:txBody>
      </p:sp>
      <p:sp>
        <p:nvSpPr>
          <p:cNvPr id="50" name="Rectangle 49"/>
          <p:cNvSpPr/>
          <p:nvPr/>
        </p:nvSpPr>
        <p:spPr>
          <a:xfrm>
            <a:off x="4598874" y="4986808"/>
            <a:ext cx="2438400" cy="1219200"/>
          </a:xfrm>
          <a:prstGeom prst="rect">
            <a:avLst/>
          </a:prstGeom>
          <a:solidFill>
            <a:schemeClr val="accent3"/>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sz="1800" b="1" dirty="0">
                <a:solidFill>
                  <a:srgbClr val="FFFFFF"/>
                </a:solidFill>
              </a:rPr>
              <a:t>Ease of Use, Tools, &amp; Training</a:t>
            </a:r>
          </a:p>
        </p:txBody>
      </p:sp>
      <p:sp>
        <p:nvSpPr>
          <p:cNvPr id="52" name="Rectangle 51"/>
          <p:cNvSpPr/>
          <p:nvPr/>
        </p:nvSpPr>
        <p:spPr>
          <a:xfrm>
            <a:off x="4607860" y="2547270"/>
            <a:ext cx="2438400" cy="1219200"/>
          </a:xfrm>
          <a:prstGeom prst="rect">
            <a:avLst/>
          </a:prstGeom>
          <a:solidFill>
            <a:schemeClr val="accent3"/>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sz="1800" b="1" dirty="0">
                <a:solidFill>
                  <a:srgbClr val="FFFFFF"/>
                </a:solidFill>
              </a:rPr>
              <a:t>Robust</a:t>
            </a:r>
          </a:p>
          <a:p>
            <a:pPr algn="ctr" defTabSz="1828800"/>
            <a:r>
              <a:rPr lang="en-US" sz="1800" b="1" dirty="0">
                <a:solidFill>
                  <a:srgbClr val="FFFFFF"/>
                </a:solidFill>
              </a:rPr>
              <a:t>Security &amp; Protection</a:t>
            </a:r>
          </a:p>
        </p:txBody>
      </p:sp>
      <p:sp>
        <p:nvSpPr>
          <p:cNvPr id="53" name="Rectangle 52"/>
          <p:cNvSpPr/>
          <p:nvPr/>
        </p:nvSpPr>
        <p:spPr>
          <a:xfrm>
            <a:off x="4607860" y="1328070"/>
            <a:ext cx="2438400" cy="1219200"/>
          </a:xfrm>
          <a:prstGeom prst="rect">
            <a:avLst/>
          </a:prstGeom>
          <a:solidFill>
            <a:schemeClr val="accent3"/>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sz="1800" b="1" dirty="0">
                <a:solidFill>
                  <a:srgbClr val="FFFFFF"/>
                </a:solidFill>
              </a:rPr>
              <a:t>Platform Approach</a:t>
            </a:r>
          </a:p>
        </p:txBody>
      </p:sp>
      <p:sp>
        <p:nvSpPr>
          <p:cNvPr id="54" name="Rectangle 53"/>
          <p:cNvSpPr/>
          <p:nvPr/>
        </p:nvSpPr>
        <p:spPr>
          <a:xfrm>
            <a:off x="4595248" y="3766470"/>
            <a:ext cx="2438400" cy="1219200"/>
          </a:xfrm>
          <a:prstGeom prst="rect">
            <a:avLst/>
          </a:prstGeom>
          <a:solidFill>
            <a:schemeClr val="accent3"/>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sz="1800" b="1" dirty="0">
                <a:solidFill>
                  <a:srgbClr val="FFFFFF"/>
                </a:solidFill>
              </a:rPr>
              <a:t>System Integration &amp; Flexibility </a:t>
            </a:r>
          </a:p>
        </p:txBody>
      </p:sp>
      <p:sp>
        <p:nvSpPr>
          <p:cNvPr id="60" name="Rectangle 59"/>
          <p:cNvSpPr/>
          <p:nvPr/>
        </p:nvSpPr>
        <p:spPr>
          <a:xfrm>
            <a:off x="7033648" y="3753594"/>
            <a:ext cx="10363200" cy="121920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1800" dirty="0">
              <a:solidFill>
                <a:srgbClr val="000000"/>
              </a:solidFill>
            </a:endParaRPr>
          </a:p>
        </p:txBody>
      </p:sp>
      <p:sp>
        <p:nvSpPr>
          <p:cNvPr id="61" name="Rectangle 60"/>
          <p:cNvSpPr/>
          <p:nvPr/>
        </p:nvSpPr>
        <p:spPr>
          <a:xfrm>
            <a:off x="7038502" y="2548522"/>
            <a:ext cx="10363200" cy="1219200"/>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1800" dirty="0">
              <a:solidFill>
                <a:srgbClr val="000000"/>
              </a:solidFill>
            </a:endParaRPr>
          </a:p>
        </p:txBody>
      </p:sp>
      <p:pic>
        <p:nvPicPr>
          <p:cNvPr id="11" name="Picture 6"/>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059004" y="4952620"/>
            <a:ext cx="1009584" cy="1165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1" name="Oval 110"/>
          <p:cNvSpPr/>
          <p:nvPr/>
        </p:nvSpPr>
        <p:spPr>
          <a:xfrm rot="16200000" flipV="1">
            <a:off x="4301259" y="2961599"/>
            <a:ext cx="427830" cy="427830"/>
          </a:xfrm>
          <a:prstGeom prst="ellipse">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0776">
              <a:defRPr/>
            </a:pPr>
            <a:endParaRPr lang="en-US" sz="2600">
              <a:solidFill>
                <a:srgbClr val="FFFFFF"/>
              </a:solidFill>
            </a:endParaRPr>
          </a:p>
        </p:txBody>
      </p:sp>
      <p:sp>
        <p:nvSpPr>
          <p:cNvPr id="131" name="Oval 130"/>
          <p:cNvSpPr/>
          <p:nvPr/>
        </p:nvSpPr>
        <p:spPr>
          <a:xfrm rot="16200000" flipV="1">
            <a:off x="4301259" y="4128027"/>
            <a:ext cx="427830" cy="427830"/>
          </a:xfrm>
          <a:prstGeom prst="ellipse">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0776">
              <a:defRPr/>
            </a:pPr>
            <a:endParaRPr lang="en-US" sz="2600">
              <a:solidFill>
                <a:srgbClr val="FFFFFF"/>
              </a:solidFill>
            </a:endParaRPr>
          </a:p>
        </p:txBody>
      </p:sp>
      <p:sp>
        <p:nvSpPr>
          <p:cNvPr id="133" name="Oval 132"/>
          <p:cNvSpPr/>
          <p:nvPr/>
        </p:nvSpPr>
        <p:spPr>
          <a:xfrm rot="16200000" flipV="1">
            <a:off x="4315247" y="1723757"/>
            <a:ext cx="427830" cy="427830"/>
          </a:xfrm>
          <a:prstGeom prst="ellipse">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0776">
              <a:defRPr/>
            </a:pPr>
            <a:endParaRPr lang="en-US" sz="2600">
              <a:solidFill>
                <a:srgbClr val="FFFFFF"/>
              </a:solidFill>
            </a:endParaRPr>
          </a:p>
        </p:txBody>
      </p:sp>
      <p:sp>
        <p:nvSpPr>
          <p:cNvPr id="137" name="Oval 136"/>
          <p:cNvSpPr/>
          <p:nvPr/>
        </p:nvSpPr>
        <p:spPr>
          <a:xfrm rot="16200000" flipV="1">
            <a:off x="4315247" y="5347227"/>
            <a:ext cx="427830" cy="427830"/>
          </a:xfrm>
          <a:prstGeom prst="ellipse">
            <a:avLst/>
          </a:prstGeom>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0776">
              <a:defRPr/>
            </a:pPr>
            <a:endParaRPr lang="en-US" sz="2600">
              <a:solidFill>
                <a:srgbClr val="FFFFFF"/>
              </a:solidFill>
            </a:endParaRPr>
          </a:p>
        </p:txBody>
      </p:sp>
      <p:grpSp>
        <p:nvGrpSpPr>
          <p:cNvPr id="1045" name="Group 1044"/>
          <p:cNvGrpSpPr/>
          <p:nvPr/>
        </p:nvGrpSpPr>
        <p:grpSpPr>
          <a:xfrm>
            <a:off x="2882988" y="4339956"/>
            <a:ext cx="1523996" cy="1219200"/>
            <a:chOff x="1447800" y="2921000"/>
            <a:chExt cx="761998" cy="609600"/>
          </a:xfrm>
        </p:grpSpPr>
        <p:cxnSp>
          <p:nvCxnSpPr>
            <p:cNvPr id="150" name="Straight Connector 149"/>
            <p:cNvCxnSpPr/>
            <p:nvPr/>
          </p:nvCxnSpPr>
          <p:spPr>
            <a:xfrm flipV="1">
              <a:off x="1828800" y="3073400"/>
              <a:ext cx="0" cy="45719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flipH="1">
              <a:off x="1828800" y="3530600"/>
              <a:ext cx="38099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a:xfrm flipH="1">
              <a:off x="1447800" y="3073400"/>
              <a:ext cx="38099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a:xfrm flipH="1">
              <a:off x="1752600" y="2921000"/>
              <a:ext cx="457198" cy="0"/>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176" name="Group 175"/>
          <p:cNvGrpSpPr/>
          <p:nvPr/>
        </p:nvGrpSpPr>
        <p:grpSpPr>
          <a:xfrm flipV="1">
            <a:off x="2882988" y="1952358"/>
            <a:ext cx="1523996" cy="1219200"/>
            <a:chOff x="1447800" y="2921000"/>
            <a:chExt cx="761998" cy="609600"/>
          </a:xfrm>
        </p:grpSpPr>
        <p:cxnSp>
          <p:nvCxnSpPr>
            <p:cNvPr id="177" name="Straight Connector 176"/>
            <p:cNvCxnSpPr/>
            <p:nvPr/>
          </p:nvCxnSpPr>
          <p:spPr>
            <a:xfrm flipV="1">
              <a:off x="1828800" y="3073400"/>
              <a:ext cx="0" cy="45719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flipH="1">
              <a:off x="1828800" y="3530600"/>
              <a:ext cx="38099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flipH="1">
              <a:off x="1447800" y="3073400"/>
              <a:ext cx="380998"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flipH="1">
              <a:off x="1752600" y="2921000"/>
              <a:ext cx="457198" cy="0"/>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189" name="TextBox 188"/>
          <p:cNvSpPr txBox="1"/>
          <p:nvPr/>
        </p:nvSpPr>
        <p:spPr>
          <a:xfrm>
            <a:off x="14964593" y="3981384"/>
            <a:ext cx="2070006" cy="584775"/>
          </a:xfrm>
          <a:prstGeom prst="rect">
            <a:avLst/>
          </a:prstGeom>
          <a:noFill/>
        </p:spPr>
        <p:txBody>
          <a:bodyPr wrap="square" rtlCol="0">
            <a:spAutoFit/>
          </a:bodyPr>
          <a:lstStyle/>
          <a:p>
            <a:pPr algn="ctr" defTabSz="1828800"/>
            <a:r>
              <a:rPr lang="en-US" sz="1600" b="1" dirty="0">
                <a:solidFill>
                  <a:srgbClr val="000000"/>
                </a:solidFill>
              </a:rPr>
              <a:t>VCONN support: 5V@200mA</a:t>
            </a:r>
          </a:p>
        </p:txBody>
      </p:sp>
      <p:sp>
        <p:nvSpPr>
          <p:cNvPr id="192" name="TextBox 191"/>
          <p:cNvSpPr txBox="1"/>
          <p:nvPr/>
        </p:nvSpPr>
        <p:spPr>
          <a:xfrm>
            <a:off x="9009090" y="3317750"/>
            <a:ext cx="2021924" cy="400110"/>
          </a:xfrm>
          <a:prstGeom prst="rect">
            <a:avLst/>
          </a:prstGeom>
          <a:noFill/>
        </p:spPr>
        <p:txBody>
          <a:bodyPr wrap="square" rtlCol="0">
            <a:spAutoFit/>
          </a:bodyPr>
          <a:lstStyle>
            <a:defPPr>
              <a:defRPr lang="en-US"/>
            </a:defPPr>
            <a:lvl1pPr algn="ctr" defTabSz="914400" fontAlgn="base">
              <a:spcBef>
                <a:spcPct val="0"/>
              </a:spcBef>
              <a:spcAft>
                <a:spcPct val="0"/>
              </a:spcAft>
              <a:defRPr sz="800" b="1"/>
            </a:lvl1pPr>
          </a:lstStyle>
          <a:p>
            <a:r>
              <a:rPr lang="en-US" sz="1000" dirty="0">
                <a:solidFill>
                  <a:srgbClr val="000000"/>
                </a:solidFill>
              </a:rPr>
              <a:t>Warm / Cold Crank Load Dump Protection</a:t>
            </a:r>
          </a:p>
        </p:txBody>
      </p:sp>
      <p:sp>
        <p:nvSpPr>
          <p:cNvPr id="193" name="TextBox 192"/>
          <p:cNvSpPr txBox="1"/>
          <p:nvPr/>
        </p:nvSpPr>
        <p:spPr>
          <a:xfrm>
            <a:off x="15980604" y="2695205"/>
            <a:ext cx="1670304" cy="584775"/>
          </a:xfrm>
          <a:prstGeom prst="rect">
            <a:avLst/>
          </a:prstGeom>
          <a:noFill/>
        </p:spPr>
        <p:txBody>
          <a:bodyPr wrap="square" rtlCol="0">
            <a:spAutoFit/>
          </a:bodyPr>
          <a:lstStyle>
            <a:defPPr>
              <a:defRPr lang="en-US"/>
            </a:defPPr>
            <a:lvl1pPr algn="ctr" defTabSz="914400" fontAlgn="base">
              <a:spcBef>
                <a:spcPct val="0"/>
              </a:spcBef>
              <a:spcAft>
                <a:spcPct val="0"/>
              </a:spcAft>
              <a:defRPr sz="800" b="1"/>
            </a:lvl1pPr>
          </a:lstStyle>
          <a:p>
            <a:pPr algn="l"/>
            <a:r>
              <a:rPr lang="en-US" sz="1600" b="0" dirty="0">
                <a:solidFill>
                  <a:srgbClr val="000000"/>
                </a:solidFill>
              </a:rPr>
              <a:t>Smart Thermal Management</a:t>
            </a:r>
          </a:p>
        </p:txBody>
      </p:sp>
      <p:sp>
        <p:nvSpPr>
          <p:cNvPr id="194" name="TextBox 193"/>
          <p:cNvSpPr txBox="1"/>
          <p:nvPr/>
        </p:nvSpPr>
        <p:spPr>
          <a:xfrm>
            <a:off x="7097575" y="3388267"/>
            <a:ext cx="1976178" cy="276999"/>
          </a:xfrm>
          <a:prstGeom prst="rect">
            <a:avLst/>
          </a:prstGeom>
          <a:noFill/>
        </p:spPr>
        <p:txBody>
          <a:bodyPr wrap="square" rtlCol="0">
            <a:spAutoFit/>
          </a:bodyPr>
          <a:lstStyle>
            <a:defPPr>
              <a:defRPr lang="en-US"/>
            </a:defPPr>
            <a:lvl1pPr algn="ctr" defTabSz="914400" fontAlgn="base">
              <a:spcBef>
                <a:spcPct val="0"/>
              </a:spcBef>
              <a:spcAft>
                <a:spcPct val="0"/>
              </a:spcAft>
              <a:defRPr sz="800" b="1"/>
            </a:lvl1pPr>
          </a:lstStyle>
          <a:p>
            <a:r>
              <a:rPr lang="en-US" sz="1200" b="0" dirty="0">
                <a:solidFill>
                  <a:srgbClr val="000000"/>
                </a:solidFill>
              </a:rPr>
              <a:t>ROM Architecture</a:t>
            </a:r>
          </a:p>
        </p:txBody>
      </p:sp>
      <p:sp>
        <p:nvSpPr>
          <p:cNvPr id="195" name="TextBox 194"/>
          <p:cNvSpPr txBox="1"/>
          <p:nvPr/>
        </p:nvSpPr>
        <p:spPr>
          <a:xfrm>
            <a:off x="11230468" y="3322622"/>
            <a:ext cx="1657072" cy="400110"/>
          </a:xfrm>
          <a:prstGeom prst="rect">
            <a:avLst/>
          </a:prstGeom>
          <a:noFill/>
        </p:spPr>
        <p:txBody>
          <a:bodyPr wrap="square" rtlCol="0">
            <a:spAutoFit/>
          </a:bodyPr>
          <a:lstStyle>
            <a:defPPr>
              <a:defRPr lang="en-US"/>
            </a:defPPr>
            <a:lvl1pPr algn="ctr" defTabSz="914400" fontAlgn="base">
              <a:spcBef>
                <a:spcPct val="0"/>
              </a:spcBef>
              <a:spcAft>
                <a:spcPct val="0"/>
              </a:spcAft>
              <a:defRPr sz="800" b="1"/>
            </a:lvl1pPr>
          </a:lstStyle>
          <a:p>
            <a:r>
              <a:rPr lang="en-US" sz="1000" dirty="0">
                <a:solidFill>
                  <a:srgbClr val="000000"/>
                </a:solidFill>
              </a:rPr>
              <a:t>ESD &amp; </a:t>
            </a:r>
            <a:r>
              <a:rPr lang="en-US" sz="1000" dirty="0" err="1">
                <a:solidFill>
                  <a:srgbClr val="000000"/>
                </a:solidFill>
              </a:rPr>
              <a:t>Vbat</a:t>
            </a:r>
            <a:r>
              <a:rPr lang="en-US" sz="1000" dirty="0">
                <a:solidFill>
                  <a:srgbClr val="000000"/>
                </a:solidFill>
              </a:rPr>
              <a:t> /VBUS Protection</a:t>
            </a:r>
          </a:p>
        </p:txBody>
      </p:sp>
      <p:sp>
        <p:nvSpPr>
          <p:cNvPr id="197" name="TextBox 196"/>
          <p:cNvSpPr txBox="1"/>
          <p:nvPr/>
        </p:nvSpPr>
        <p:spPr>
          <a:xfrm>
            <a:off x="12881446" y="4532130"/>
            <a:ext cx="1904984" cy="400110"/>
          </a:xfrm>
          <a:prstGeom prst="rect">
            <a:avLst/>
          </a:prstGeom>
          <a:noFill/>
        </p:spPr>
        <p:txBody>
          <a:bodyPr wrap="square" rtlCol="0">
            <a:spAutoFit/>
          </a:bodyPr>
          <a:lstStyle>
            <a:defPPr>
              <a:defRPr lang="en-US"/>
            </a:defPPr>
            <a:lvl1pPr algn="ctr" defTabSz="914400" fontAlgn="base">
              <a:spcBef>
                <a:spcPct val="0"/>
              </a:spcBef>
              <a:spcAft>
                <a:spcPct val="0"/>
              </a:spcAft>
              <a:defRPr sz="800" b="1"/>
            </a:lvl1pPr>
          </a:lstStyle>
          <a:p>
            <a:pPr fontAlgn="auto">
              <a:spcAft>
                <a:spcPts val="0"/>
              </a:spcAft>
              <a:defRPr/>
            </a:pPr>
            <a:r>
              <a:rPr lang="en-US" altLang="en-US" sz="1000" dirty="0">
                <a:solidFill>
                  <a:srgbClr val="000000"/>
                </a:solidFill>
              </a:rPr>
              <a:t>VBUS Cable Droop Compensation</a:t>
            </a:r>
            <a:endParaRPr lang="en-US" sz="1000" dirty="0">
              <a:solidFill>
                <a:srgbClr val="000000"/>
              </a:solidFill>
            </a:endParaRPr>
          </a:p>
        </p:txBody>
      </p:sp>
      <p:sp>
        <p:nvSpPr>
          <p:cNvPr id="200" name="TextBox 199"/>
          <p:cNvSpPr txBox="1"/>
          <p:nvPr/>
        </p:nvSpPr>
        <p:spPr>
          <a:xfrm>
            <a:off x="10494971" y="4520794"/>
            <a:ext cx="2181838" cy="400110"/>
          </a:xfrm>
          <a:prstGeom prst="rect">
            <a:avLst/>
          </a:prstGeom>
          <a:noFill/>
        </p:spPr>
        <p:txBody>
          <a:bodyPr wrap="square" rtlCol="0">
            <a:spAutoFit/>
          </a:bodyPr>
          <a:lstStyle>
            <a:defPPr>
              <a:defRPr lang="en-US"/>
            </a:defPPr>
            <a:lvl1pPr algn="ctr" defTabSz="914400" fontAlgn="base">
              <a:spcBef>
                <a:spcPct val="0"/>
              </a:spcBef>
              <a:spcAft>
                <a:spcPct val="0"/>
              </a:spcAft>
              <a:defRPr sz="800" b="1"/>
            </a:lvl1pPr>
          </a:lstStyle>
          <a:p>
            <a:r>
              <a:rPr lang="en-US" sz="1000" b="0" dirty="0">
                <a:solidFill>
                  <a:srgbClr val="000000"/>
                </a:solidFill>
              </a:rPr>
              <a:t>Dynamic Port Power Management policy</a:t>
            </a:r>
          </a:p>
        </p:txBody>
      </p:sp>
      <p:sp>
        <p:nvSpPr>
          <p:cNvPr id="203" name="TextBox 202"/>
          <p:cNvSpPr txBox="1"/>
          <p:nvPr/>
        </p:nvSpPr>
        <p:spPr>
          <a:xfrm>
            <a:off x="13155170" y="3492690"/>
            <a:ext cx="1719072" cy="246221"/>
          </a:xfrm>
          <a:prstGeom prst="rect">
            <a:avLst/>
          </a:prstGeom>
          <a:noFill/>
        </p:spPr>
        <p:txBody>
          <a:bodyPr wrap="square" rtlCol="0">
            <a:spAutoFit/>
          </a:bodyPr>
          <a:lstStyle>
            <a:defPPr>
              <a:defRPr lang="en-US"/>
            </a:defPPr>
            <a:lvl1pPr algn="ctr" defTabSz="914400" fontAlgn="base">
              <a:spcBef>
                <a:spcPct val="0"/>
              </a:spcBef>
              <a:spcAft>
                <a:spcPct val="0"/>
              </a:spcAft>
              <a:defRPr sz="800" b="1"/>
            </a:lvl1pPr>
          </a:lstStyle>
          <a:p>
            <a:r>
              <a:rPr lang="en-US" sz="1000" b="0" dirty="0">
                <a:solidFill>
                  <a:srgbClr val="000000"/>
                </a:solidFill>
              </a:rPr>
              <a:t>Image Authentication</a:t>
            </a:r>
          </a:p>
        </p:txBody>
      </p:sp>
      <p:sp>
        <p:nvSpPr>
          <p:cNvPr id="3" name="Oval 2"/>
          <p:cNvSpPr/>
          <p:nvPr/>
        </p:nvSpPr>
        <p:spPr>
          <a:xfrm>
            <a:off x="450938" y="2409561"/>
            <a:ext cx="2813048" cy="269239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7200">
              <a:solidFill>
                <a:srgbClr val="FFFFFF"/>
              </a:solidFill>
            </a:endParaRPr>
          </a:p>
        </p:txBody>
      </p:sp>
      <p:sp>
        <p:nvSpPr>
          <p:cNvPr id="4" name="AutoShape 2" descr="Image result for car play"/>
          <p:cNvSpPr>
            <a:spLocks noChangeAspect="1" noChangeArrowheads="1"/>
          </p:cNvSpPr>
          <p:nvPr/>
        </p:nvSpPr>
        <p:spPr bwMode="auto">
          <a:xfrm>
            <a:off x="311150" y="-288925"/>
            <a:ext cx="609600" cy="60960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82880" tIns="91440" rIns="182880" bIns="91440" numCol="1" anchor="t" anchorCtr="0" compatLnSpc="1">
            <a:prstTxWarp prst="textNoShape">
              <a:avLst/>
            </a:prstTxWarp>
          </a:bodyPr>
          <a:lstStyle/>
          <a:p>
            <a:pPr defTabSz="1828800"/>
            <a:endParaRPr lang="en-US" sz="7200">
              <a:solidFill>
                <a:srgbClr val="000000"/>
              </a:solidFill>
            </a:endParaRPr>
          </a:p>
        </p:txBody>
      </p:sp>
      <p:sp>
        <p:nvSpPr>
          <p:cNvPr id="5" name="AutoShape 4" descr="Image result for car play"/>
          <p:cNvSpPr>
            <a:spLocks noChangeAspect="1" noChangeArrowheads="1"/>
          </p:cNvSpPr>
          <p:nvPr/>
        </p:nvSpPr>
        <p:spPr bwMode="auto">
          <a:xfrm>
            <a:off x="615950" y="15875"/>
            <a:ext cx="609600" cy="60960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82880" tIns="91440" rIns="182880" bIns="91440" numCol="1" anchor="t" anchorCtr="0" compatLnSpc="1">
            <a:prstTxWarp prst="textNoShape">
              <a:avLst/>
            </a:prstTxWarp>
          </a:bodyPr>
          <a:lstStyle/>
          <a:p>
            <a:pPr defTabSz="1828800"/>
            <a:endParaRPr lang="en-US" sz="7200">
              <a:solidFill>
                <a:srgbClr val="000000"/>
              </a:solidFill>
            </a:endParaRPr>
          </a:p>
        </p:txBody>
      </p:sp>
      <p:sp>
        <p:nvSpPr>
          <p:cNvPr id="6" name="AutoShape 6" descr="Image result for car play"/>
          <p:cNvSpPr>
            <a:spLocks noChangeAspect="1" noChangeArrowheads="1"/>
          </p:cNvSpPr>
          <p:nvPr/>
        </p:nvSpPr>
        <p:spPr bwMode="auto">
          <a:xfrm>
            <a:off x="920750" y="320675"/>
            <a:ext cx="609600" cy="60960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82880" tIns="91440" rIns="182880" bIns="91440" numCol="1" anchor="t" anchorCtr="0" compatLnSpc="1">
            <a:prstTxWarp prst="textNoShape">
              <a:avLst/>
            </a:prstTxWarp>
          </a:bodyPr>
          <a:lstStyle/>
          <a:p>
            <a:pPr defTabSz="1828800"/>
            <a:endParaRPr lang="en-US" sz="7200">
              <a:solidFill>
                <a:srgbClr val="000000"/>
              </a:solidFill>
            </a:endParaRPr>
          </a:p>
        </p:txBody>
      </p:sp>
      <p:sp>
        <p:nvSpPr>
          <p:cNvPr id="7" name="AutoShape 8" descr="Image result for car play"/>
          <p:cNvSpPr>
            <a:spLocks noChangeAspect="1" noChangeArrowheads="1"/>
          </p:cNvSpPr>
          <p:nvPr/>
        </p:nvSpPr>
        <p:spPr bwMode="auto">
          <a:xfrm>
            <a:off x="1225550" y="625475"/>
            <a:ext cx="609600" cy="60960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82880" tIns="91440" rIns="182880" bIns="91440" numCol="1" anchor="t" anchorCtr="0" compatLnSpc="1">
            <a:prstTxWarp prst="textNoShape">
              <a:avLst/>
            </a:prstTxWarp>
          </a:bodyPr>
          <a:lstStyle/>
          <a:p>
            <a:pPr defTabSz="1828800"/>
            <a:endParaRPr lang="en-US" sz="7200">
              <a:solidFill>
                <a:srgbClr val="000000"/>
              </a:solidFill>
            </a:endParaRPr>
          </a:p>
        </p:txBody>
      </p:sp>
      <p:sp>
        <p:nvSpPr>
          <p:cNvPr id="8" name="AutoShape 12" descr="Image result for android carplay"/>
          <p:cNvSpPr>
            <a:spLocks noChangeAspect="1" noChangeArrowheads="1"/>
          </p:cNvSpPr>
          <p:nvPr/>
        </p:nvSpPr>
        <p:spPr bwMode="auto">
          <a:xfrm>
            <a:off x="1530350" y="930275"/>
            <a:ext cx="609600" cy="60960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82880" tIns="91440" rIns="182880" bIns="91440" numCol="1" anchor="t" anchorCtr="0" compatLnSpc="1">
            <a:prstTxWarp prst="textNoShape">
              <a:avLst/>
            </a:prstTxWarp>
          </a:bodyPr>
          <a:lstStyle/>
          <a:p>
            <a:pPr defTabSz="1828800"/>
            <a:endParaRPr lang="en-US" sz="7200">
              <a:solidFill>
                <a:srgbClr val="000000"/>
              </a:solidFill>
            </a:endParaRPr>
          </a:p>
        </p:txBody>
      </p:sp>
      <p:sp>
        <p:nvSpPr>
          <p:cNvPr id="9" name="AutoShape 14" descr="Image result for android carplay"/>
          <p:cNvSpPr>
            <a:spLocks noChangeAspect="1" noChangeArrowheads="1"/>
          </p:cNvSpPr>
          <p:nvPr/>
        </p:nvSpPr>
        <p:spPr bwMode="auto">
          <a:xfrm>
            <a:off x="1835150" y="1235075"/>
            <a:ext cx="609600" cy="60960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82880" tIns="91440" rIns="182880" bIns="91440" numCol="1" anchor="t" anchorCtr="0" compatLnSpc="1">
            <a:prstTxWarp prst="textNoShape">
              <a:avLst/>
            </a:prstTxWarp>
          </a:bodyPr>
          <a:lstStyle/>
          <a:p>
            <a:pPr defTabSz="1828800"/>
            <a:endParaRPr lang="en-US" sz="7200">
              <a:solidFill>
                <a:srgbClr val="000000"/>
              </a:solidFill>
            </a:endParaRPr>
          </a:p>
        </p:txBody>
      </p:sp>
      <p:pic>
        <p:nvPicPr>
          <p:cNvPr id="2064" name="Picture 16" descr="Image result for android carplay"/>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3136200" y="1528226"/>
            <a:ext cx="1149428" cy="768680"/>
          </a:xfrm>
          <a:prstGeom prst="rect">
            <a:avLst/>
          </a:prstGeom>
          <a:noFill/>
          <a:extLst>
            <a:ext uri="{909E8E84-426E-40DD-AFC4-6F175D3DCCD1}">
              <a14:hiddenFill xmlns:a14="http://schemas.microsoft.com/office/drawing/2010/main">
                <a:solidFill>
                  <a:srgbClr val="FFFFFF"/>
                </a:solidFill>
              </a14:hiddenFill>
            </a:ext>
          </a:extLst>
        </p:spPr>
      </p:pic>
      <p:pic>
        <p:nvPicPr>
          <p:cNvPr id="2071" name="Picture 23" descr="C:\Users\a0919735\Desktop\41zQxdTPi5L._AC_SY400_.jp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4453817" y="1582119"/>
            <a:ext cx="1141858" cy="747398"/>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7334314" y="5083588"/>
            <a:ext cx="1739440" cy="9027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4"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9688024" y="5035176"/>
            <a:ext cx="1575804" cy="9511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5" name="TextBox 74"/>
          <p:cNvSpPr txBox="1"/>
          <p:nvPr/>
        </p:nvSpPr>
        <p:spPr>
          <a:xfrm>
            <a:off x="13136201" y="5242777"/>
            <a:ext cx="1878910" cy="584775"/>
          </a:xfrm>
          <a:prstGeom prst="rect">
            <a:avLst/>
          </a:prstGeom>
          <a:noFill/>
        </p:spPr>
        <p:txBody>
          <a:bodyPr wrap="square" rtlCol="0">
            <a:spAutoFit/>
          </a:bodyPr>
          <a:lstStyle>
            <a:defPPr>
              <a:defRPr lang="en-US"/>
            </a:defPPr>
            <a:lvl1pPr algn="ctr" defTabSz="914400" fontAlgn="base">
              <a:spcBef>
                <a:spcPct val="0"/>
              </a:spcBef>
              <a:spcAft>
                <a:spcPct val="0"/>
              </a:spcAft>
              <a:defRPr sz="800" b="1"/>
            </a:lvl1pPr>
          </a:lstStyle>
          <a:p>
            <a:r>
              <a:rPr lang="en-US" sz="1600" dirty="0">
                <a:solidFill>
                  <a:srgbClr val="000000"/>
                </a:solidFill>
              </a:rPr>
              <a:t>ROM Architecture</a:t>
            </a:r>
          </a:p>
        </p:txBody>
      </p:sp>
      <p:sp>
        <p:nvSpPr>
          <p:cNvPr id="76" name="TextBox 75"/>
          <p:cNvSpPr txBox="1"/>
          <p:nvPr/>
        </p:nvSpPr>
        <p:spPr>
          <a:xfrm>
            <a:off x="920751" y="3136157"/>
            <a:ext cx="1729406" cy="1077218"/>
          </a:xfrm>
          <a:prstGeom prst="rect">
            <a:avLst/>
          </a:prstGeom>
          <a:noFill/>
        </p:spPr>
        <p:txBody>
          <a:bodyPr wrap="square" rtlCol="0">
            <a:spAutoFit/>
          </a:bodyPr>
          <a:lstStyle>
            <a:defPPr>
              <a:defRPr lang="en-US"/>
            </a:defPPr>
            <a:lvl1pPr algn="ctr" defTabSz="914400" fontAlgn="base">
              <a:spcBef>
                <a:spcPct val="0"/>
              </a:spcBef>
              <a:spcAft>
                <a:spcPct val="0"/>
              </a:spcAft>
              <a:defRPr sz="800" b="1"/>
            </a:lvl1pPr>
          </a:lstStyle>
          <a:p>
            <a:r>
              <a:rPr lang="en-US" sz="3200" dirty="0">
                <a:solidFill>
                  <a:srgbClr val="DE0000"/>
                </a:solidFill>
                <a:hlinkClick r:id="rId8"/>
              </a:rPr>
              <a:t>USB AUTO</a:t>
            </a:r>
            <a:endParaRPr lang="en-US" sz="3200" dirty="0">
              <a:solidFill>
                <a:srgbClr val="DE0000"/>
              </a:solidFill>
            </a:endParaRPr>
          </a:p>
        </p:txBody>
      </p:sp>
      <p:pic>
        <p:nvPicPr>
          <p:cNvPr id="1027" name="Picture 3"/>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15551370" y="1844677"/>
            <a:ext cx="1736548" cy="4278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5" name="TextBox 54"/>
          <p:cNvSpPr txBox="1"/>
          <p:nvPr/>
        </p:nvSpPr>
        <p:spPr>
          <a:xfrm>
            <a:off x="8456748" y="4494366"/>
            <a:ext cx="2335400" cy="246221"/>
          </a:xfrm>
          <a:prstGeom prst="rect">
            <a:avLst/>
          </a:prstGeom>
          <a:noFill/>
        </p:spPr>
        <p:txBody>
          <a:bodyPr wrap="square" rtlCol="0">
            <a:spAutoFit/>
          </a:bodyPr>
          <a:lstStyle>
            <a:defPPr>
              <a:defRPr lang="en-US"/>
            </a:defPPr>
            <a:lvl1pPr algn="ctr" defTabSz="914400" fontAlgn="base">
              <a:spcBef>
                <a:spcPct val="0"/>
              </a:spcBef>
              <a:spcAft>
                <a:spcPct val="0"/>
              </a:spcAft>
              <a:defRPr sz="800" b="1"/>
            </a:lvl1pPr>
          </a:lstStyle>
          <a:p>
            <a:r>
              <a:rPr lang="en-US" sz="1000" b="0" dirty="0">
                <a:solidFill>
                  <a:srgbClr val="000000"/>
                </a:solidFill>
              </a:rPr>
              <a:t>EEPROM for flexibility &amp; Scalability</a:t>
            </a:r>
          </a:p>
        </p:txBody>
      </p:sp>
      <p:pic>
        <p:nvPicPr>
          <p:cNvPr id="58" name="Picture 2" descr="File:USB-Type-C.svg">
            <a:hlinkClick r:id="rId10"/>
          </p:cNvPr>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8593544" y="1556691"/>
            <a:ext cx="1137160" cy="852870"/>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2"/>
          <p:cNvPicPr>
            <a:picLocks noChangeAspect="1" noChangeArrowheads="1"/>
          </p:cNvPicPr>
          <p:nvPr/>
        </p:nvPicPr>
        <p:blipFill>
          <a:blip r:embed="rId12"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863076" y="1473195"/>
            <a:ext cx="655008" cy="9447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 name="Picture 2"/>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11134871" y="3885439"/>
            <a:ext cx="902034" cy="692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 name="Picture 2" descr="C:\Users\a0919735\Desktop\icon-total-protection.pn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12086133" y="1488630"/>
            <a:ext cx="917514" cy="966720"/>
          </a:xfrm>
          <a:prstGeom prst="rect">
            <a:avLst/>
          </a:prstGeom>
          <a:noFill/>
          <a:extLst>
            <a:ext uri="{909E8E84-426E-40DD-AFC4-6F175D3DCCD1}">
              <a14:hiddenFill xmlns:a14="http://schemas.microsoft.com/office/drawing/2010/main">
                <a:solidFill>
                  <a:srgbClr val="FFFFFF"/>
                </a:solidFill>
              </a14:hiddenFill>
            </a:ext>
          </a:extLst>
        </p:spPr>
      </p:pic>
      <p:grpSp>
        <p:nvGrpSpPr>
          <p:cNvPr id="64" name="Group 63"/>
          <p:cNvGrpSpPr/>
          <p:nvPr/>
        </p:nvGrpSpPr>
        <p:grpSpPr>
          <a:xfrm>
            <a:off x="10597668" y="1706601"/>
            <a:ext cx="1360848" cy="474790"/>
            <a:chOff x="352046" y="1221570"/>
            <a:chExt cx="2106412" cy="470056"/>
          </a:xfrm>
        </p:grpSpPr>
        <p:cxnSp>
          <p:nvCxnSpPr>
            <p:cNvPr id="65" name="Straight Connector 64"/>
            <p:cNvCxnSpPr/>
            <p:nvPr/>
          </p:nvCxnSpPr>
          <p:spPr>
            <a:xfrm>
              <a:off x="352046" y="1535995"/>
              <a:ext cx="2106412" cy="1077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6" name="Group 65"/>
            <p:cNvGrpSpPr/>
            <p:nvPr/>
          </p:nvGrpSpPr>
          <p:grpSpPr>
            <a:xfrm>
              <a:off x="1022808" y="1221570"/>
              <a:ext cx="888642" cy="470056"/>
              <a:chOff x="1390916" y="1181670"/>
              <a:chExt cx="888642" cy="470056"/>
            </a:xfrm>
          </p:grpSpPr>
          <p:sp>
            <p:nvSpPr>
              <p:cNvPr id="67" name="Rectangle 66"/>
              <p:cNvSpPr/>
              <p:nvPr/>
            </p:nvSpPr>
            <p:spPr>
              <a:xfrm>
                <a:off x="1390916" y="1181670"/>
                <a:ext cx="888642" cy="470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7200">
                  <a:solidFill>
                    <a:srgbClr val="FFFFFF"/>
                  </a:solidFill>
                </a:endParaRPr>
              </a:p>
            </p:txBody>
          </p:sp>
          <p:cxnSp>
            <p:nvCxnSpPr>
              <p:cNvPr id="68" name="Straight Connector 67"/>
              <p:cNvCxnSpPr/>
              <p:nvPr/>
            </p:nvCxnSpPr>
            <p:spPr>
              <a:xfrm>
                <a:off x="1390916" y="1500410"/>
                <a:ext cx="23182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V="1">
                <a:off x="1608782" y="1270759"/>
                <a:ext cx="361686" cy="236112"/>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2047736" y="1498285"/>
                <a:ext cx="23182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71" name="TextBox 70"/>
          <p:cNvSpPr txBox="1"/>
          <p:nvPr/>
        </p:nvSpPr>
        <p:spPr>
          <a:xfrm>
            <a:off x="9624448" y="5920476"/>
            <a:ext cx="1661852" cy="246221"/>
          </a:xfrm>
          <a:prstGeom prst="rect">
            <a:avLst/>
          </a:prstGeom>
          <a:noFill/>
        </p:spPr>
        <p:txBody>
          <a:bodyPr wrap="square" rtlCol="0">
            <a:spAutoFit/>
          </a:bodyPr>
          <a:lstStyle>
            <a:defPPr>
              <a:defRPr lang="en-US"/>
            </a:defPPr>
            <a:lvl1pPr algn="ctr" defTabSz="914400" fontAlgn="base">
              <a:spcBef>
                <a:spcPct val="0"/>
              </a:spcBef>
              <a:spcAft>
                <a:spcPct val="0"/>
              </a:spcAft>
              <a:defRPr sz="800" b="1"/>
            </a:lvl1pPr>
          </a:lstStyle>
          <a:p>
            <a:r>
              <a:rPr lang="en-US" sz="1000" b="0" dirty="0">
                <a:solidFill>
                  <a:srgbClr val="000000"/>
                </a:solidFill>
              </a:rPr>
              <a:t>EVM’s &amp; Ref Designs</a:t>
            </a:r>
          </a:p>
        </p:txBody>
      </p:sp>
      <p:sp>
        <p:nvSpPr>
          <p:cNvPr id="124" name="TextBox 123"/>
          <p:cNvSpPr txBox="1"/>
          <p:nvPr/>
        </p:nvSpPr>
        <p:spPr>
          <a:xfrm>
            <a:off x="15401725" y="5166423"/>
            <a:ext cx="1878910" cy="1077218"/>
          </a:xfrm>
          <a:prstGeom prst="rect">
            <a:avLst/>
          </a:prstGeom>
          <a:noFill/>
        </p:spPr>
        <p:txBody>
          <a:bodyPr wrap="square" rtlCol="0">
            <a:spAutoFit/>
          </a:bodyPr>
          <a:lstStyle>
            <a:defPPr>
              <a:defRPr lang="en-US"/>
            </a:defPPr>
            <a:lvl1pPr algn="ctr" defTabSz="914400" fontAlgn="base">
              <a:spcBef>
                <a:spcPct val="0"/>
              </a:spcBef>
              <a:spcAft>
                <a:spcPct val="0"/>
              </a:spcAft>
              <a:defRPr sz="800" b="1"/>
            </a:lvl1pPr>
          </a:lstStyle>
          <a:p>
            <a:endParaRPr lang="en-US" sz="1600" dirty="0">
              <a:solidFill>
                <a:srgbClr val="000000"/>
              </a:solidFill>
            </a:endParaRPr>
          </a:p>
          <a:p>
            <a:r>
              <a:rPr lang="en-US" sz="1600" dirty="0">
                <a:solidFill>
                  <a:srgbClr val="000000"/>
                </a:solidFill>
              </a:rPr>
              <a:t>E2E &amp; Application Notes </a:t>
            </a:r>
          </a:p>
        </p:txBody>
      </p:sp>
      <p:pic>
        <p:nvPicPr>
          <p:cNvPr id="12" name="Picture 3"/>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7631626" y="3922891"/>
            <a:ext cx="762148" cy="7940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2" name="TextBox 71"/>
          <p:cNvSpPr txBox="1"/>
          <p:nvPr/>
        </p:nvSpPr>
        <p:spPr>
          <a:xfrm>
            <a:off x="12098325" y="5648352"/>
            <a:ext cx="1109818" cy="246221"/>
          </a:xfrm>
          <a:prstGeom prst="rect">
            <a:avLst/>
          </a:prstGeom>
          <a:solidFill>
            <a:schemeClr val="bg1"/>
          </a:solidFill>
        </p:spPr>
        <p:txBody>
          <a:bodyPr wrap="square" rtlCol="0">
            <a:spAutoFit/>
          </a:bodyPr>
          <a:lstStyle>
            <a:defPPr>
              <a:defRPr lang="en-US"/>
            </a:defPPr>
            <a:lvl1pPr algn="ctr" defTabSz="914400" fontAlgn="base">
              <a:spcBef>
                <a:spcPct val="0"/>
              </a:spcBef>
              <a:spcAft>
                <a:spcPct val="0"/>
              </a:spcAft>
              <a:defRPr sz="800" b="1"/>
            </a:lvl1pPr>
          </a:lstStyle>
          <a:p>
            <a:r>
              <a:rPr lang="en-US" sz="1000" b="0" dirty="0">
                <a:solidFill>
                  <a:srgbClr val="000000"/>
                </a:solidFill>
              </a:rPr>
              <a:t>USB Academy</a:t>
            </a:r>
          </a:p>
        </p:txBody>
      </p:sp>
      <p:pic>
        <p:nvPicPr>
          <p:cNvPr id="1028" name="Picture 4"/>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a:off x="13664559" y="2605931"/>
            <a:ext cx="574714" cy="9629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15276057" y="2684233"/>
            <a:ext cx="729286" cy="10366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3" name="TextBox 72"/>
          <p:cNvSpPr txBox="1"/>
          <p:nvPr/>
        </p:nvSpPr>
        <p:spPr>
          <a:xfrm>
            <a:off x="6863276" y="4634238"/>
            <a:ext cx="2298848" cy="246221"/>
          </a:xfrm>
          <a:prstGeom prst="rect">
            <a:avLst/>
          </a:prstGeom>
          <a:noFill/>
        </p:spPr>
        <p:txBody>
          <a:bodyPr wrap="square" rtlCol="0">
            <a:spAutoFit/>
          </a:bodyPr>
          <a:lstStyle>
            <a:defPPr>
              <a:defRPr lang="en-US"/>
            </a:defPPr>
            <a:lvl1pPr algn="ctr" defTabSz="914400" fontAlgn="base">
              <a:spcBef>
                <a:spcPct val="0"/>
              </a:spcBef>
              <a:spcAft>
                <a:spcPct val="0"/>
              </a:spcAft>
              <a:defRPr sz="800" b="1"/>
            </a:lvl1pPr>
          </a:lstStyle>
          <a:p>
            <a:r>
              <a:rPr lang="en-US" sz="1000" b="0" dirty="0">
                <a:solidFill>
                  <a:srgbClr val="000000"/>
                </a:solidFill>
              </a:rPr>
              <a:t>Comprehensive Portfolio</a:t>
            </a:r>
          </a:p>
        </p:txBody>
      </p:sp>
      <p:pic>
        <p:nvPicPr>
          <p:cNvPr id="1030" name="Picture 6"/>
          <p:cNvPicPr>
            <a:picLocks noChangeAspect="1" noChangeArrowheads="1"/>
          </p:cNvPicPr>
          <p:nvPr/>
        </p:nvPicPr>
        <p:blipFill>
          <a:blip r:embed="rId18" cstate="print">
            <a:extLst>
              <a:ext uri="{28A0092B-C50C-407E-A947-70E740481C1C}">
                <a14:useLocalDpi xmlns:a14="http://schemas.microsoft.com/office/drawing/2010/main"/>
              </a:ext>
            </a:extLst>
          </a:blip>
          <a:srcRect/>
          <a:stretch>
            <a:fillRect/>
          </a:stretch>
        </p:blipFill>
        <p:spPr bwMode="auto">
          <a:xfrm>
            <a:off x="9337692" y="3968982"/>
            <a:ext cx="525384" cy="5253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7" name="Picture 4" descr="C:\Users\a0919735\Desktop\supportimg.jpg"/>
          <p:cNvPicPr>
            <a:picLocks noChangeAspect="1" noChangeArrowheads="1"/>
          </p:cNvPicPr>
          <p:nvPr/>
        </p:nvPicPr>
        <p:blipFill>
          <a:blip r:embed="rId19">
            <a:extLst>
              <a:ext uri="{28A0092B-C50C-407E-A947-70E740481C1C}">
                <a14:useLocalDpi xmlns:a14="http://schemas.microsoft.com/office/drawing/2010/main"/>
              </a:ext>
            </a:extLst>
          </a:blip>
          <a:srcRect/>
          <a:stretch>
            <a:fillRect/>
          </a:stretch>
        </p:blipFill>
        <p:spPr bwMode="auto">
          <a:xfrm>
            <a:off x="15790756" y="5048512"/>
            <a:ext cx="1100844" cy="68632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1" descr="image003"/>
          <p:cNvPicPr>
            <a:picLocks noChangeAspect="1" noChangeArrowheads="1"/>
          </p:cNvPicPr>
          <p:nvPr/>
        </p:nvPicPr>
        <p:blipFill>
          <a:blip r:embed="rId20" cstate="print">
            <a:extLst>
              <a:ext uri="{28A0092B-C50C-407E-A947-70E740481C1C}">
                <a14:useLocalDpi xmlns:a14="http://schemas.microsoft.com/office/drawing/2010/main"/>
              </a:ext>
            </a:extLst>
          </a:blip>
          <a:srcRect/>
          <a:stretch>
            <a:fillRect/>
          </a:stretch>
        </p:blipFill>
        <p:spPr bwMode="auto">
          <a:xfrm>
            <a:off x="13281384" y="3844621"/>
            <a:ext cx="1105108" cy="789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descr="Image result for lighting strike"/>
          <p:cNvPicPr>
            <a:picLocks noChangeAspect="1" noChangeArrowheads="1"/>
          </p:cNvPicPr>
          <p:nvPr/>
        </p:nvPicPr>
        <p:blipFill>
          <a:blip r:embed="rId21" cstate="print">
            <a:extLst>
              <a:ext uri="{28A0092B-C50C-407E-A947-70E740481C1C}">
                <a14:useLocalDpi xmlns:a14="http://schemas.microsoft.com/office/drawing/2010/main"/>
              </a:ext>
            </a:extLst>
          </a:blip>
          <a:srcRect/>
          <a:stretch>
            <a:fillRect/>
          </a:stretch>
        </p:blipFill>
        <p:spPr bwMode="auto">
          <a:xfrm>
            <a:off x="11759050" y="2648033"/>
            <a:ext cx="812556" cy="779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3" descr="Image result for automotive transients"/>
          <p:cNvPicPr>
            <a:picLocks noChangeAspect="1" noChangeArrowheads="1"/>
          </p:cNvPicPr>
          <p:nvPr/>
        </p:nvPicPr>
        <p:blipFill>
          <a:blip r:embed="rId22" cstate="print">
            <a:extLst>
              <a:ext uri="{28A0092B-C50C-407E-A947-70E740481C1C}">
                <a14:useLocalDpi xmlns:a14="http://schemas.microsoft.com/office/drawing/2010/main"/>
              </a:ext>
            </a:extLst>
          </a:blip>
          <a:srcRect/>
          <a:stretch>
            <a:fillRect/>
          </a:stretch>
        </p:blipFill>
        <p:spPr bwMode="auto">
          <a:xfrm>
            <a:off x="9407747" y="2648033"/>
            <a:ext cx="1120758" cy="721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
          <p:cNvPicPr>
            <a:picLocks noChangeAspect="1" noChangeArrowheads="1"/>
          </p:cNvPicPr>
          <p:nvPr/>
        </p:nvPicPr>
        <p:blipFill>
          <a:blip r:embed="rId23" cstate="print">
            <a:extLst>
              <a:ext uri="{28A0092B-C50C-407E-A947-70E740481C1C}">
                <a14:useLocalDpi xmlns:a14="http://schemas.microsoft.com/office/drawing/2010/main"/>
              </a:ext>
            </a:extLst>
          </a:blip>
          <a:srcRect/>
          <a:stretch>
            <a:fillRect/>
          </a:stretch>
        </p:blipFill>
        <p:spPr bwMode="auto">
          <a:xfrm>
            <a:off x="7411696" y="1654525"/>
            <a:ext cx="1045052" cy="6571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3"/>
          <p:cNvPicPr>
            <a:picLocks noChangeAspect="1" noChangeArrowheads="1"/>
          </p:cNvPicPr>
          <p:nvPr/>
        </p:nvPicPr>
        <p:blipFill>
          <a:blip r:embed="rId24" cstate="print">
            <a:extLst>
              <a:ext uri="{28A0092B-C50C-407E-A947-70E740481C1C}">
                <a14:useLocalDpi xmlns:a14="http://schemas.microsoft.com/office/drawing/2010/main"/>
              </a:ext>
            </a:extLst>
          </a:blip>
          <a:srcRect/>
          <a:stretch>
            <a:fillRect/>
          </a:stretch>
        </p:blipFill>
        <p:spPr bwMode="auto">
          <a:xfrm>
            <a:off x="7644407" y="2570171"/>
            <a:ext cx="675534" cy="9353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0" name="Group 19">
            <a:extLst>
              <a:ext uri="{FF2B5EF4-FFF2-40B4-BE49-F238E27FC236}">
                <a16:creationId xmlns:a16="http://schemas.microsoft.com/office/drawing/2014/main" id="{21193606-FDDB-44E3-BD75-2C2D613A92C8}"/>
              </a:ext>
            </a:extLst>
          </p:cNvPr>
          <p:cNvGrpSpPr/>
          <p:nvPr/>
        </p:nvGrpSpPr>
        <p:grpSpPr>
          <a:xfrm>
            <a:off x="1875793" y="6500417"/>
            <a:ext cx="16050314" cy="2778004"/>
            <a:chOff x="420642" y="3268541"/>
            <a:chExt cx="8025157" cy="1389002"/>
          </a:xfrm>
        </p:grpSpPr>
        <p:sp>
          <p:nvSpPr>
            <p:cNvPr id="10" name="Rectangle 9">
              <a:extLst>
                <a:ext uri="{FF2B5EF4-FFF2-40B4-BE49-F238E27FC236}">
                  <a16:creationId xmlns:a16="http://schemas.microsoft.com/office/drawing/2014/main" id="{51203390-8A51-41D9-8596-54A63BECCD7A}"/>
                </a:ext>
              </a:extLst>
            </p:cNvPr>
            <p:cNvSpPr/>
            <p:nvPr/>
          </p:nvSpPr>
          <p:spPr>
            <a:xfrm>
              <a:off x="420642" y="3268541"/>
              <a:ext cx="7088386" cy="292388"/>
            </a:xfrm>
            <a:prstGeom prst="rect">
              <a:avLst/>
            </a:prstGeom>
          </p:spPr>
          <p:txBody>
            <a:bodyPr wrap="square">
              <a:spAutoFit/>
            </a:bodyPr>
            <a:lstStyle/>
            <a:p>
              <a:pPr marL="571500" indent="-571500">
                <a:buFont typeface="Wingdings" panose="05000000000000000000" pitchFamily="2" charset="2"/>
                <a:buChar char="v"/>
              </a:pPr>
              <a:r>
                <a:rPr lang="en-US" sz="3200" b="1" dirty="0">
                  <a:solidFill>
                    <a:schemeClr val="accent3"/>
                  </a:solidFill>
                </a:rPr>
                <a:t>USB-IF Member</a:t>
              </a:r>
              <a:r>
                <a:rPr lang="en-US" sz="3200" dirty="0">
                  <a:solidFill>
                    <a:srgbClr val="000000"/>
                  </a:solidFill>
                </a:rPr>
                <a:t> participating in next gen USB spec. </a:t>
              </a:r>
            </a:p>
          </p:txBody>
        </p:sp>
        <p:sp>
          <p:nvSpPr>
            <p:cNvPr id="17" name="Rectangle 16">
              <a:extLst>
                <a:ext uri="{FF2B5EF4-FFF2-40B4-BE49-F238E27FC236}">
                  <a16:creationId xmlns:a16="http://schemas.microsoft.com/office/drawing/2014/main" id="{3354FF3B-50F3-401D-9F60-B5A9C5C34D52}"/>
                </a:ext>
              </a:extLst>
            </p:cNvPr>
            <p:cNvSpPr/>
            <p:nvPr/>
          </p:nvSpPr>
          <p:spPr>
            <a:xfrm>
              <a:off x="420642" y="3634079"/>
              <a:ext cx="4302717" cy="292388"/>
            </a:xfrm>
            <a:prstGeom prst="rect">
              <a:avLst/>
            </a:prstGeom>
          </p:spPr>
          <p:txBody>
            <a:bodyPr wrap="none">
              <a:spAutoFit/>
            </a:bodyPr>
            <a:lstStyle/>
            <a:p>
              <a:pPr marL="571500" indent="-571500">
                <a:buFont typeface="Wingdings" panose="05000000000000000000" pitchFamily="2" charset="2"/>
                <a:buChar char="v"/>
              </a:pPr>
              <a:r>
                <a:rPr lang="en-US" sz="3200" b="1" dirty="0">
                  <a:solidFill>
                    <a:schemeClr val="accent3"/>
                  </a:solidFill>
                </a:rPr>
                <a:t>15 + Years </a:t>
              </a:r>
              <a:r>
                <a:rPr lang="en-US" sz="3200" dirty="0">
                  <a:solidFill>
                    <a:srgbClr val="000000"/>
                  </a:solidFill>
                </a:rPr>
                <a:t>of Automotive USB Experience.</a:t>
              </a:r>
              <a:endParaRPr lang="en-US" sz="3200" dirty="0"/>
            </a:p>
          </p:txBody>
        </p:sp>
        <p:sp>
          <p:nvSpPr>
            <p:cNvPr id="18" name="Rectangle 17">
              <a:extLst>
                <a:ext uri="{FF2B5EF4-FFF2-40B4-BE49-F238E27FC236}">
                  <a16:creationId xmlns:a16="http://schemas.microsoft.com/office/drawing/2014/main" id="{4A62778A-79E3-4AA8-A05E-8DAF862DB256}"/>
                </a:ext>
              </a:extLst>
            </p:cNvPr>
            <p:cNvSpPr/>
            <p:nvPr/>
          </p:nvSpPr>
          <p:spPr>
            <a:xfrm>
              <a:off x="420642" y="3999617"/>
              <a:ext cx="8025157" cy="292388"/>
            </a:xfrm>
            <a:prstGeom prst="rect">
              <a:avLst/>
            </a:prstGeom>
          </p:spPr>
          <p:txBody>
            <a:bodyPr wrap="square">
              <a:spAutoFit/>
            </a:bodyPr>
            <a:lstStyle/>
            <a:p>
              <a:pPr marL="571500" indent="-571500">
                <a:buFont typeface="Wingdings" panose="05000000000000000000" pitchFamily="2" charset="2"/>
                <a:buChar char="v"/>
              </a:pPr>
              <a:r>
                <a:rPr lang="en-US" sz="3200" b="1" dirty="0">
                  <a:solidFill>
                    <a:schemeClr val="accent3"/>
                  </a:solidFill>
                </a:rPr>
                <a:t>&gt; 50 Q1</a:t>
              </a:r>
              <a:r>
                <a:rPr lang="en-US" sz="3200" dirty="0">
                  <a:solidFill>
                    <a:schemeClr val="accent3"/>
                  </a:solidFill>
                </a:rPr>
                <a:t> </a:t>
              </a:r>
              <a:r>
                <a:rPr lang="en-US" sz="3200" dirty="0">
                  <a:solidFill>
                    <a:srgbClr val="000000"/>
                  </a:solidFill>
                </a:rPr>
                <a:t>Released Parts, Shipped </a:t>
              </a:r>
              <a:r>
                <a:rPr lang="en-US" sz="3200" b="1" dirty="0">
                  <a:solidFill>
                    <a:schemeClr val="accent3"/>
                  </a:solidFill>
                </a:rPr>
                <a:t>&gt;100Mu </a:t>
              </a:r>
              <a:r>
                <a:rPr lang="en-US" altLang="zh-CN" sz="3200" dirty="0">
                  <a:solidFill>
                    <a:srgbClr val="000000"/>
                  </a:solidFill>
                </a:rPr>
                <a:t>Parts in 2020</a:t>
              </a:r>
              <a:endParaRPr lang="en-US" sz="3200" dirty="0"/>
            </a:p>
          </p:txBody>
        </p:sp>
        <p:sp>
          <p:nvSpPr>
            <p:cNvPr id="19" name="Rectangle 18">
              <a:extLst>
                <a:ext uri="{FF2B5EF4-FFF2-40B4-BE49-F238E27FC236}">
                  <a16:creationId xmlns:a16="http://schemas.microsoft.com/office/drawing/2014/main" id="{107BCECD-3036-4F4E-A37D-D55C9786F341}"/>
                </a:ext>
              </a:extLst>
            </p:cNvPr>
            <p:cNvSpPr/>
            <p:nvPr/>
          </p:nvSpPr>
          <p:spPr>
            <a:xfrm>
              <a:off x="420642" y="4365155"/>
              <a:ext cx="5666175" cy="292388"/>
            </a:xfrm>
            <a:prstGeom prst="rect">
              <a:avLst/>
            </a:prstGeom>
          </p:spPr>
          <p:txBody>
            <a:bodyPr wrap="square">
              <a:spAutoFit/>
            </a:bodyPr>
            <a:lstStyle/>
            <a:p>
              <a:pPr marL="571500" indent="-571500">
                <a:buFont typeface="Wingdings" panose="05000000000000000000" pitchFamily="2" charset="2"/>
                <a:buChar char="v"/>
              </a:pPr>
              <a:r>
                <a:rPr lang="en-US" sz="3200" b="1" dirty="0">
                  <a:solidFill>
                    <a:schemeClr val="accent3"/>
                  </a:solidFill>
                </a:rPr>
                <a:t>Leader</a:t>
              </a:r>
              <a:r>
                <a:rPr lang="en-US" sz="3200" dirty="0">
                  <a:solidFill>
                    <a:srgbClr val="000000"/>
                  </a:solidFill>
                </a:rPr>
                <a:t> in USB &amp; Power Management Solutions </a:t>
              </a:r>
              <a:endParaRPr lang="en-US" sz="3200" dirty="0"/>
            </a:p>
          </p:txBody>
        </p:sp>
      </p:grpSp>
    </p:spTree>
    <p:extLst>
      <p:ext uri="{BB962C8B-B14F-4D97-AF65-F5344CB8AC3E}">
        <p14:creationId xmlns:p14="http://schemas.microsoft.com/office/powerpoint/2010/main" val="10457276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Group 66"/>
          <p:cNvGrpSpPr/>
          <p:nvPr/>
        </p:nvGrpSpPr>
        <p:grpSpPr>
          <a:xfrm>
            <a:off x="-19052" y="19048"/>
            <a:ext cx="3944420" cy="10306052"/>
            <a:chOff x="-9526" y="9524"/>
            <a:chExt cx="1972210" cy="5153026"/>
          </a:xfrm>
        </p:grpSpPr>
        <p:sp>
          <p:nvSpPr>
            <p:cNvPr id="11" name="Rectangle 10"/>
            <p:cNvSpPr/>
            <p:nvPr/>
          </p:nvSpPr>
          <p:spPr>
            <a:xfrm>
              <a:off x="-9526" y="9524"/>
              <a:ext cx="1483618" cy="5143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2400">
                <a:solidFill>
                  <a:srgbClr val="FFFFFF"/>
                </a:solidFill>
                <a:latin typeface="Arial"/>
              </a:endParaRPr>
            </a:p>
          </p:txBody>
        </p:sp>
        <p:sp>
          <p:nvSpPr>
            <p:cNvPr id="12" name="Isosceles Triangle 11"/>
            <p:cNvSpPr/>
            <p:nvPr/>
          </p:nvSpPr>
          <p:spPr>
            <a:xfrm rot="5400000">
              <a:off x="1204037" y="1441629"/>
              <a:ext cx="1019175" cy="498118"/>
            </a:xfrm>
            <a:prstGeom prst="triangle">
              <a:avLst>
                <a:gd name="adj" fmla="val 418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a:solidFill>
                  <a:srgbClr val="FFFFFF"/>
                </a:solidFill>
                <a:latin typeface="Arial"/>
              </a:endParaRPr>
            </a:p>
          </p:txBody>
        </p:sp>
        <p:cxnSp>
          <p:nvCxnSpPr>
            <p:cNvPr id="15" name="Straight Connector 14"/>
            <p:cNvCxnSpPr>
              <a:stCxn id="12" idx="4"/>
            </p:cNvCxnSpPr>
            <p:nvPr/>
          </p:nvCxnSpPr>
          <p:spPr>
            <a:xfrm>
              <a:off x="1464566" y="2200276"/>
              <a:ext cx="9525" cy="2962274"/>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2" idx="2"/>
              <a:endCxn id="12" idx="0"/>
            </p:cNvCxnSpPr>
            <p:nvPr/>
          </p:nvCxnSpPr>
          <p:spPr>
            <a:xfrm>
              <a:off x="1464566" y="1181101"/>
              <a:ext cx="498118" cy="426729"/>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2" idx="0"/>
              <a:endCxn id="12" idx="4"/>
            </p:cNvCxnSpPr>
            <p:nvPr/>
          </p:nvCxnSpPr>
          <p:spPr>
            <a:xfrm flipH="1">
              <a:off x="1464566" y="1607830"/>
              <a:ext cx="498118" cy="592446"/>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endCxn id="12" idx="2"/>
            </p:cNvCxnSpPr>
            <p:nvPr/>
          </p:nvCxnSpPr>
          <p:spPr>
            <a:xfrm flipH="1">
              <a:off x="1464566" y="19050"/>
              <a:ext cx="9526" cy="1162051"/>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58036" y="1348085"/>
              <a:ext cx="1092607" cy="323166"/>
            </a:xfrm>
            <a:prstGeom prst="rect">
              <a:avLst/>
            </a:prstGeom>
            <a:noFill/>
          </p:spPr>
          <p:txBody>
            <a:bodyPr wrap="none" rtlCol="0">
              <a:spAutoFit/>
            </a:bodyPr>
            <a:lstStyle/>
            <a:p>
              <a:pPr defTabSz="1828800">
                <a:defRPr/>
              </a:pPr>
              <a:r>
                <a:rPr lang="en-US" altLang="zh-CN" b="1" dirty="0">
                  <a:solidFill>
                    <a:srgbClr val="FFFFFF"/>
                  </a:solidFill>
                  <a:latin typeface="Arial"/>
                </a:rPr>
                <a:t>Contents</a:t>
              </a:r>
              <a:endParaRPr lang="en-US" b="1" dirty="0">
                <a:solidFill>
                  <a:srgbClr val="FFFFFF"/>
                </a:solidFill>
                <a:latin typeface="Arial"/>
              </a:endParaRPr>
            </a:p>
          </p:txBody>
        </p:sp>
      </p:grpSp>
      <p:grpSp>
        <p:nvGrpSpPr>
          <p:cNvPr id="9" name="Group 8">
            <a:extLst>
              <a:ext uri="{FF2B5EF4-FFF2-40B4-BE49-F238E27FC236}">
                <a16:creationId xmlns:a16="http://schemas.microsoft.com/office/drawing/2014/main" id="{617852BD-52B8-4BAB-800C-5C94ECDD06A7}"/>
              </a:ext>
            </a:extLst>
          </p:cNvPr>
          <p:cNvGrpSpPr/>
          <p:nvPr/>
        </p:nvGrpSpPr>
        <p:grpSpPr>
          <a:xfrm>
            <a:off x="5171373" y="746758"/>
            <a:ext cx="10343982" cy="862012"/>
            <a:chOff x="2585686" y="373379"/>
            <a:chExt cx="5171991" cy="431006"/>
          </a:xfrm>
        </p:grpSpPr>
        <p:sp>
          <p:nvSpPr>
            <p:cNvPr id="48" name="Rounded Rectangle 47"/>
            <p:cNvSpPr/>
            <p:nvPr/>
          </p:nvSpPr>
          <p:spPr>
            <a:xfrm>
              <a:off x="2585686" y="373379"/>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01</a:t>
              </a:r>
              <a:endParaRPr lang="en-US" sz="2800" b="1" dirty="0">
                <a:solidFill>
                  <a:srgbClr val="FFFFFF"/>
                </a:solidFill>
                <a:latin typeface="Arial"/>
              </a:endParaRPr>
            </a:p>
          </p:txBody>
        </p:sp>
        <p:sp>
          <p:nvSpPr>
            <p:cNvPr id="54" name="Rectangle 53"/>
            <p:cNvSpPr/>
            <p:nvPr/>
          </p:nvSpPr>
          <p:spPr>
            <a:xfrm>
              <a:off x="3436776" y="424937"/>
              <a:ext cx="4320901" cy="292388"/>
            </a:xfrm>
            <a:prstGeom prst="rect">
              <a:avLst/>
            </a:prstGeom>
          </p:spPr>
          <p:txBody>
            <a:bodyPr wrap="square">
              <a:spAutoFit/>
            </a:bodyPr>
            <a:lstStyle/>
            <a:p>
              <a:pPr defTabSz="1828800"/>
              <a:r>
                <a:rPr lang="en-US" altLang="zh-CN" sz="3200" b="1" dirty="0">
                  <a:solidFill>
                    <a:schemeClr val="bg1">
                      <a:lumMod val="65000"/>
                    </a:schemeClr>
                  </a:solidFill>
                </a:rPr>
                <a:t>Automotive USB design challenge</a:t>
              </a:r>
            </a:p>
          </p:txBody>
        </p:sp>
      </p:grpSp>
      <p:sp>
        <p:nvSpPr>
          <p:cNvPr id="63" name="Rectangle 62"/>
          <p:cNvSpPr/>
          <p:nvPr/>
        </p:nvSpPr>
        <p:spPr>
          <a:xfrm>
            <a:off x="6563988" y="1995747"/>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bg1">
                  <a:lumMod val="65000"/>
                </a:schemeClr>
              </a:solidFill>
              <a:latin typeface="Arial"/>
            </a:endParaRPr>
          </a:p>
        </p:txBody>
      </p:sp>
      <p:sp>
        <p:nvSpPr>
          <p:cNvPr id="64" name="Rectangle 63"/>
          <p:cNvSpPr/>
          <p:nvPr/>
        </p:nvSpPr>
        <p:spPr>
          <a:xfrm>
            <a:off x="6563988" y="3415609"/>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tx1"/>
              </a:solidFill>
              <a:latin typeface="Arial"/>
            </a:endParaRPr>
          </a:p>
        </p:txBody>
      </p:sp>
      <p:sp>
        <p:nvSpPr>
          <p:cNvPr id="65" name="Rectangle 64"/>
          <p:cNvSpPr/>
          <p:nvPr/>
        </p:nvSpPr>
        <p:spPr>
          <a:xfrm>
            <a:off x="6563988" y="4835471"/>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bg1">
                  <a:lumMod val="65000"/>
                </a:schemeClr>
              </a:solidFill>
              <a:latin typeface="Arial"/>
            </a:endParaRPr>
          </a:p>
        </p:txBody>
      </p:sp>
      <p:sp>
        <p:nvSpPr>
          <p:cNvPr id="66" name="Rectangle 65"/>
          <p:cNvSpPr/>
          <p:nvPr/>
        </p:nvSpPr>
        <p:spPr>
          <a:xfrm>
            <a:off x="6563988" y="6255333"/>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bg1">
                  <a:lumMod val="65000"/>
                </a:schemeClr>
              </a:solidFill>
              <a:latin typeface="Arial"/>
            </a:endParaRPr>
          </a:p>
        </p:txBody>
      </p:sp>
      <p:grpSp>
        <p:nvGrpSpPr>
          <p:cNvPr id="10" name="Group 9">
            <a:extLst>
              <a:ext uri="{FF2B5EF4-FFF2-40B4-BE49-F238E27FC236}">
                <a16:creationId xmlns:a16="http://schemas.microsoft.com/office/drawing/2014/main" id="{3AD56FF4-64FC-442A-8FA3-842426228D8B}"/>
              </a:ext>
            </a:extLst>
          </p:cNvPr>
          <p:cNvGrpSpPr/>
          <p:nvPr/>
        </p:nvGrpSpPr>
        <p:grpSpPr>
          <a:xfrm>
            <a:off x="5171372" y="2320390"/>
            <a:ext cx="12484616" cy="862012"/>
            <a:chOff x="2585686" y="1160195"/>
            <a:chExt cx="6242308" cy="431006"/>
          </a:xfrm>
        </p:grpSpPr>
        <p:sp>
          <p:nvSpPr>
            <p:cNvPr id="55" name="Rectangle 54"/>
            <p:cNvSpPr/>
            <p:nvPr/>
          </p:nvSpPr>
          <p:spPr>
            <a:xfrm>
              <a:off x="3436776" y="1206421"/>
              <a:ext cx="5391218" cy="292388"/>
            </a:xfrm>
            <a:prstGeom prst="rect">
              <a:avLst/>
            </a:prstGeom>
          </p:spPr>
          <p:txBody>
            <a:bodyPr wrap="square">
              <a:spAutoFit/>
            </a:bodyPr>
            <a:lstStyle/>
            <a:p>
              <a:pPr defTabSz="1828800"/>
              <a:r>
                <a:rPr lang="en-US" sz="3200" b="1" dirty="0"/>
                <a:t>Excellent thermals confronting a warm environment</a:t>
              </a:r>
            </a:p>
          </p:txBody>
        </p:sp>
        <p:sp>
          <p:nvSpPr>
            <p:cNvPr id="69" name="Rounded Rectangle 68"/>
            <p:cNvSpPr/>
            <p:nvPr/>
          </p:nvSpPr>
          <p:spPr>
            <a:xfrm>
              <a:off x="2585686" y="1160195"/>
              <a:ext cx="431006" cy="431006"/>
            </a:xfrm>
            <a:prstGeom prst="roundRect">
              <a:avLst/>
            </a:prstGeom>
            <a:solidFill>
              <a:schemeClr val="accent3"/>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02</a:t>
              </a:r>
              <a:endParaRPr lang="en-US" sz="2800" b="1" dirty="0">
                <a:solidFill>
                  <a:srgbClr val="FFFFFF"/>
                </a:solidFill>
                <a:latin typeface="Arial"/>
              </a:endParaRPr>
            </a:p>
          </p:txBody>
        </p:sp>
      </p:grpSp>
      <p:grpSp>
        <p:nvGrpSpPr>
          <p:cNvPr id="13" name="Group 12">
            <a:extLst>
              <a:ext uri="{FF2B5EF4-FFF2-40B4-BE49-F238E27FC236}">
                <a16:creationId xmlns:a16="http://schemas.microsoft.com/office/drawing/2014/main" id="{5A41D288-3BA9-4544-B540-4A08512F41D5}"/>
              </a:ext>
            </a:extLst>
          </p:cNvPr>
          <p:cNvGrpSpPr/>
          <p:nvPr/>
        </p:nvGrpSpPr>
        <p:grpSpPr>
          <a:xfrm>
            <a:off x="5171372" y="3740253"/>
            <a:ext cx="5575356" cy="862012"/>
            <a:chOff x="2585686" y="1870126"/>
            <a:chExt cx="2787678" cy="431006"/>
          </a:xfrm>
        </p:grpSpPr>
        <p:sp>
          <p:nvSpPr>
            <p:cNvPr id="56" name="Rectangle 55"/>
            <p:cNvSpPr/>
            <p:nvPr/>
          </p:nvSpPr>
          <p:spPr>
            <a:xfrm>
              <a:off x="3436776" y="1916352"/>
              <a:ext cx="1936588" cy="292388"/>
            </a:xfrm>
            <a:prstGeom prst="rect">
              <a:avLst/>
            </a:prstGeom>
          </p:spPr>
          <p:txBody>
            <a:bodyPr wrap="none">
              <a:spAutoFit/>
            </a:bodyPr>
            <a:lstStyle/>
            <a:p>
              <a:pPr defTabSz="1828800"/>
              <a:r>
                <a:rPr lang="en-US" sz="3200" b="1" dirty="0">
                  <a:solidFill>
                    <a:schemeClr val="bg1">
                      <a:lumMod val="65000"/>
                    </a:schemeClr>
                  </a:solidFill>
                </a:rPr>
                <a:t>Small solution size</a:t>
              </a:r>
            </a:p>
          </p:txBody>
        </p:sp>
        <p:sp>
          <p:nvSpPr>
            <p:cNvPr id="70" name="Rounded Rectangle 69"/>
            <p:cNvSpPr/>
            <p:nvPr/>
          </p:nvSpPr>
          <p:spPr>
            <a:xfrm>
              <a:off x="2585686" y="1870126"/>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03</a:t>
              </a:r>
              <a:endParaRPr lang="en-US" sz="2800" b="1" dirty="0">
                <a:solidFill>
                  <a:srgbClr val="FFFFFF"/>
                </a:solidFill>
                <a:latin typeface="Arial"/>
              </a:endParaRPr>
            </a:p>
          </p:txBody>
        </p:sp>
      </p:grpSp>
      <p:grpSp>
        <p:nvGrpSpPr>
          <p:cNvPr id="14" name="Group 13">
            <a:extLst>
              <a:ext uri="{FF2B5EF4-FFF2-40B4-BE49-F238E27FC236}">
                <a16:creationId xmlns:a16="http://schemas.microsoft.com/office/drawing/2014/main" id="{0C98B656-0760-4F5F-A7D6-7F551F39BC72}"/>
              </a:ext>
            </a:extLst>
          </p:cNvPr>
          <p:cNvGrpSpPr/>
          <p:nvPr/>
        </p:nvGrpSpPr>
        <p:grpSpPr>
          <a:xfrm>
            <a:off x="5171373" y="5160115"/>
            <a:ext cx="10608784" cy="862012"/>
            <a:chOff x="2585686" y="2580057"/>
            <a:chExt cx="5304392" cy="431006"/>
          </a:xfrm>
        </p:grpSpPr>
        <p:sp>
          <p:nvSpPr>
            <p:cNvPr id="57" name="Rectangle 56"/>
            <p:cNvSpPr/>
            <p:nvPr/>
          </p:nvSpPr>
          <p:spPr>
            <a:xfrm>
              <a:off x="3438378" y="2626283"/>
              <a:ext cx="4451700" cy="292388"/>
            </a:xfrm>
            <a:prstGeom prst="rect">
              <a:avLst/>
            </a:prstGeom>
          </p:spPr>
          <p:txBody>
            <a:bodyPr wrap="none">
              <a:spAutoFit/>
            </a:bodyPr>
            <a:lstStyle/>
            <a:p>
              <a:pPr defTabSz="1828800"/>
              <a:r>
                <a:rPr lang="en-US" sz="3200" b="1" dirty="0">
                  <a:solidFill>
                    <a:schemeClr val="bg1">
                      <a:lumMod val="65000"/>
                    </a:schemeClr>
                  </a:solidFill>
                </a:rPr>
                <a:t>Compatibility for different charging schemes</a:t>
              </a:r>
            </a:p>
          </p:txBody>
        </p:sp>
        <p:sp>
          <p:nvSpPr>
            <p:cNvPr id="71" name="Rounded Rectangle 70"/>
            <p:cNvSpPr/>
            <p:nvPr/>
          </p:nvSpPr>
          <p:spPr>
            <a:xfrm>
              <a:off x="2585686" y="2580057"/>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04</a:t>
              </a:r>
              <a:endParaRPr lang="en-US" sz="2800" b="1" dirty="0">
                <a:solidFill>
                  <a:srgbClr val="FFFFFF"/>
                </a:solidFill>
                <a:latin typeface="Arial"/>
              </a:endParaRPr>
            </a:p>
          </p:txBody>
        </p:sp>
      </p:grpSp>
      <p:sp>
        <p:nvSpPr>
          <p:cNvPr id="29" name="Rectangle 28">
            <a:extLst>
              <a:ext uri="{FF2B5EF4-FFF2-40B4-BE49-F238E27FC236}">
                <a16:creationId xmlns:a16="http://schemas.microsoft.com/office/drawing/2014/main" id="{D5557DD7-FF5F-41D8-BC7A-5E3FED045732}"/>
              </a:ext>
            </a:extLst>
          </p:cNvPr>
          <p:cNvSpPr/>
          <p:nvPr/>
        </p:nvSpPr>
        <p:spPr>
          <a:xfrm>
            <a:off x="6563988" y="7675195"/>
            <a:ext cx="8146268" cy="91438"/>
          </a:xfrm>
          <a:prstGeom prst="rect">
            <a:avLst/>
          </a:prstGeom>
          <a:gradFill flip="none" rotWithShape="1">
            <a:gsLst>
              <a:gs pos="0">
                <a:schemeClr val="bg1">
                  <a:lumMod val="65000"/>
                  <a:alpha val="0"/>
                </a:schemeClr>
              </a:gs>
              <a:gs pos="50000">
                <a:schemeClr val="bg1">
                  <a:lumMod val="65000"/>
                </a:schemeClr>
              </a:gs>
              <a:gs pos="100000">
                <a:schemeClr val="bg1">
                  <a:lumMod val="65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bg1">
                  <a:lumMod val="65000"/>
                </a:schemeClr>
              </a:solidFill>
              <a:latin typeface="Arial"/>
            </a:endParaRPr>
          </a:p>
        </p:txBody>
      </p:sp>
      <p:grpSp>
        <p:nvGrpSpPr>
          <p:cNvPr id="45" name="Group 44">
            <a:extLst>
              <a:ext uri="{FF2B5EF4-FFF2-40B4-BE49-F238E27FC236}">
                <a16:creationId xmlns:a16="http://schemas.microsoft.com/office/drawing/2014/main" id="{9DAD6D82-EE46-4D94-9835-C7D89E144660}"/>
              </a:ext>
            </a:extLst>
          </p:cNvPr>
          <p:cNvGrpSpPr/>
          <p:nvPr/>
        </p:nvGrpSpPr>
        <p:grpSpPr>
          <a:xfrm>
            <a:off x="5174577" y="7999834"/>
            <a:ext cx="10195212" cy="862012"/>
            <a:chOff x="2587288" y="3999917"/>
            <a:chExt cx="5097606" cy="431006"/>
          </a:xfrm>
        </p:grpSpPr>
        <p:sp>
          <p:nvSpPr>
            <p:cNvPr id="46" name="Rectangle 45">
              <a:extLst>
                <a:ext uri="{FF2B5EF4-FFF2-40B4-BE49-F238E27FC236}">
                  <a16:creationId xmlns:a16="http://schemas.microsoft.com/office/drawing/2014/main" id="{97F5338E-11F7-4E74-A037-F828CA4A3ABA}"/>
                </a:ext>
              </a:extLst>
            </p:cNvPr>
            <p:cNvSpPr/>
            <p:nvPr/>
          </p:nvSpPr>
          <p:spPr>
            <a:xfrm>
              <a:off x="3438378" y="4030754"/>
              <a:ext cx="4246516" cy="292388"/>
            </a:xfrm>
            <a:prstGeom prst="rect">
              <a:avLst/>
            </a:prstGeom>
          </p:spPr>
          <p:txBody>
            <a:bodyPr wrap="none">
              <a:spAutoFit/>
            </a:bodyPr>
            <a:lstStyle/>
            <a:p>
              <a:pPr defTabSz="1828800"/>
              <a:r>
                <a:rPr lang="en-US" sz="3200" b="1" dirty="0">
                  <a:solidFill>
                    <a:schemeClr val="bg1">
                      <a:lumMod val="65000"/>
                    </a:schemeClr>
                  </a:solidFill>
                </a:rPr>
                <a:t>How to choose: automotive USB products </a:t>
              </a:r>
            </a:p>
          </p:txBody>
        </p:sp>
        <p:sp>
          <p:nvSpPr>
            <p:cNvPr id="47" name="Rounded Rectangle 71">
              <a:extLst>
                <a:ext uri="{FF2B5EF4-FFF2-40B4-BE49-F238E27FC236}">
                  <a16:creationId xmlns:a16="http://schemas.microsoft.com/office/drawing/2014/main" id="{17D98312-E153-4E36-9638-FC4935B1420F}"/>
                </a:ext>
              </a:extLst>
            </p:cNvPr>
            <p:cNvSpPr/>
            <p:nvPr/>
          </p:nvSpPr>
          <p:spPr>
            <a:xfrm>
              <a:off x="2587288" y="3999917"/>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06</a:t>
              </a:r>
              <a:endParaRPr lang="en-US" sz="2800" b="1" dirty="0">
                <a:solidFill>
                  <a:srgbClr val="FFFFFF"/>
                </a:solidFill>
                <a:latin typeface="Arial"/>
              </a:endParaRPr>
            </a:p>
          </p:txBody>
        </p:sp>
      </p:grpSp>
      <p:grpSp>
        <p:nvGrpSpPr>
          <p:cNvPr id="49" name="Group 48">
            <a:extLst>
              <a:ext uri="{FF2B5EF4-FFF2-40B4-BE49-F238E27FC236}">
                <a16:creationId xmlns:a16="http://schemas.microsoft.com/office/drawing/2014/main" id="{7830FF8A-326D-4B0E-AC0C-90B85CA4BAF6}"/>
              </a:ext>
            </a:extLst>
          </p:cNvPr>
          <p:cNvGrpSpPr/>
          <p:nvPr/>
        </p:nvGrpSpPr>
        <p:grpSpPr>
          <a:xfrm>
            <a:off x="5171373" y="6579977"/>
            <a:ext cx="5142546" cy="862012"/>
            <a:chOff x="2585686" y="3289988"/>
            <a:chExt cx="2571273" cy="431006"/>
          </a:xfrm>
        </p:grpSpPr>
        <p:sp>
          <p:nvSpPr>
            <p:cNvPr id="50" name="Rectangle 49">
              <a:extLst>
                <a:ext uri="{FF2B5EF4-FFF2-40B4-BE49-F238E27FC236}">
                  <a16:creationId xmlns:a16="http://schemas.microsoft.com/office/drawing/2014/main" id="{199F7C63-08C6-4E37-90AA-804A38D75813}"/>
                </a:ext>
              </a:extLst>
            </p:cNvPr>
            <p:cNvSpPr/>
            <p:nvPr/>
          </p:nvSpPr>
          <p:spPr>
            <a:xfrm>
              <a:off x="3436776" y="3336214"/>
              <a:ext cx="1720183" cy="292388"/>
            </a:xfrm>
            <a:prstGeom prst="rect">
              <a:avLst/>
            </a:prstGeom>
          </p:spPr>
          <p:txBody>
            <a:bodyPr wrap="none">
              <a:spAutoFit/>
            </a:bodyPr>
            <a:lstStyle/>
            <a:p>
              <a:pPr defTabSz="1828800"/>
              <a:r>
                <a:rPr lang="en-US" sz="3200" b="1" dirty="0">
                  <a:solidFill>
                    <a:schemeClr val="bg1">
                      <a:lumMod val="65000"/>
                    </a:schemeClr>
                  </a:solidFill>
                </a:rPr>
                <a:t>EMI optimization</a:t>
              </a:r>
            </a:p>
          </p:txBody>
        </p:sp>
        <p:sp>
          <p:nvSpPr>
            <p:cNvPr id="51" name="Rounded Rectangle 71">
              <a:extLst>
                <a:ext uri="{FF2B5EF4-FFF2-40B4-BE49-F238E27FC236}">
                  <a16:creationId xmlns:a16="http://schemas.microsoft.com/office/drawing/2014/main" id="{3FF5DDA9-2376-45D1-8894-F27DDB2FBE8D}"/>
                </a:ext>
              </a:extLst>
            </p:cNvPr>
            <p:cNvSpPr/>
            <p:nvPr/>
          </p:nvSpPr>
          <p:spPr>
            <a:xfrm>
              <a:off x="2585686" y="3289988"/>
              <a:ext cx="431006" cy="431006"/>
            </a:xfrm>
            <a:prstGeom prst="roundRect">
              <a:avLst/>
            </a:prstGeom>
            <a:solidFill>
              <a:schemeClr val="bg2"/>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r>
                <a:rPr lang="en-US" altLang="zh-CN" sz="2800" b="1" dirty="0">
                  <a:solidFill>
                    <a:srgbClr val="FFFFFF"/>
                  </a:solidFill>
                  <a:latin typeface="Arial"/>
                </a:rPr>
                <a:t>05</a:t>
              </a:r>
              <a:endParaRPr lang="en-US" sz="2800" b="1" dirty="0">
                <a:solidFill>
                  <a:srgbClr val="FFFFFF"/>
                </a:solidFill>
                <a:latin typeface="Arial"/>
              </a:endParaRPr>
            </a:p>
          </p:txBody>
        </p:sp>
      </p:grpSp>
    </p:spTree>
    <p:extLst>
      <p:ext uri="{BB962C8B-B14F-4D97-AF65-F5344CB8AC3E}">
        <p14:creationId xmlns:p14="http://schemas.microsoft.com/office/powerpoint/2010/main" val="34918832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685800" y="4040981"/>
            <a:ext cx="16916400" cy="2205038"/>
          </a:xfrm>
        </p:spPr>
        <p:txBody>
          <a:bodyPr/>
          <a:lstStyle/>
          <a:p>
            <a:pPr algn="ctr"/>
            <a:r>
              <a:rPr lang="en-US" sz="7200" dirty="0"/>
              <a:t>Q&amp;A</a:t>
            </a:r>
          </a:p>
        </p:txBody>
      </p:sp>
      <p:sp>
        <p:nvSpPr>
          <p:cNvPr id="4" name="Slide Number Placeholder 3"/>
          <p:cNvSpPr>
            <a:spLocks noGrp="1"/>
          </p:cNvSpPr>
          <p:nvPr>
            <p:ph type="sldNum" sz="quarter" idx="10"/>
          </p:nvPr>
        </p:nvSpPr>
        <p:spPr>
          <a:prstGeom prst="rect">
            <a:avLst/>
          </a:prstGeom>
        </p:spPr>
        <p:txBody>
          <a:bodyPr/>
          <a:lstStyle/>
          <a:p>
            <a:pPr>
              <a:defRPr/>
            </a:pPr>
            <a:fld id="{2B97888F-6AF7-4263-B69D-592D8C33BAC7}" type="slidenum">
              <a:rPr lang="en-US" smtClean="0">
                <a:solidFill>
                  <a:srgbClr val="000000"/>
                </a:solidFill>
              </a:rPr>
              <a:pPr>
                <a:defRPr/>
              </a:pPr>
              <a:t>50</a:t>
            </a:fld>
            <a:endParaRPr lang="en-US">
              <a:solidFill>
                <a:srgbClr val="000000"/>
              </a:solidFill>
            </a:endParaRPr>
          </a:p>
        </p:txBody>
      </p:sp>
    </p:spTree>
    <p:extLst>
      <p:ext uri="{BB962C8B-B14F-4D97-AF65-F5344CB8AC3E}">
        <p14:creationId xmlns:p14="http://schemas.microsoft.com/office/powerpoint/2010/main" val="134842657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B516498-DB8C-4E61-8BA8-95924E435474}"/>
              </a:ext>
            </a:extLst>
          </p:cNvPr>
          <p:cNvSpPr>
            <a:spLocks noGrp="1"/>
          </p:cNvSpPr>
          <p:nvPr>
            <p:ph type="sldNum" sz="quarter" idx="10"/>
          </p:nvPr>
        </p:nvSpPr>
        <p:spPr/>
        <p:txBody>
          <a:bodyPr/>
          <a:lstStyle/>
          <a:p>
            <a:pPr>
              <a:defRPr/>
            </a:pPr>
            <a:fld id="{F25CDD89-A07E-40F1-9058-B57F2D2FF968}" type="slidenum">
              <a:rPr lang="en-US" smtClean="0"/>
              <a:pPr>
                <a:defRPr/>
              </a:pPr>
              <a:t>51</a:t>
            </a:fld>
            <a:endParaRPr lang="en-US"/>
          </a:p>
        </p:txBody>
      </p:sp>
      <p:pic>
        <p:nvPicPr>
          <p:cNvPr id="6" name="Picture 5">
            <a:extLst>
              <a:ext uri="{FF2B5EF4-FFF2-40B4-BE49-F238E27FC236}">
                <a16:creationId xmlns:a16="http://schemas.microsoft.com/office/drawing/2014/main" id="{04D62E6C-6FC2-4CCD-AF7B-A7AA8BCAE7B2}"/>
              </a:ext>
            </a:extLst>
          </p:cNvPr>
          <p:cNvPicPr>
            <a:picLocks noChangeAspect="1"/>
          </p:cNvPicPr>
          <p:nvPr/>
        </p:nvPicPr>
        <p:blipFill>
          <a:blip r:embed="rId2"/>
          <a:stretch>
            <a:fillRect/>
          </a:stretch>
        </p:blipFill>
        <p:spPr>
          <a:xfrm>
            <a:off x="0" y="0"/>
            <a:ext cx="18288000" cy="10287000"/>
          </a:xfrm>
          <a:prstGeom prst="rect">
            <a:avLst/>
          </a:prstGeom>
        </p:spPr>
      </p:pic>
      <p:sp>
        <p:nvSpPr>
          <p:cNvPr id="2" name="Rectangle 1">
            <a:extLst>
              <a:ext uri="{FF2B5EF4-FFF2-40B4-BE49-F238E27FC236}">
                <a16:creationId xmlns:a16="http://schemas.microsoft.com/office/drawing/2014/main" id="{83973DC0-32F9-444B-ADF5-B8A96F9671C7}"/>
              </a:ext>
            </a:extLst>
          </p:cNvPr>
          <p:cNvSpPr/>
          <p:nvPr/>
        </p:nvSpPr>
        <p:spPr>
          <a:xfrm>
            <a:off x="17013304" y="29980"/>
            <a:ext cx="1250855" cy="400110"/>
          </a:xfrm>
          <a:prstGeom prst="rect">
            <a:avLst/>
          </a:prstGeom>
        </p:spPr>
        <p:txBody>
          <a:bodyPr wrap="none">
            <a:spAutoFit/>
          </a:bodyPr>
          <a:lstStyle/>
          <a:p>
            <a:r>
              <a:rPr lang="en-US" sz="2000" dirty="0">
                <a:solidFill>
                  <a:srgbClr val="000000"/>
                </a:solidFill>
                <a:latin typeface="arial" panose="020B0604020202020204" pitchFamily="34" charset="0"/>
              </a:rPr>
              <a:t>SLYP834</a:t>
            </a:r>
            <a:endParaRPr lang="en-US" sz="2000" dirty="0"/>
          </a:p>
        </p:txBody>
      </p:sp>
    </p:spTree>
    <p:extLst>
      <p:ext uri="{BB962C8B-B14F-4D97-AF65-F5344CB8AC3E}">
        <p14:creationId xmlns:p14="http://schemas.microsoft.com/office/powerpoint/2010/main" val="19880491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9052" y="19048"/>
            <a:ext cx="2967236" cy="10287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2400">
              <a:solidFill>
                <a:srgbClr val="FFFFFF"/>
              </a:solidFill>
              <a:latin typeface="Arial"/>
            </a:endParaRPr>
          </a:p>
        </p:txBody>
      </p:sp>
      <p:sp>
        <p:nvSpPr>
          <p:cNvPr id="12" name="Isosceles Triangle 11"/>
          <p:cNvSpPr/>
          <p:nvPr/>
        </p:nvSpPr>
        <p:spPr>
          <a:xfrm rot="5400000">
            <a:off x="2408075" y="2883258"/>
            <a:ext cx="2038350" cy="996236"/>
          </a:xfrm>
          <a:prstGeom prst="triangle">
            <a:avLst>
              <a:gd name="adj" fmla="val 4187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a:solidFill>
                <a:srgbClr val="FFFFFF"/>
              </a:solidFill>
              <a:latin typeface="Arial"/>
            </a:endParaRPr>
          </a:p>
        </p:txBody>
      </p:sp>
      <p:cxnSp>
        <p:nvCxnSpPr>
          <p:cNvPr id="15" name="Straight Connector 14"/>
          <p:cNvCxnSpPr>
            <a:stCxn id="12" idx="4"/>
          </p:cNvCxnSpPr>
          <p:nvPr/>
        </p:nvCxnSpPr>
        <p:spPr>
          <a:xfrm>
            <a:off x="2929133" y="4400552"/>
            <a:ext cx="19050" cy="5924548"/>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12" idx="2"/>
            <a:endCxn id="12" idx="0"/>
          </p:cNvCxnSpPr>
          <p:nvPr/>
        </p:nvCxnSpPr>
        <p:spPr>
          <a:xfrm>
            <a:off x="2929132" y="2362203"/>
            <a:ext cx="996236" cy="853458"/>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2" idx="0"/>
            <a:endCxn id="12" idx="4"/>
          </p:cNvCxnSpPr>
          <p:nvPr/>
        </p:nvCxnSpPr>
        <p:spPr>
          <a:xfrm flipH="1">
            <a:off x="2929132" y="3215660"/>
            <a:ext cx="996236" cy="1184892"/>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endCxn id="12" idx="2"/>
          </p:cNvCxnSpPr>
          <p:nvPr/>
        </p:nvCxnSpPr>
        <p:spPr>
          <a:xfrm flipH="1">
            <a:off x="2929132" y="38101"/>
            <a:ext cx="19052" cy="2324102"/>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86AAE58F-520E-4DA5-8AC4-E35836A5F92F}"/>
              </a:ext>
            </a:extLst>
          </p:cNvPr>
          <p:cNvGrpSpPr/>
          <p:nvPr/>
        </p:nvGrpSpPr>
        <p:grpSpPr>
          <a:xfrm>
            <a:off x="323481" y="495644"/>
            <a:ext cx="2605646" cy="3170528"/>
            <a:chOff x="158036" y="224486"/>
            <a:chExt cx="1302823" cy="1585264"/>
          </a:xfrm>
        </p:grpSpPr>
        <p:sp>
          <p:nvSpPr>
            <p:cNvPr id="27" name="TextBox 26"/>
            <p:cNvSpPr txBox="1"/>
            <p:nvPr/>
          </p:nvSpPr>
          <p:spPr>
            <a:xfrm>
              <a:off x="158036" y="1348085"/>
              <a:ext cx="1302823" cy="461665"/>
            </a:xfrm>
            <a:prstGeom prst="rect">
              <a:avLst/>
            </a:prstGeom>
            <a:noFill/>
          </p:spPr>
          <p:txBody>
            <a:bodyPr wrap="square" rtlCol="0">
              <a:spAutoFit/>
            </a:bodyPr>
            <a:lstStyle/>
            <a:p>
              <a:pPr defTabSz="1828800"/>
              <a:r>
                <a:rPr lang="en-US" altLang="zh-CN" sz="1800" b="1" dirty="0">
                  <a:solidFill>
                    <a:srgbClr val="FFFFFF"/>
                  </a:solidFill>
                </a:rPr>
                <a:t>Excellent thermals confronting a warm environment</a:t>
              </a:r>
            </a:p>
          </p:txBody>
        </p:sp>
        <p:sp>
          <p:nvSpPr>
            <p:cNvPr id="28" name="Rounded Rectangle 47">
              <a:extLst>
                <a:ext uri="{FF2B5EF4-FFF2-40B4-BE49-F238E27FC236}">
                  <a16:creationId xmlns:a16="http://schemas.microsoft.com/office/drawing/2014/main" id="{F9B2E62C-F826-4DAD-93A3-143C39351256}"/>
                </a:ext>
              </a:extLst>
            </p:cNvPr>
            <p:cNvSpPr/>
            <p:nvPr/>
          </p:nvSpPr>
          <p:spPr>
            <a:xfrm>
              <a:off x="297252" y="224486"/>
              <a:ext cx="874523" cy="874523"/>
            </a:xfrm>
            <a:prstGeom prst="roundRect">
              <a:avLst/>
            </a:prstGeom>
            <a:solidFill>
              <a:schemeClr val="accent3"/>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altLang="zh-CN" sz="8000" b="1" dirty="0">
                  <a:solidFill>
                    <a:srgbClr val="FFFFFF"/>
                  </a:solidFill>
                  <a:latin typeface="Arial"/>
                </a:rPr>
                <a:t>02</a:t>
              </a:r>
              <a:endParaRPr lang="en-US" sz="8000" b="1" dirty="0">
                <a:solidFill>
                  <a:srgbClr val="FFFFFF"/>
                </a:solidFill>
                <a:latin typeface="Arial"/>
              </a:endParaRPr>
            </a:p>
          </p:txBody>
        </p:sp>
      </p:grpSp>
      <p:sp>
        <p:nvSpPr>
          <p:cNvPr id="35" name="Rectangle 34">
            <a:extLst>
              <a:ext uri="{FF2B5EF4-FFF2-40B4-BE49-F238E27FC236}">
                <a16:creationId xmlns:a16="http://schemas.microsoft.com/office/drawing/2014/main" id="{5B7CE66D-F896-47A1-A0CE-189FCD826944}"/>
              </a:ext>
            </a:extLst>
          </p:cNvPr>
          <p:cNvSpPr/>
          <p:nvPr/>
        </p:nvSpPr>
        <p:spPr>
          <a:xfrm>
            <a:off x="6563988" y="2477745"/>
            <a:ext cx="8146268" cy="91438"/>
          </a:xfrm>
          <a:prstGeom prst="rect">
            <a:avLst/>
          </a:prstGeom>
          <a:gradFill flip="none" rotWithShape="1">
            <a:gsLst>
              <a:gs pos="0">
                <a:schemeClr val="accent3">
                  <a:lumMod val="60000"/>
                  <a:lumOff val="40000"/>
                  <a:alpha val="0"/>
                </a:schemeClr>
              </a:gs>
              <a:gs pos="50000">
                <a:schemeClr val="accent5">
                  <a:lumMod val="75000"/>
                </a:schemeClr>
              </a:gs>
              <a:gs pos="100000">
                <a:schemeClr val="accent3">
                  <a:lumMod val="60000"/>
                  <a:lumOff val="4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endParaRPr lang="en-US" sz="3200">
              <a:solidFill>
                <a:schemeClr val="tx1"/>
              </a:solidFill>
              <a:latin typeface="Arial"/>
            </a:endParaRPr>
          </a:p>
        </p:txBody>
      </p:sp>
      <p:sp>
        <p:nvSpPr>
          <p:cNvPr id="36" name="Rectangle 35">
            <a:extLst>
              <a:ext uri="{FF2B5EF4-FFF2-40B4-BE49-F238E27FC236}">
                <a16:creationId xmlns:a16="http://schemas.microsoft.com/office/drawing/2014/main" id="{C295182C-D117-4CD9-BDFD-DB300561EBDC}"/>
              </a:ext>
            </a:extLst>
          </p:cNvPr>
          <p:cNvSpPr/>
          <p:nvPr/>
        </p:nvSpPr>
        <p:spPr>
          <a:xfrm>
            <a:off x="6563988" y="4288711"/>
            <a:ext cx="8146268" cy="91438"/>
          </a:xfrm>
          <a:prstGeom prst="rect">
            <a:avLst/>
          </a:prstGeom>
          <a:gradFill flip="none" rotWithShape="1">
            <a:gsLst>
              <a:gs pos="0">
                <a:schemeClr val="accent3">
                  <a:lumMod val="60000"/>
                  <a:lumOff val="40000"/>
                  <a:alpha val="0"/>
                </a:schemeClr>
              </a:gs>
              <a:gs pos="50000">
                <a:schemeClr val="accent5">
                  <a:lumMod val="75000"/>
                </a:schemeClr>
              </a:gs>
              <a:gs pos="100000">
                <a:schemeClr val="accent3">
                  <a:lumMod val="60000"/>
                  <a:lumOff val="4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tx1"/>
              </a:solidFill>
              <a:latin typeface="Arial"/>
            </a:endParaRPr>
          </a:p>
        </p:txBody>
      </p:sp>
      <p:sp>
        <p:nvSpPr>
          <p:cNvPr id="37" name="Rectangle 36">
            <a:extLst>
              <a:ext uri="{FF2B5EF4-FFF2-40B4-BE49-F238E27FC236}">
                <a16:creationId xmlns:a16="http://schemas.microsoft.com/office/drawing/2014/main" id="{EEF49AFF-8A81-4AFC-858F-6FF8501D2889}"/>
              </a:ext>
            </a:extLst>
          </p:cNvPr>
          <p:cNvSpPr/>
          <p:nvPr/>
        </p:nvSpPr>
        <p:spPr>
          <a:xfrm>
            <a:off x="6563988" y="6099677"/>
            <a:ext cx="8146268" cy="91438"/>
          </a:xfrm>
          <a:prstGeom prst="rect">
            <a:avLst/>
          </a:prstGeom>
          <a:gradFill flip="none" rotWithShape="1">
            <a:gsLst>
              <a:gs pos="0">
                <a:schemeClr val="accent3">
                  <a:lumMod val="60000"/>
                  <a:lumOff val="40000"/>
                  <a:alpha val="0"/>
                </a:schemeClr>
              </a:gs>
              <a:gs pos="50000">
                <a:schemeClr val="accent5">
                  <a:lumMod val="75000"/>
                </a:schemeClr>
              </a:gs>
              <a:gs pos="100000">
                <a:schemeClr val="accent3">
                  <a:lumMod val="60000"/>
                  <a:lumOff val="4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endParaRPr lang="en-US" sz="3200">
              <a:solidFill>
                <a:schemeClr val="tx1"/>
              </a:solidFill>
              <a:latin typeface="Arial"/>
            </a:endParaRPr>
          </a:p>
        </p:txBody>
      </p:sp>
      <p:grpSp>
        <p:nvGrpSpPr>
          <p:cNvPr id="9" name="Group 8">
            <a:extLst>
              <a:ext uri="{FF2B5EF4-FFF2-40B4-BE49-F238E27FC236}">
                <a16:creationId xmlns:a16="http://schemas.microsoft.com/office/drawing/2014/main" id="{83AAAE17-256E-46F4-9258-4DF2DE97A887}"/>
              </a:ext>
            </a:extLst>
          </p:cNvPr>
          <p:cNvGrpSpPr/>
          <p:nvPr/>
        </p:nvGrpSpPr>
        <p:grpSpPr>
          <a:xfrm>
            <a:off x="5171373" y="2997941"/>
            <a:ext cx="10343982" cy="862012"/>
            <a:chOff x="2585686" y="1283467"/>
            <a:chExt cx="5171991" cy="431006"/>
          </a:xfrm>
        </p:grpSpPr>
        <p:sp>
          <p:nvSpPr>
            <p:cNvPr id="34" name="Rectangle 33">
              <a:extLst>
                <a:ext uri="{FF2B5EF4-FFF2-40B4-BE49-F238E27FC236}">
                  <a16:creationId xmlns:a16="http://schemas.microsoft.com/office/drawing/2014/main" id="{5A25A27B-729A-4EFD-85D4-FB17C56F5262}"/>
                </a:ext>
              </a:extLst>
            </p:cNvPr>
            <p:cNvSpPr/>
            <p:nvPr/>
          </p:nvSpPr>
          <p:spPr>
            <a:xfrm>
              <a:off x="3436776" y="1327608"/>
              <a:ext cx="4320901" cy="292388"/>
            </a:xfrm>
            <a:prstGeom prst="rect">
              <a:avLst/>
            </a:prstGeom>
          </p:spPr>
          <p:txBody>
            <a:bodyPr wrap="square">
              <a:spAutoFit/>
            </a:bodyPr>
            <a:lstStyle/>
            <a:p>
              <a:pPr defTabSz="1828800"/>
              <a:r>
                <a:rPr lang="en-US" altLang="zh-CN" sz="3200" b="1" dirty="0"/>
                <a:t>NTC smart thermal management</a:t>
              </a:r>
            </a:p>
          </p:txBody>
        </p:sp>
        <p:sp>
          <p:nvSpPr>
            <p:cNvPr id="41" name="Rounded Rectangle 68">
              <a:extLst>
                <a:ext uri="{FF2B5EF4-FFF2-40B4-BE49-F238E27FC236}">
                  <a16:creationId xmlns:a16="http://schemas.microsoft.com/office/drawing/2014/main" id="{5D9F7D06-A7B0-455B-BC19-3619F0007A98}"/>
                </a:ext>
              </a:extLst>
            </p:cNvPr>
            <p:cNvSpPr/>
            <p:nvPr/>
          </p:nvSpPr>
          <p:spPr>
            <a:xfrm>
              <a:off x="2585686" y="1283467"/>
              <a:ext cx="431006" cy="431006"/>
            </a:xfrm>
            <a:prstGeom prst="roundRect">
              <a:avLst/>
            </a:prstGeom>
            <a:solidFill>
              <a:schemeClr val="accent5">
                <a:lumMod val="75000"/>
              </a:schemeClr>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altLang="zh-CN" sz="2800" b="1" dirty="0">
                  <a:solidFill>
                    <a:srgbClr val="FFFFFF"/>
                  </a:solidFill>
                  <a:latin typeface="Arial"/>
                </a:rPr>
                <a:t>b.</a:t>
              </a:r>
              <a:endParaRPr lang="en-US" sz="2800" b="1" dirty="0">
                <a:solidFill>
                  <a:srgbClr val="FFFFFF"/>
                </a:solidFill>
                <a:latin typeface="Arial"/>
              </a:endParaRPr>
            </a:p>
          </p:txBody>
        </p:sp>
      </p:grpSp>
      <p:grpSp>
        <p:nvGrpSpPr>
          <p:cNvPr id="8" name="Group 7">
            <a:extLst>
              <a:ext uri="{FF2B5EF4-FFF2-40B4-BE49-F238E27FC236}">
                <a16:creationId xmlns:a16="http://schemas.microsoft.com/office/drawing/2014/main" id="{FF9D7778-FFF8-40EF-8D22-79491359B2EF}"/>
              </a:ext>
            </a:extLst>
          </p:cNvPr>
          <p:cNvGrpSpPr/>
          <p:nvPr/>
        </p:nvGrpSpPr>
        <p:grpSpPr>
          <a:xfrm>
            <a:off x="5171372" y="1186975"/>
            <a:ext cx="11791802" cy="862012"/>
            <a:chOff x="2585686" y="377984"/>
            <a:chExt cx="5895901" cy="431006"/>
          </a:xfrm>
        </p:grpSpPr>
        <p:sp>
          <p:nvSpPr>
            <p:cNvPr id="33" name="Rounded Rectangle 47">
              <a:extLst>
                <a:ext uri="{FF2B5EF4-FFF2-40B4-BE49-F238E27FC236}">
                  <a16:creationId xmlns:a16="http://schemas.microsoft.com/office/drawing/2014/main" id="{443C0B55-9EA9-4DF5-8F65-1EA6AA49A5FB}"/>
                </a:ext>
              </a:extLst>
            </p:cNvPr>
            <p:cNvSpPr/>
            <p:nvPr/>
          </p:nvSpPr>
          <p:spPr>
            <a:xfrm>
              <a:off x="2585686" y="377984"/>
              <a:ext cx="431006" cy="431006"/>
            </a:xfrm>
            <a:prstGeom prst="roundRect">
              <a:avLst/>
            </a:prstGeom>
            <a:solidFill>
              <a:schemeClr val="accent5">
                <a:lumMod val="75000"/>
              </a:schemeClr>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altLang="zh-CN" sz="2800" b="1" dirty="0">
                  <a:solidFill>
                    <a:srgbClr val="FFFFFF"/>
                  </a:solidFill>
                  <a:latin typeface="Arial"/>
                </a:rPr>
                <a:t>a.</a:t>
              </a:r>
              <a:endParaRPr lang="en-US" sz="2800" b="1" dirty="0">
                <a:solidFill>
                  <a:srgbClr val="FFFFFF"/>
                </a:solidFill>
                <a:latin typeface="Arial"/>
              </a:endParaRPr>
            </a:p>
          </p:txBody>
        </p:sp>
        <p:sp>
          <p:nvSpPr>
            <p:cNvPr id="43" name="Rectangle 42">
              <a:extLst>
                <a:ext uri="{FF2B5EF4-FFF2-40B4-BE49-F238E27FC236}">
                  <a16:creationId xmlns:a16="http://schemas.microsoft.com/office/drawing/2014/main" id="{2547D746-1D2D-4050-B9AD-7FBAC42CD36A}"/>
                </a:ext>
              </a:extLst>
            </p:cNvPr>
            <p:cNvSpPr/>
            <p:nvPr/>
          </p:nvSpPr>
          <p:spPr>
            <a:xfrm>
              <a:off x="3436776" y="430798"/>
              <a:ext cx="5044811" cy="292388"/>
            </a:xfrm>
            <a:prstGeom prst="rect">
              <a:avLst/>
            </a:prstGeom>
          </p:spPr>
          <p:txBody>
            <a:bodyPr wrap="none">
              <a:spAutoFit/>
            </a:bodyPr>
            <a:lstStyle/>
            <a:p>
              <a:pPr defTabSz="1828800"/>
              <a:r>
                <a:rPr lang="en-US" sz="3200" b="1" dirty="0" err="1"/>
                <a:t>HotRod</a:t>
              </a:r>
              <a:r>
                <a:rPr lang="en-US" sz="3200" b="1" baseline="30000" dirty="0" err="1"/>
                <a:t>TM</a:t>
              </a:r>
              <a:r>
                <a:rPr lang="en-US" sz="3200" b="1" dirty="0"/>
                <a:t> package contributes die heat dissipation</a:t>
              </a:r>
            </a:p>
          </p:txBody>
        </p:sp>
      </p:grpSp>
      <p:grpSp>
        <p:nvGrpSpPr>
          <p:cNvPr id="10" name="Group 9">
            <a:extLst>
              <a:ext uri="{FF2B5EF4-FFF2-40B4-BE49-F238E27FC236}">
                <a16:creationId xmlns:a16="http://schemas.microsoft.com/office/drawing/2014/main" id="{E5BC8466-F9D7-41D9-AF69-F099E63DE279}"/>
              </a:ext>
            </a:extLst>
          </p:cNvPr>
          <p:cNvGrpSpPr/>
          <p:nvPr/>
        </p:nvGrpSpPr>
        <p:grpSpPr>
          <a:xfrm>
            <a:off x="5171372" y="4808906"/>
            <a:ext cx="10846180" cy="862012"/>
            <a:chOff x="2585686" y="2188950"/>
            <a:chExt cx="5423090" cy="431006"/>
          </a:xfrm>
        </p:grpSpPr>
        <p:sp>
          <p:nvSpPr>
            <p:cNvPr id="40" name="Rectangle 39">
              <a:extLst>
                <a:ext uri="{FF2B5EF4-FFF2-40B4-BE49-F238E27FC236}">
                  <a16:creationId xmlns:a16="http://schemas.microsoft.com/office/drawing/2014/main" id="{ED2EE075-DF7A-4831-AAB0-8D439797C021}"/>
                </a:ext>
              </a:extLst>
            </p:cNvPr>
            <p:cNvSpPr/>
            <p:nvPr/>
          </p:nvSpPr>
          <p:spPr>
            <a:xfrm>
              <a:off x="3436776" y="2235176"/>
              <a:ext cx="4572000" cy="292388"/>
            </a:xfrm>
            <a:prstGeom prst="rect">
              <a:avLst/>
            </a:prstGeom>
          </p:spPr>
          <p:txBody>
            <a:bodyPr>
              <a:spAutoFit/>
            </a:bodyPr>
            <a:lstStyle/>
            <a:p>
              <a:pPr defTabSz="1828800"/>
              <a:r>
                <a:rPr lang="en-US" altLang="zh-CN" sz="3200" b="1" dirty="0"/>
                <a:t>Good thermals with high efficiency</a:t>
              </a:r>
              <a:endParaRPr lang="en-US" sz="3200" b="1" dirty="0"/>
            </a:p>
          </p:txBody>
        </p:sp>
        <p:sp>
          <p:nvSpPr>
            <p:cNvPr id="44" name="Rounded Rectangle 69">
              <a:extLst>
                <a:ext uri="{FF2B5EF4-FFF2-40B4-BE49-F238E27FC236}">
                  <a16:creationId xmlns:a16="http://schemas.microsoft.com/office/drawing/2014/main" id="{152C394C-F611-4134-A003-0FF37D16BEE0}"/>
                </a:ext>
              </a:extLst>
            </p:cNvPr>
            <p:cNvSpPr/>
            <p:nvPr/>
          </p:nvSpPr>
          <p:spPr>
            <a:xfrm>
              <a:off x="2585686" y="2188950"/>
              <a:ext cx="431006" cy="431006"/>
            </a:xfrm>
            <a:prstGeom prst="roundRect">
              <a:avLst/>
            </a:prstGeom>
            <a:solidFill>
              <a:schemeClr val="accent5">
                <a:lumMod val="75000"/>
              </a:schemeClr>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sz="2800" b="1" dirty="0">
                  <a:solidFill>
                    <a:srgbClr val="FFFFFF"/>
                  </a:solidFill>
                  <a:latin typeface="Arial"/>
                </a:rPr>
                <a:t>c.</a:t>
              </a:r>
            </a:p>
          </p:txBody>
        </p:sp>
      </p:grpSp>
      <p:grpSp>
        <p:nvGrpSpPr>
          <p:cNvPr id="13" name="Group 12">
            <a:extLst>
              <a:ext uri="{FF2B5EF4-FFF2-40B4-BE49-F238E27FC236}">
                <a16:creationId xmlns:a16="http://schemas.microsoft.com/office/drawing/2014/main" id="{6A7B2DB7-3C8A-44EB-97E5-F9403C1EC24F}"/>
              </a:ext>
            </a:extLst>
          </p:cNvPr>
          <p:cNvGrpSpPr/>
          <p:nvPr/>
        </p:nvGrpSpPr>
        <p:grpSpPr>
          <a:xfrm>
            <a:off x="5171373" y="6619873"/>
            <a:ext cx="7373926" cy="862012"/>
            <a:chOff x="2585686" y="3094433"/>
            <a:chExt cx="3686963" cy="431006"/>
          </a:xfrm>
        </p:grpSpPr>
        <p:sp>
          <p:nvSpPr>
            <p:cNvPr id="46" name="Rectangle 45">
              <a:extLst>
                <a:ext uri="{FF2B5EF4-FFF2-40B4-BE49-F238E27FC236}">
                  <a16:creationId xmlns:a16="http://schemas.microsoft.com/office/drawing/2014/main" id="{2BD0515F-E08D-4C0B-9073-CE20FDBE776B}"/>
                </a:ext>
              </a:extLst>
            </p:cNvPr>
            <p:cNvSpPr/>
            <p:nvPr/>
          </p:nvSpPr>
          <p:spPr>
            <a:xfrm>
              <a:off x="3436776" y="3156107"/>
              <a:ext cx="2835873" cy="292388"/>
            </a:xfrm>
            <a:prstGeom prst="rect">
              <a:avLst/>
            </a:prstGeom>
          </p:spPr>
          <p:txBody>
            <a:bodyPr wrap="none">
              <a:spAutoFit/>
            </a:bodyPr>
            <a:lstStyle/>
            <a:p>
              <a:pPr defTabSz="1828800"/>
              <a:r>
                <a:rPr lang="en-US" sz="3200" b="1" dirty="0"/>
                <a:t>Real-life</a:t>
              </a:r>
              <a:r>
                <a:rPr lang="en-US" altLang="zh-CN" sz="3200" b="1" dirty="0"/>
                <a:t> </a:t>
              </a:r>
              <a:r>
                <a:rPr lang="en-US" sz="3200" b="1" dirty="0"/>
                <a:t>thermal test results</a:t>
              </a:r>
            </a:p>
          </p:txBody>
        </p:sp>
        <p:sp>
          <p:nvSpPr>
            <p:cNvPr id="47" name="Rounded Rectangle 70">
              <a:extLst>
                <a:ext uri="{FF2B5EF4-FFF2-40B4-BE49-F238E27FC236}">
                  <a16:creationId xmlns:a16="http://schemas.microsoft.com/office/drawing/2014/main" id="{E9C71E9A-425E-4B46-B5AB-06A58D09D315}"/>
                </a:ext>
              </a:extLst>
            </p:cNvPr>
            <p:cNvSpPr/>
            <p:nvPr/>
          </p:nvSpPr>
          <p:spPr>
            <a:xfrm>
              <a:off x="2585686" y="3094433"/>
              <a:ext cx="431006" cy="431006"/>
            </a:xfrm>
            <a:prstGeom prst="roundRect">
              <a:avLst/>
            </a:prstGeom>
            <a:solidFill>
              <a:schemeClr val="accent5">
                <a:lumMod val="75000"/>
              </a:schemeClr>
            </a:solidFill>
            <a:ln w="317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828800">
                <a:defRPr/>
              </a:pPr>
              <a:r>
                <a:rPr lang="en-US" altLang="zh-CN" sz="2800" b="1" dirty="0">
                  <a:solidFill>
                    <a:srgbClr val="FFFFFF"/>
                  </a:solidFill>
                  <a:latin typeface="Arial"/>
                </a:rPr>
                <a:t>d.</a:t>
              </a:r>
              <a:endParaRPr lang="en-US" sz="2800" b="1" dirty="0">
                <a:solidFill>
                  <a:srgbClr val="FFFFFF"/>
                </a:solidFill>
                <a:latin typeface="Arial"/>
              </a:endParaRPr>
            </a:p>
          </p:txBody>
        </p:sp>
      </p:grpSp>
    </p:spTree>
    <p:extLst>
      <p:ext uri="{BB962C8B-B14F-4D97-AF65-F5344CB8AC3E}">
        <p14:creationId xmlns:p14="http://schemas.microsoft.com/office/powerpoint/2010/main" val="5649777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6275" y="233034"/>
            <a:ext cx="16441064" cy="1222376"/>
          </a:xfrm>
        </p:spPr>
        <p:txBody>
          <a:bodyPr/>
          <a:lstStyle/>
          <a:p>
            <a:r>
              <a:rPr lang="en-US" dirty="0"/>
              <a:t>Achieving good thermals with VQFN-HR</a:t>
            </a:r>
          </a:p>
        </p:txBody>
      </p:sp>
      <p:sp>
        <p:nvSpPr>
          <p:cNvPr id="3" name="Slide Number Placeholder 2"/>
          <p:cNvSpPr>
            <a:spLocks noGrp="1"/>
          </p:cNvSpPr>
          <p:nvPr>
            <p:ph type="sldNum" sz="quarter" idx="10"/>
          </p:nvPr>
        </p:nvSpPr>
        <p:spPr/>
        <p:txBody>
          <a:bodyPr/>
          <a:lstStyle/>
          <a:p>
            <a:pPr defTabSz="1371272" fontAlgn="base">
              <a:spcBef>
                <a:spcPct val="0"/>
              </a:spcBef>
              <a:spcAft>
                <a:spcPct val="0"/>
              </a:spcAft>
              <a:defRPr/>
            </a:pPr>
            <a:fld id="{00C9E872-E0BB-4469-A3CE-4B2AA192E6E7}" type="slidenum">
              <a:rPr lang="en-US" smtClean="0">
                <a:solidFill>
                  <a:srgbClr val="000000"/>
                </a:solidFill>
              </a:rPr>
              <a:pPr defTabSz="1371272" fontAlgn="base">
                <a:spcBef>
                  <a:spcPct val="0"/>
                </a:spcBef>
                <a:spcAft>
                  <a:spcPct val="0"/>
                </a:spcAft>
                <a:defRPr/>
              </a:pPr>
              <a:t>7</a:t>
            </a:fld>
            <a:endParaRPr lang="en-US" dirty="0">
              <a:solidFill>
                <a:srgbClr val="000000"/>
              </a:solidFill>
            </a:endParaRPr>
          </a:p>
        </p:txBody>
      </p:sp>
      <p:sp>
        <p:nvSpPr>
          <p:cNvPr id="6" name="Content Placeholder 2"/>
          <p:cNvSpPr txBox="1">
            <a:spLocks/>
          </p:cNvSpPr>
          <p:nvPr/>
        </p:nvSpPr>
        <p:spPr>
          <a:xfrm>
            <a:off x="676275" y="1551817"/>
            <a:ext cx="16935450" cy="7418898"/>
          </a:xfrm>
          <a:prstGeom prst="rect">
            <a:avLst/>
          </a:prstGeom>
        </p:spPr>
        <p:txBody>
          <a:bodyPr/>
          <a:lstStyle>
            <a:lvl1pPr marL="170220" indent="-170220" algn="l" rtl="0" eaLnBrk="0" fontAlgn="base" hangingPunct="0">
              <a:spcBef>
                <a:spcPts val="600"/>
              </a:spcBef>
              <a:spcAft>
                <a:spcPct val="0"/>
              </a:spcAft>
              <a:buChar char="•"/>
              <a:defRPr sz="1500">
                <a:solidFill>
                  <a:schemeClr val="tx1"/>
                </a:solidFill>
                <a:latin typeface="+mn-lt"/>
                <a:ea typeface="+mn-ea"/>
                <a:cs typeface="+mn-cs"/>
              </a:defRPr>
            </a:lvl1pPr>
            <a:lvl2pPr marL="430902" indent="-174980" algn="l" rtl="0" eaLnBrk="0" fontAlgn="base" hangingPunct="0">
              <a:spcBef>
                <a:spcPct val="20000"/>
              </a:spcBef>
              <a:spcAft>
                <a:spcPct val="0"/>
              </a:spcAft>
              <a:buChar char="–"/>
              <a:defRPr>
                <a:solidFill>
                  <a:schemeClr val="tx1"/>
                </a:solidFill>
                <a:latin typeface="+mn-lt"/>
              </a:defRPr>
            </a:lvl2pPr>
            <a:lvl3pPr marL="640404" indent="-123795" algn="l" rtl="0" eaLnBrk="0" fontAlgn="base" hangingPunct="0">
              <a:spcBef>
                <a:spcPct val="15000"/>
              </a:spcBef>
              <a:spcAft>
                <a:spcPct val="0"/>
              </a:spcAft>
              <a:buChar char="•"/>
              <a:defRPr>
                <a:solidFill>
                  <a:schemeClr val="tx1"/>
                </a:solidFill>
                <a:latin typeface="+mn-lt"/>
              </a:defRPr>
            </a:lvl3pPr>
            <a:lvl4pPr marL="901088" indent="-174980" algn="l" rtl="0" eaLnBrk="0" fontAlgn="base" hangingPunct="0">
              <a:spcBef>
                <a:spcPct val="5000"/>
              </a:spcBef>
              <a:spcAft>
                <a:spcPct val="0"/>
              </a:spcAft>
              <a:buChar char="–"/>
              <a:defRPr>
                <a:solidFill>
                  <a:schemeClr val="tx1"/>
                </a:solidFill>
                <a:latin typeface="+mn-lt"/>
              </a:defRPr>
            </a:lvl4pPr>
            <a:lvl5pPr marL="1116536" indent="-129749" algn="l" rtl="0" eaLnBrk="0" fontAlgn="base" hangingPunct="0">
              <a:spcBef>
                <a:spcPct val="0"/>
              </a:spcBef>
              <a:spcAft>
                <a:spcPct val="0"/>
              </a:spcAft>
              <a:buChar char="»"/>
              <a:defRPr>
                <a:solidFill>
                  <a:schemeClr val="tx1"/>
                </a:solidFill>
                <a:latin typeface="+mn-lt"/>
              </a:defRPr>
            </a:lvl5pPr>
            <a:lvl6pPr marL="1459355" indent="-129749" algn="l" rtl="0" fontAlgn="base">
              <a:spcBef>
                <a:spcPct val="0"/>
              </a:spcBef>
              <a:spcAft>
                <a:spcPct val="0"/>
              </a:spcAft>
              <a:buChar char="»"/>
              <a:defRPr sz="1200">
                <a:solidFill>
                  <a:schemeClr val="tx1"/>
                </a:solidFill>
                <a:latin typeface="+mn-lt"/>
              </a:defRPr>
            </a:lvl6pPr>
            <a:lvl7pPr marL="1802174" indent="-129749" algn="l" rtl="0" fontAlgn="base">
              <a:spcBef>
                <a:spcPct val="0"/>
              </a:spcBef>
              <a:spcAft>
                <a:spcPct val="0"/>
              </a:spcAft>
              <a:buChar char="»"/>
              <a:defRPr sz="1200">
                <a:solidFill>
                  <a:schemeClr val="tx1"/>
                </a:solidFill>
                <a:latin typeface="+mn-lt"/>
              </a:defRPr>
            </a:lvl7pPr>
            <a:lvl8pPr marL="2144993" indent="-129749" algn="l" rtl="0" fontAlgn="base">
              <a:spcBef>
                <a:spcPct val="0"/>
              </a:spcBef>
              <a:spcAft>
                <a:spcPct val="0"/>
              </a:spcAft>
              <a:buChar char="»"/>
              <a:defRPr sz="1200">
                <a:solidFill>
                  <a:schemeClr val="tx1"/>
                </a:solidFill>
                <a:latin typeface="+mn-lt"/>
              </a:defRPr>
            </a:lvl8pPr>
            <a:lvl9pPr marL="2487806" indent="-129749" algn="l" rtl="0" fontAlgn="base">
              <a:spcBef>
                <a:spcPct val="0"/>
              </a:spcBef>
              <a:spcAft>
                <a:spcPct val="0"/>
              </a:spcAft>
              <a:buChar char="»"/>
              <a:defRPr sz="1200">
                <a:solidFill>
                  <a:schemeClr val="tx1"/>
                </a:solidFill>
                <a:latin typeface="+mn-lt"/>
              </a:defRPr>
            </a:lvl9pPr>
          </a:lstStyle>
          <a:p>
            <a:pPr defTabSz="1828800"/>
            <a:r>
              <a:rPr lang="en-US" sz="3000" kern="0" dirty="0"/>
              <a:t>Good heat conduction through pin, wide copper planes</a:t>
            </a:r>
          </a:p>
        </p:txBody>
      </p:sp>
      <p:pic>
        <p:nvPicPr>
          <p:cNvPr id="8"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51231" y="2127754"/>
            <a:ext cx="7502514" cy="47505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22"/>
          <p:cNvSpPr txBox="1">
            <a:spLocks noChangeArrowheads="1"/>
          </p:cNvSpPr>
          <p:nvPr/>
        </p:nvSpPr>
        <p:spPr bwMode="auto">
          <a:xfrm>
            <a:off x="8588692" y="2128076"/>
            <a:ext cx="9458336" cy="4786308"/>
          </a:xfrm>
          <a:prstGeom prst="rect">
            <a:avLst/>
          </a:prstGeom>
          <a:noFill/>
          <a:ln w="9525" algn="ctr">
            <a:noFill/>
            <a:miter lim="800000"/>
            <a:headEnd/>
            <a:tailEnd/>
          </a:ln>
        </p:spPr>
        <p:txBody>
          <a:bodyPr vert="horz" wrap="square" lIns="152358" tIns="76176" rIns="152358" bIns="76176" numCol="1" anchor="t" anchorCtr="0" compatLnSpc="1">
            <a:prstTxWarp prst="textNoShape">
              <a:avLst/>
            </a:prstTxWarp>
          </a:bodyPr>
          <a:lstStyle>
            <a:lvl1pPr marL="189124" indent="-189124" algn="l" rtl="0" eaLnBrk="0" fontAlgn="base" hangingPunct="0">
              <a:spcBef>
                <a:spcPts val="667"/>
              </a:spcBef>
              <a:spcAft>
                <a:spcPct val="0"/>
              </a:spcAft>
              <a:buChar char="•"/>
              <a:defRPr sz="1800">
                <a:solidFill>
                  <a:schemeClr val="tx1"/>
                </a:solidFill>
                <a:latin typeface="+mn-lt"/>
                <a:ea typeface="+mn-ea"/>
                <a:cs typeface="+mn-cs"/>
              </a:defRPr>
            </a:lvl1pPr>
            <a:lvl2pPr marL="478763" indent="-194416" algn="l" rtl="0" eaLnBrk="0" fontAlgn="base" hangingPunct="0">
              <a:spcBef>
                <a:spcPct val="20000"/>
              </a:spcBef>
              <a:spcAft>
                <a:spcPct val="0"/>
              </a:spcAft>
              <a:buChar char="–"/>
              <a:defRPr sz="1600">
                <a:solidFill>
                  <a:schemeClr val="tx1"/>
                </a:solidFill>
                <a:latin typeface="+mn-lt"/>
              </a:defRPr>
            </a:lvl2pPr>
            <a:lvl3pPr marL="711530" indent="-137548" algn="l" rtl="0" eaLnBrk="0" fontAlgn="base" hangingPunct="0">
              <a:spcBef>
                <a:spcPct val="15000"/>
              </a:spcBef>
              <a:spcAft>
                <a:spcPct val="0"/>
              </a:spcAft>
              <a:buChar char="•"/>
              <a:defRPr sz="1500">
                <a:solidFill>
                  <a:schemeClr val="tx1"/>
                </a:solidFill>
                <a:latin typeface="+mn-lt"/>
              </a:defRPr>
            </a:lvl3pPr>
            <a:lvl4pPr marL="1001168" indent="-194416" algn="l" rtl="0" eaLnBrk="0" fontAlgn="base" hangingPunct="0">
              <a:spcBef>
                <a:spcPct val="5000"/>
              </a:spcBef>
              <a:spcAft>
                <a:spcPct val="0"/>
              </a:spcAft>
              <a:buChar char="–"/>
              <a:defRPr sz="1500">
                <a:solidFill>
                  <a:schemeClr val="tx1"/>
                </a:solidFill>
                <a:latin typeface="+mn-lt"/>
              </a:defRPr>
            </a:lvl4pPr>
            <a:lvl5pPr marL="1240546" indent="-144163" algn="l" rtl="0" eaLnBrk="0" fontAlgn="base" hangingPunct="0">
              <a:spcBef>
                <a:spcPct val="0"/>
              </a:spcBef>
              <a:spcAft>
                <a:spcPct val="0"/>
              </a:spcAft>
              <a:buChar char="»"/>
              <a:defRPr sz="1500">
                <a:solidFill>
                  <a:schemeClr val="tx1"/>
                </a:solidFill>
                <a:latin typeface="+mn-lt"/>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a:lstStyle>
          <a:p>
            <a:pPr marL="0" indent="0" defTabSz="1828800" eaLnBrk="1" hangingPunct="1">
              <a:buNone/>
            </a:pPr>
            <a:r>
              <a:rPr lang="en-US" altLang="en-US" sz="3000" b="1" kern="0" dirty="0">
                <a:ea typeface="+mj-ea"/>
                <a:cs typeface="+mj-cs"/>
              </a:rPr>
              <a:t>Thermal path for </a:t>
            </a:r>
            <a:r>
              <a:rPr lang="en-US" altLang="en-US" sz="3000" b="1" kern="0" dirty="0" err="1">
                <a:ea typeface="+mj-ea"/>
                <a:cs typeface="+mj-cs"/>
              </a:rPr>
              <a:t>HotRod</a:t>
            </a:r>
            <a:r>
              <a:rPr lang="en-US" altLang="en-US" sz="3000" b="1" kern="0" dirty="0">
                <a:ea typeface="+mj-ea"/>
                <a:cs typeface="+mj-cs"/>
              </a:rPr>
              <a:t>™</a:t>
            </a:r>
            <a:endParaRPr lang="en-US" altLang="en-US" sz="3000" b="1" kern="0" dirty="0">
              <a:latin typeface="Arial"/>
            </a:endParaRPr>
          </a:p>
          <a:p>
            <a:pPr marL="378248" indent="-378248" defTabSz="1828800" eaLnBrk="1" hangingPunct="1">
              <a:spcBef>
                <a:spcPts val="1334"/>
              </a:spcBef>
              <a:defRPr/>
            </a:pPr>
            <a:r>
              <a:rPr lang="en-US" altLang="en-US" sz="3000" b="1" kern="0" dirty="0">
                <a:solidFill>
                  <a:srgbClr val="000000"/>
                </a:solidFill>
                <a:latin typeface="Arial"/>
              </a:rPr>
              <a:t>Flipped die on lead frame (</a:t>
            </a:r>
            <a:r>
              <a:rPr lang="en-US" altLang="en-US" sz="3000" b="1" kern="0" dirty="0" err="1">
                <a:solidFill>
                  <a:srgbClr val="000000"/>
                </a:solidFill>
                <a:latin typeface="Arial"/>
              </a:rPr>
              <a:t>HotRod</a:t>
            </a:r>
            <a:r>
              <a:rPr lang="en-US" altLang="en-US" sz="3000" b="1" kern="0" dirty="0">
                <a:solidFill>
                  <a:srgbClr val="000000"/>
                </a:solidFill>
                <a:latin typeface="Arial"/>
              </a:rPr>
              <a:t>™)</a:t>
            </a:r>
          </a:p>
          <a:p>
            <a:pPr marL="378248" indent="-378248" defTabSz="1828800" eaLnBrk="1" hangingPunct="1">
              <a:spcBef>
                <a:spcPts val="1334"/>
              </a:spcBef>
              <a:defRPr/>
            </a:pPr>
            <a:r>
              <a:rPr lang="en-US" altLang="en-US" sz="3000" b="1" kern="0" dirty="0">
                <a:solidFill>
                  <a:srgbClr val="000000"/>
                </a:solidFill>
                <a:latin typeface="Arial"/>
              </a:rPr>
              <a:t>Thermal design for these packages</a:t>
            </a:r>
          </a:p>
          <a:p>
            <a:pPr marL="1423060" lvl="2" indent="-275096" defTabSz="1828800" eaLnBrk="1" hangingPunct="1">
              <a:defRPr/>
            </a:pPr>
            <a:r>
              <a:rPr lang="en-US" altLang="en-US" sz="2600" kern="0" dirty="0">
                <a:solidFill>
                  <a:srgbClr val="000000"/>
                </a:solidFill>
                <a:latin typeface="Arial"/>
              </a:rPr>
              <a:t>Large pads connected to power devices are essential to distribute heat.</a:t>
            </a:r>
          </a:p>
          <a:p>
            <a:pPr marL="1423060" lvl="2" indent="-275096" defTabSz="1828800" eaLnBrk="1" hangingPunct="1">
              <a:defRPr/>
            </a:pPr>
            <a:r>
              <a:rPr lang="en-US" altLang="en-US" sz="2600" kern="0" dirty="0">
                <a:solidFill>
                  <a:srgbClr val="000000"/>
                </a:solidFill>
                <a:latin typeface="Arial"/>
              </a:rPr>
              <a:t>Most of heat is through large pads because of metal routing but pins can also distribute heat </a:t>
            </a:r>
          </a:p>
          <a:p>
            <a:pPr marL="2481092" lvl="4" indent="-288326" defTabSz="1828800" eaLnBrk="1" hangingPunct="1">
              <a:defRPr/>
            </a:pPr>
            <a:r>
              <a:rPr lang="en-US" altLang="en-US" sz="2600" kern="0" dirty="0">
                <a:solidFill>
                  <a:srgbClr val="000000"/>
                </a:solidFill>
                <a:latin typeface="Arial"/>
              </a:rPr>
              <a:t>PGND, GND, SW: most effective</a:t>
            </a:r>
          </a:p>
          <a:p>
            <a:pPr marL="2002336" lvl="3" indent="-388832" defTabSz="1828800" eaLnBrk="1" hangingPunct="1">
              <a:defRPr/>
            </a:pPr>
            <a:endParaRPr lang="en-US" altLang="en-US" sz="2600" kern="0" dirty="0">
              <a:solidFill>
                <a:srgbClr val="000000"/>
              </a:solidFill>
              <a:latin typeface="Arial"/>
            </a:endParaRPr>
          </a:p>
          <a:p>
            <a:pPr marL="1031874" lvl="2" indent="0" defTabSz="1828800" eaLnBrk="1" hangingPunct="1">
              <a:buNone/>
              <a:defRPr/>
            </a:pPr>
            <a:endParaRPr lang="en-US" altLang="en-US" sz="2600" kern="0" dirty="0">
              <a:solidFill>
                <a:srgbClr val="000000"/>
              </a:solidFill>
              <a:latin typeface="Arial"/>
            </a:endParaRPr>
          </a:p>
        </p:txBody>
      </p:sp>
      <p:sp>
        <p:nvSpPr>
          <p:cNvPr id="10" name="Rectangle 27"/>
          <p:cNvSpPr>
            <a:spLocks noChangeArrowheads="1"/>
          </p:cNvSpPr>
          <p:nvPr/>
        </p:nvSpPr>
        <p:spPr bwMode="auto">
          <a:xfrm>
            <a:off x="8161723" y="7058927"/>
            <a:ext cx="5156134" cy="1123950"/>
          </a:xfrm>
          <a:prstGeom prst="rect">
            <a:avLst/>
          </a:prstGeom>
          <a:solidFill>
            <a:srgbClr val="4ABED4">
              <a:lumMod val="50000"/>
            </a:srgbClr>
          </a:solidFill>
          <a:ln w="15875">
            <a:solidFill>
              <a:srgbClr val="000000"/>
            </a:solidFill>
            <a:miter lim="800000"/>
            <a:headEnd/>
            <a:tailEnd/>
          </a:ln>
          <a:effectLst/>
        </p:spPr>
        <p:txBody>
          <a:bodyPr wrap="none" lIns="182880" tIns="91440" rIns="182880" bIns="91440"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828800" eaLnBrk="1" fontAlgn="base" hangingPunct="1">
              <a:spcBef>
                <a:spcPct val="0"/>
              </a:spcBef>
              <a:spcAft>
                <a:spcPct val="0"/>
              </a:spcAft>
              <a:defRPr/>
            </a:pPr>
            <a:endParaRPr lang="en-US" altLang="en-US" kern="0" dirty="0">
              <a:solidFill>
                <a:srgbClr val="000000"/>
              </a:solidFill>
            </a:endParaRPr>
          </a:p>
        </p:txBody>
      </p:sp>
      <p:sp>
        <p:nvSpPr>
          <p:cNvPr id="11" name="Rectangle 26"/>
          <p:cNvSpPr>
            <a:spLocks noChangeArrowheads="1"/>
          </p:cNvSpPr>
          <p:nvPr/>
        </p:nvSpPr>
        <p:spPr bwMode="auto">
          <a:xfrm>
            <a:off x="11813545" y="7998567"/>
            <a:ext cx="1504314" cy="227170"/>
          </a:xfrm>
          <a:prstGeom prst="rect">
            <a:avLst/>
          </a:prstGeom>
          <a:solidFill>
            <a:srgbClr val="FFCC00"/>
          </a:solidFill>
          <a:ln w="15875">
            <a:solidFill>
              <a:srgbClr val="000000"/>
            </a:solidFill>
            <a:miter lim="800000"/>
            <a:headEnd/>
            <a:tailEnd/>
          </a:ln>
          <a:effectLst/>
        </p:spPr>
        <p:txBody>
          <a:bodyPr wrap="none" lIns="182880" tIns="91440" rIns="182880" bIns="91440"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828800" eaLnBrk="1" fontAlgn="base" hangingPunct="1">
              <a:spcBef>
                <a:spcPct val="0"/>
              </a:spcBef>
              <a:spcAft>
                <a:spcPct val="0"/>
              </a:spcAft>
              <a:defRPr/>
            </a:pPr>
            <a:endParaRPr lang="en-US" altLang="en-US" kern="0" dirty="0">
              <a:solidFill>
                <a:srgbClr val="000000"/>
              </a:solidFill>
            </a:endParaRPr>
          </a:p>
        </p:txBody>
      </p:sp>
      <p:sp>
        <p:nvSpPr>
          <p:cNvPr id="12" name="Rectangle 27"/>
          <p:cNvSpPr>
            <a:spLocks noChangeArrowheads="1"/>
          </p:cNvSpPr>
          <p:nvPr/>
        </p:nvSpPr>
        <p:spPr bwMode="auto">
          <a:xfrm>
            <a:off x="8939590" y="7461354"/>
            <a:ext cx="3505200" cy="342900"/>
          </a:xfrm>
          <a:prstGeom prst="rect">
            <a:avLst/>
          </a:prstGeom>
          <a:solidFill>
            <a:srgbClr val="FFFFFF">
              <a:lumMod val="85000"/>
            </a:srgbClr>
          </a:solidFill>
          <a:ln w="15875">
            <a:solidFill>
              <a:srgbClr val="000000"/>
            </a:solidFill>
            <a:miter lim="800000"/>
            <a:headEnd/>
            <a:tailEnd/>
          </a:ln>
          <a:effectLst/>
        </p:spPr>
        <p:txBody>
          <a:bodyPr wrap="none" lIns="182880" tIns="91440" rIns="182880" bIns="91440"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828800" eaLnBrk="1" fontAlgn="base" hangingPunct="1">
              <a:spcBef>
                <a:spcPct val="0"/>
              </a:spcBef>
              <a:spcAft>
                <a:spcPct val="0"/>
              </a:spcAft>
              <a:defRPr/>
            </a:pPr>
            <a:endParaRPr lang="en-US" altLang="en-US" kern="0" dirty="0">
              <a:solidFill>
                <a:srgbClr val="000000"/>
              </a:solidFill>
            </a:endParaRPr>
          </a:p>
        </p:txBody>
      </p:sp>
      <p:grpSp>
        <p:nvGrpSpPr>
          <p:cNvPr id="13" name="Group 30"/>
          <p:cNvGrpSpPr>
            <a:grpSpLocks/>
          </p:cNvGrpSpPr>
          <p:nvPr/>
        </p:nvGrpSpPr>
        <p:grpSpPr bwMode="auto">
          <a:xfrm>
            <a:off x="3453190" y="8259072"/>
            <a:ext cx="14630400" cy="645320"/>
            <a:chOff x="240" y="2784"/>
            <a:chExt cx="5424" cy="672"/>
          </a:xfrm>
        </p:grpSpPr>
        <p:sp>
          <p:nvSpPr>
            <p:cNvPr id="14" name="Rectangle 31"/>
            <p:cNvSpPr>
              <a:spLocks noChangeArrowheads="1"/>
            </p:cNvSpPr>
            <p:nvPr/>
          </p:nvSpPr>
          <p:spPr bwMode="auto">
            <a:xfrm>
              <a:off x="240" y="2880"/>
              <a:ext cx="5424" cy="48"/>
            </a:xfrm>
            <a:prstGeom prst="rect">
              <a:avLst/>
            </a:prstGeom>
            <a:solidFill>
              <a:srgbClr val="FFCC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828800" eaLnBrk="1" fontAlgn="base" hangingPunct="1">
                <a:spcBef>
                  <a:spcPct val="0"/>
                </a:spcBef>
                <a:spcAft>
                  <a:spcPct val="0"/>
                </a:spcAft>
                <a:defRPr/>
              </a:pPr>
              <a:endParaRPr lang="en-US" altLang="en-US" kern="0" dirty="0">
                <a:solidFill>
                  <a:srgbClr val="000000"/>
                </a:solidFill>
              </a:endParaRPr>
            </a:p>
          </p:txBody>
        </p:sp>
        <p:sp>
          <p:nvSpPr>
            <p:cNvPr id="15" name="Rectangle 32"/>
            <p:cNvSpPr>
              <a:spLocks noChangeArrowheads="1"/>
            </p:cNvSpPr>
            <p:nvPr/>
          </p:nvSpPr>
          <p:spPr bwMode="auto">
            <a:xfrm>
              <a:off x="240" y="3168"/>
              <a:ext cx="5424" cy="48"/>
            </a:xfrm>
            <a:prstGeom prst="rect">
              <a:avLst/>
            </a:prstGeom>
            <a:solidFill>
              <a:srgbClr val="FFCC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828800" eaLnBrk="1" fontAlgn="base" hangingPunct="1">
                <a:spcBef>
                  <a:spcPct val="0"/>
                </a:spcBef>
                <a:spcAft>
                  <a:spcPct val="0"/>
                </a:spcAft>
                <a:defRPr/>
              </a:pPr>
              <a:endParaRPr lang="en-US" altLang="en-US" kern="0" dirty="0">
                <a:solidFill>
                  <a:srgbClr val="000000"/>
                </a:solidFill>
              </a:endParaRPr>
            </a:p>
          </p:txBody>
        </p:sp>
        <p:grpSp>
          <p:nvGrpSpPr>
            <p:cNvPr id="16" name="Group 33"/>
            <p:cNvGrpSpPr>
              <a:grpSpLocks/>
            </p:cNvGrpSpPr>
            <p:nvPr/>
          </p:nvGrpSpPr>
          <p:grpSpPr bwMode="auto">
            <a:xfrm>
              <a:off x="240" y="2784"/>
              <a:ext cx="5424" cy="672"/>
              <a:chOff x="240" y="2784"/>
              <a:chExt cx="5424" cy="672"/>
            </a:xfrm>
          </p:grpSpPr>
          <p:sp>
            <p:nvSpPr>
              <p:cNvPr id="17" name="Rectangle 34"/>
              <p:cNvSpPr>
                <a:spLocks noChangeArrowheads="1"/>
              </p:cNvSpPr>
              <p:nvPr/>
            </p:nvSpPr>
            <p:spPr bwMode="auto">
              <a:xfrm>
                <a:off x="240" y="2784"/>
                <a:ext cx="5424" cy="96"/>
              </a:xfrm>
              <a:prstGeom prst="rect">
                <a:avLst/>
              </a:prstGeom>
              <a:solidFill>
                <a:srgbClr val="99CC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828800" eaLnBrk="1" fontAlgn="base" hangingPunct="1">
                  <a:spcBef>
                    <a:spcPct val="0"/>
                  </a:spcBef>
                  <a:spcAft>
                    <a:spcPct val="0"/>
                  </a:spcAft>
                  <a:defRPr/>
                </a:pPr>
                <a:endParaRPr lang="en-US" altLang="en-US" kern="0" dirty="0">
                  <a:solidFill>
                    <a:srgbClr val="000000"/>
                  </a:solidFill>
                </a:endParaRPr>
              </a:p>
            </p:txBody>
          </p:sp>
          <p:sp>
            <p:nvSpPr>
              <p:cNvPr id="18" name="Rectangle 35"/>
              <p:cNvSpPr>
                <a:spLocks noChangeArrowheads="1"/>
              </p:cNvSpPr>
              <p:nvPr/>
            </p:nvSpPr>
            <p:spPr bwMode="auto">
              <a:xfrm>
                <a:off x="240" y="2928"/>
                <a:ext cx="5424" cy="96"/>
              </a:xfrm>
              <a:prstGeom prst="rect">
                <a:avLst/>
              </a:prstGeom>
              <a:solidFill>
                <a:srgbClr val="99CC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828800" eaLnBrk="1" fontAlgn="base" hangingPunct="1">
                  <a:spcBef>
                    <a:spcPct val="0"/>
                  </a:spcBef>
                  <a:spcAft>
                    <a:spcPct val="0"/>
                  </a:spcAft>
                  <a:defRPr/>
                </a:pPr>
                <a:endParaRPr lang="en-US" altLang="en-US" kern="0" dirty="0">
                  <a:solidFill>
                    <a:srgbClr val="000000"/>
                  </a:solidFill>
                </a:endParaRPr>
              </a:p>
            </p:txBody>
          </p:sp>
          <p:sp>
            <p:nvSpPr>
              <p:cNvPr id="19" name="Rectangle 36"/>
              <p:cNvSpPr>
                <a:spLocks noChangeArrowheads="1"/>
              </p:cNvSpPr>
              <p:nvPr/>
            </p:nvSpPr>
            <p:spPr bwMode="auto">
              <a:xfrm>
                <a:off x="240" y="3072"/>
                <a:ext cx="5424" cy="96"/>
              </a:xfrm>
              <a:prstGeom prst="rect">
                <a:avLst/>
              </a:prstGeom>
              <a:solidFill>
                <a:srgbClr val="99CC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828800" eaLnBrk="1" fontAlgn="base" hangingPunct="1">
                  <a:spcBef>
                    <a:spcPct val="0"/>
                  </a:spcBef>
                  <a:spcAft>
                    <a:spcPct val="0"/>
                  </a:spcAft>
                  <a:defRPr/>
                </a:pPr>
                <a:endParaRPr lang="en-US" altLang="en-US" kern="0" dirty="0">
                  <a:solidFill>
                    <a:srgbClr val="000000"/>
                  </a:solidFill>
                </a:endParaRPr>
              </a:p>
            </p:txBody>
          </p:sp>
          <p:sp>
            <p:nvSpPr>
              <p:cNvPr id="20" name="Rectangle 37"/>
              <p:cNvSpPr>
                <a:spLocks noChangeArrowheads="1"/>
              </p:cNvSpPr>
              <p:nvPr/>
            </p:nvSpPr>
            <p:spPr bwMode="auto">
              <a:xfrm>
                <a:off x="240" y="3216"/>
                <a:ext cx="5424" cy="96"/>
              </a:xfrm>
              <a:prstGeom prst="rect">
                <a:avLst/>
              </a:prstGeom>
              <a:solidFill>
                <a:srgbClr val="99CC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828800" eaLnBrk="1" fontAlgn="base" hangingPunct="1">
                  <a:spcBef>
                    <a:spcPct val="0"/>
                  </a:spcBef>
                  <a:spcAft>
                    <a:spcPct val="0"/>
                  </a:spcAft>
                  <a:defRPr/>
                </a:pPr>
                <a:endParaRPr lang="en-US" altLang="en-US" kern="0" dirty="0">
                  <a:solidFill>
                    <a:srgbClr val="000000"/>
                  </a:solidFill>
                </a:endParaRPr>
              </a:p>
            </p:txBody>
          </p:sp>
          <p:sp>
            <p:nvSpPr>
              <p:cNvPr id="21" name="Rectangle 38"/>
              <p:cNvSpPr>
                <a:spLocks noChangeArrowheads="1"/>
              </p:cNvSpPr>
              <p:nvPr/>
            </p:nvSpPr>
            <p:spPr bwMode="auto">
              <a:xfrm>
                <a:off x="240" y="3024"/>
                <a:ext cx="5424" cy="48"/>
              </a:xfrm>
              <a:prstGeom prst="rect">
                <a:avLst/>
              </a:prstGeom>
              <a:solidFill>
                <a:srgbClr val="FFCC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828800" eaLnBrk="1" fontAlgn="base" hangingPunct="1">
                  <a:spcBef>
                    <a:spcPct val="0"/>
                  </a:spcBef>
                  <a:spcAft>
                    <a:spcPct val="0"/>
                  </a:spcAft>
                  <a:defRPr/>
                </a:pPr>
                <a:endParaRPr lang="en-US" altLang="en-US" kern="0" dirty="0">
                  <a:solidFill>
                    <a:srgbClr val="000000"/>
                  </a:solidFill>
                </a:endParaRPr>
              </a:p>
            </p:txBody>
          </p:sp>
          <p:sp>
            <p:nvSpPr>
              <p:cNvPr id="22" name="Rectangle 39"/>
              <p:cNvSpPr>
                <a:spLocks noChangeArrowheads="1"/>
              </p:cNvSpPr>
              <p:nvPr/>
            </p:nvSpPr>
            <p:spPr bwMode="auto">
              <a:xfrm>
                <a:off x="240" y="3312"/>
                <a:ext cx="5424" cy="48"/>
              </a:xfrm>
              <a:prstGeom prst="rect">
                <a:avLst/>
              </a:prstGeom>
              <a:solidFill>
                <a:srgbClr val="FFCC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828800" eaLnBrk="1" fontAlgn="base" hangingPunct="1">
                  <a:spcBef>
                    <a:spcPct val="0"/>
                  </a:spcBef>
                  <a:spcAft>
                    <a:spcPct val="0"/>
                  </a:spcAft>
                  <a:defRPr/>
                </a:pPr>
                <a:endParaRPr lang="en-US" altLang="en-US" kern="0" dirty="0">
                  <a:solidFill>
                    <a:srgbClr val="000000"/>
                  </a:solidFill>
                </a:endParaRPr>
              </a:p>
            </p:txBody>
          </p:sp>
          <p:sp>
            <p:nvSpPr>
              <p:cNvPr id="23" name="Rectangle 40"/>
              <p:cNvSpPr>
                <a:spLocks noChangeArrowheads="1"/>
              </p:cNvSpPr>
              <p:nvPr/>
            </p:nvSpPr>
            <p:spPr bwMode="auto">
              <a:xfrm>
                <a:off x="240" y="3360"/>
                <a:ext cx="5424" cy="96"/>
              </a:xfrm>
              <a:prstGeom prst="rect">
                <a:avLst/>
              </a:prstGeom>
              <a:solidFill>
                <a:srgbClr val="99CC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828800" eaLnBrk="1" fontAlgn="base" hangingPunct="1">
                  <a:spcBef>
                    <a:spcPct val="0"/>
                  </a:spcBef>
                  <a:spcAft>
                    <a:spcPct val="0"/>
                  </a:spcAft>
                  <a:defRPr/>
                </a:pPr>
                <a:endParaRPr lang="en-US" altLang="en-US" kern="0" dirty="0">
                  <a:solidFill>
                    <a:srgbClr val="000000"/>
                  </a:solidFill>
                </a:endParaRPr>
              </a:p>
            </p:txBody>
          </p:sp>
        </p:grpSp>
      </p:grpSp>
      <p:sp>
        <p:nvSpPr>
          <p:cNvPr id="24" name="Text Box 43"/>
          <p:cNvSpPr txBox="1">
            <a:spLocks noChangeArrowheads="1"/>
          </p:cNvSpPr>
          <p:nvPr/>
        </p:nvSpPr>
        <p:spPr bwMode="auto">
          <a:xfrm>
            <a:off x="6815525" y="7600946"/>
            <a:ext cx="1200874"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82880" tIns="91440" rIns="182880" bIns="9144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828800" eaLnBrk="1" fontAlgn="base" hangingPunct="1">
              <a:spcBef>
                <a:spcPct val="50000"/>
              </a:spcBef>
              <a:spcAft>
                <a:spcPct val="0"/>
              </a:spcAft>
              <a:defRPr/>
            </a:pPr>
            <a:r>
              <a:rPr lang="en-US" altLang="en-US" kern="0" dirty="0">
                <a:solidFill>
                  <a:srgbClr val="000000"/>
                </a:solidFill>
              </a:rPr>
              <a:t>~98%</a:t>
            </a:r>
          </a:p>
        </p:txBody>
      </p:sp>
      <p:sp>
        <p:nvSpPr>
          <p:cNvPr id="25" name="Line 46"/>
          <p:cNvSpPr>
            <a:spLocks noChangeShapeType="1"/>
          </p:cNvSpPr>
          <p:nvPr/>
        </p:nvSpPr>
        <p:spPr bwMode="auto">
          <a:xfrm flipV="1">
            <a:off x="10920790" y="6240300"/>
            <a:ext cx="0" cy="800100"/>
          </a:xfrm>
          <a:prstGeom prst="line">
            <a:avLst/>
          </a:prstGeom>
          <a:noFill/>
          <a:ln w="952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2880" tIns="91440" rIns="182880" bIns="91440"/>
          <a:lstStyle/>
          <a:p>
            <a:pPr defTabSz="1828800" fontAlgn="base">
              <a:spcBef>
                <a:spcPct val="0"/>
              </a:spcBef>
              <a:spcAft>
                <a:spcPct val="0"/>
              </a:spcAft>
              <a:defRPr/>
            </a:pPr>
            <a:endParaRPr lang="en-US" kern="0" dirty="0">
              <a:solidFill>
                <a:srgbClr val="000000"/>
              </a:solidFill>
            </a:endParaRPr>
          </a:p>
        </p:txBody>
      </p:sp>
      <p:sp>
        <p:nvSpPr>
          <p:cNvPr id="26" name="Text Box 47"/>
          <p:cNvSpPr txBox="1">
            <a:spLocks noChangeArrowheads="1"/>
          </p:cNvSpPr>
          <p:nvPr/>
        </p:nvSpPr>
        <p:spPr bwMode="auto">
          <a:xfrm>
            <a:off x="10920790" y="6221251"/>
            <a:ext cx="213360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2880" tIns="91440" rIns="182880" bIns="9144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828800" eaLnBrk="1" fontAlgn="base" hangingPunct="1">
              <a:spcBef>
                <a:spcPct val="50000"/>
              </a:spcBef>
              <a:spcAft>
                <a:spcPct val="0"/>
              </a:spcAft>
              <a:defRPr/>
            </a:pPr>
            <a:r>
              <a:rPr lang="en-US" altLang="en-US" kern="0" dirty="0">
                <a:solidFill>
                  <a:srgbClr val="000000"/>
                </a:solidFill>
              </a:rPr>
              <a:t>&lt;2%</a:t>
            </a:r>
          </a:p>
        </p:txBody>
      </p:sp>
      <p:sp>
        <p:nvSpPr>
          <p:cNvPr id="27" name="Line 49"/>
          <p:cNvSpPr>
            <a:spLocks noChangeShapeType="1"/>
          </p:cNvSpPr>
          <p:nvPr/>
        </p:nvSpPr>
        <p:spPr bwMode="auto">
          <a:xfrm>
            <a:off x="8161725" y="8225734"/>
            <a:ext cx="1504314" cy="0"/>
          </a:xfrm>
          <a:prstGeom prst="line">
            <a:avLst/>
          </a:prstGeom>
          <a:noFill/>
          <a:ln w="381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2880" tIns="91440" rIns="182880" bIns="91440"/>
          <a:lstStyle/>
          <a:p>
            <a:pPr defTabSz="1828800" fontAlgn="base">
              <a:spcBef>
                <a:spcPct val="0"/>
              </a:spcBef>
              <a:spcAft>
                <a:spcPct val="0"/>
              </a:spcAft>
              <a:defRPr/>
            </a:pPr>
            <a:endParaRPr lang="en-US" kern="0" dirty="0">
              <a:solidFill>
                <a:srgbClr val="000000"/>
              </a:solidFill>
            </a:endParaRPr>
          </a:p>
        </p:txBody>
      </p:sp>
      <p:sp>
        <p:nvSpPr>
          <p:cNvPr id="28" name="Rectangle 50"/>
          <p:cNvSpPr>
            <a:spLocks noChangeArrowheads="1"/>
          </p:cNvSpPr>
          <p:nvPr/>
        </p:nvSpPr>
        <p:spPr bwMode="auto">
          <a:xfrm>
            <a:off x="8558599" y="8249553"/>
            <a:ext cx="200026" cy="657226"/>
          </a:xfrm>
          <a:prstGeom prst="rect">
            <a:avLst/>
          </a:prstGeom>
          <a:solidFill>
            <a:srgbClr val="FFCC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82880" tIns="91440" rIns="182880" bIns="91440"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828800" eaLnBrk="1" fontAlgn="base" hangingPunct="1">
              <a:spcBef>
                <a:spcPct val="0"/>
              </a:spcBef>
              <a:spcAft>
                <a:spcPct val="0"/>
              </a:spcAft>
              <a:defRPr/>
            </a:pPr>
            <a:endParaRPr lang="en-US" altLang="en-US" kern="0" dirty="0">
              <a:solidFill>
                <a:srgbClr val="000000"/>
              </a:solidFill>
            </a:endParaRPr>
          </a:p>
        </p:txBody>
      </p:sp>
      <p:sp>
        <p:nvSpPr>
          <p:cNvPr id="29" name="Rectangle 54"/>
          <p:cNvSpPr>
            <a:spLocks noChangeArrowheads="1"/>
          </p:cNvSpPr>
          <p:nvPr/>
        </p:nvSpPr>
        <p:spPr bwMode="auto">
          <a:xfrm>
            <a:off x="12743249" y="8249553"/>
            <a:ext cx="200026" cy="657226"/>
          </a:xfrm>
          <a:prstGeom prst="rect">
            <a:avLst/>
          </a:prstGeom>
          <a:solidFill>
            <a:srgbClr val="FFCC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182880" tIns="91440" rIns="182880" bIns="91440"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828800" eaLnBrk="1" fontAlgn="base" hangingPunct="1">
              <a:spcBef>
                <a:spcPct val="0"/>
              </a:spcBef>
              <a:spcAft>
                <a:spcPct val="0"/>
              </a:spcAft>
              <a:defRPr/>
            </a:pPr>
            <a:endParaRPr lang="en-US" altLang="en-US" kern="0" dirty="0">
              <a:solidFill>
                <a:srgbClr val="000000"/>
              </a:solidFill>
            </a:endParaRPr>
          </a:p>
        </p:txBody>
      </p:sp>
      <p:sp>
        <p:nvSpPr>
          <p:cNvPr id="30" name="Rectangle 26"/>
          <p:cNvSpPr>
            <a:spLocks noChangeArrowheads="1"/>
          </p:cNvSpPr>
          <p:nvPr/>
        </p:nvSpPr>
        <p:spPr bwMode="auto">
          <a:xfrm>
            <a:off x="11813538" y="7804254"/>
            <a:ext cx="265492" cy="194308"/>
          </a:xfrm>
          <a:prstGeom prst="rect">
            <a:avLst/>
          </a:prstGeom>
          <a:solidFill>
            <a:srgbClr val="FFCC00"/>
          </a:solidFill>
          <a:ln w="15875">
            <a:solidFill>
              <a:srgbClr val="000000"/>
            </a:solidFill>
            <a:miter lim="800000"/>
            <a:headEnd/>
            <a:tailEnd/>
          </a:ln>
          <a:effectLst/>
        </p:spPr>
        <p:txBody>
          <a:bodyPr wrap="none" lIns="182880" tIns="91440" rIns="182880" bIns="91440"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828800" eaLnBrk="1" fontAlgn="base" hangingPunct="1">
              <a:spcBef>
                <a:spcPct val="0"/>
              </a:spcBef>
              <a:spcAft>
                <a:spcPct val="0"/>
              </a:spcAft>
              <a:defRPr/>
            </a:pPr>
            <a:endParaRPr lang="en-US" altLang="en-US" kern="0" dirty="0">
              <a:solidFill>
                <a:srgbClr val="000000"/>
              </a:solidFill>
            </a:endParaRPr>
          </a:p>
        </p:txBody>
      </p:sp>
      <p:sp>
        <p:nvSpPr>
          <p:cNvPr id="31" name="Rectangle 26"/>
          <p:cNvSpPr>
            <a:spLocks noChangeArrowheads="1"/>
          </p:cNvSpPr>
          <p:nvPr/>
        </p:nvSpPr>
        <p:spPr bwMode="auto">
          <a:xfrm>
            <a:off x="8161725" y="7963563"/>
            <a:ext cx="1504314" cy="227170"/>
          </a:xfrm>
          <a:prstGeom prst="rect">
            <a:avLst/>
          </a:prstGeom>
          <a:solidFill>
            <a:srgbClr val="FFCC00"/>
          </a:solidFill>
          <a:ln w="15875">
            <a:solidFill>
              <a:srgbClr val="000000"/>
            </a:solidFill>
            <a:miter lim="800000"/>
            <a:headEnd/>
            <a:tailEnd/>
          </a:ln>
          <a:effectLst/>
        </p:spPr>
        <p:txBody>
          <a:bodyPr wrap="none" lIns="182880" tIns="91440" rIns="182880" bIns="91440"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828800" eaLnBrk="1" fontAlgn="base" hangingPunct="1">
              <a:spcBef>
                <a:spcPct val="0"/>
              </a:spcBef>
              <a:spcAft>
                <a:spcPct val="0"/>
              </a:spcAft>
              <a:defRPr/>
            </a:pPr>
            <a:endParaRPr lang="en-US" altLang="en-US" kern="0" dirty="0">
              <a:solidFill>
                <a:srgbClr val="000000"/>
              </a:solidFill>
            </a:endParaRPr>
          </a:p>
        </p:txBody>
      </p:sp>
      <p:sp>
        <p:nvSpPr>
          <p:cNvPr id="32" name="Rectangle 26"/>
          <p:cNvSpPr>
            <a:spLocks noChangeArrowheads="1"/>
          </p:cNvSpPr>
          <p:nvPr/>
        </p:nvSpPr>
        <p:spPr bwMode="auto">
          <a:xfrm>
            <a:off x="9400538" y="7769250"/>
            <a:ext cx="265492" cy="194308"/>
          </a:xfrm>
          <a:prstGeom prst="rect">
            <a:avLst/>
          </a:prstGeom>
          <a:solidFill>
            <a:srgbClr val="FFCC00"/>
          </a:solidFill>
          <a:ln w="15875">
            <a:solidFill>
              <a:srgbClr val="000000"/>
            </a:solidFill>
            <a:miter lim="800000"/>
            <a:headEnd/>
            <a:tailEnd/>
          </a:ln>
          <a:effectLst/>
        </p:spPr>
        <p:txBody>
          <a:bodyPr wrap="none" lIns="182880" tIns="91440" rIns="182880" bIns="91440"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828800" eaLnBrk="1" fontAlgn="base" hangingPunct="1">
              <a:spcBef>
                <a:spcPct val="0"/>
              </a:spcBef>
              <a:spcAft>
                <a:spcPct val="0"/>
              </a:spcAft>
              <a:defRPr/>
            </a:pPr>
            <a:endParaRPr lang="en-US" altLang="en-US" kern="0" dirty="0">
              <a:solidFill>
                <a:srgbClr val="000000"/>
              </a:solidFill>
            </a:endParaRPr>
          </a:p>
        </p:txBody>
      </p:sp>
      <p:sp>
        <p:nvSpPr>
          <p:cNvPr id="33" name="Line 49"/>
          <p:cNvSpPr>
            <a:spLocks noChangeShapeType="1"/>
          </p:cNvSpPr>
          <p:nvPr/>
        </p:nvSpPr>
        <p:spPr bwMode="auto">
          <a:xfrm>
            <a:off x="11813547" y="8238116"/>
            <a:ext cx="1504314" cy="0"/>
          </a:xfrm>
          <a:prstGeom prst="line">
            <a:avLst/>
          </a:prstGeom>
          <a:noFill/>
          <a:ln w="38100">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2880" tIns="91440" rIns="182880" bIns="91440"/>
          <a:lstStyle/>
          <a:p>
            <a:pPr defTabSz="1828800" fontAlgn="base">
              <a:spcBef>
                <a:spcPct val="0"/>
              </a:spcBef>
              <a:spcAft>
                <a:spcPct val="0"/>
              </a:spcAft>
              <a:defRPr/>
            </a:pPr>
            <a:endParaRPr lang="en-US" kern="0" dirty="0">
              <a:solidFill>
                <a:srgbClr val="000000"/>
              </a:solidFill>
            </a:endParaRPr>
          </a:p>
        </p:txBody>
      </p:sp>
      <p:sp>
        <p:nvSpPr>
          <p:cNvPr id="34" name="Line 42"/>
          <p:cNvSpPr>
            <a:spLocks noChangeShapeType="1"/>
          </p:cNvSpPr>
          <p:nvPr/>
        </p:nvSpPr>
        <p:spPr bwMode="auto">
          <a:xfrm>
            <a:off x="11990764" y="7732578"/>
            <a:ext cx="752476" cy="229312"/>
          </a:xfrm>
          <a:prstGeom prst="line">
            <a:avLst/>
          </a:prstGeom>
          <a:noFill/>
          <a:ln w="889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2880" tIns="91440" rIns="182880" bIns="91440"/>
          <a:lstStyle/>
          <a:p>
            <a:pPr defTabSz="1828800" fontAlgn="base">
              <a:spcBef>
                <a:spcPct val="0"/>
              </a:spcBef>
              <a:spcAft>
                <a:spcPct val="0"/>
              </a:spcAft>
              <a:defRPr/>
            </a:pPr>
            <a:endParaRPr lang="en-US" kern="0" dirty="0">
              <a:solidFill>
                <a:srgbClr val="000000"/>
              </a:solidFill>
            </a:endParaRPr>
          </a:p>
        </p:txBody>
      </p:sp>
      <p:sp>
        <p:nvSpPr>
          <p:cNvPr id="35" name="Line 42"/>
          <p:cNvSpPr>
            <a:spLocks noChangeShapeType="1"/>
          </p:cNvSpPr>
          <p:nvPr/>
        </p:nvSpPr>
        <p:spPr bwMode="auto">
          <a:xfrm flipH="1">
            <a:off x="8549069" y="7595657"/>
            <a:ext cx="524510" cy="413862"/>
          </a:xfrm>
          <a:prstGeom prst="line">
            <a:avLst/>
          </a:prstGeom>
          <a:noFill/>
          <a:ln w="889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2880" tIns="91440" rIns="182880" bIns="91440"/>
          <a:lstStyle/>
          <a:p>
            <a:pPr defTabSz="1828800" fontAlgn="base">
              <a:spcBef>
                <a:spcPct val="0"/>
              </a:spcBef>
              <a:spcAft>
                <a:spcPct val="0"/>
              </a:spcAft>
              <a:defRPr/>
            </a:pPr>
            <a:endParaRPr lang="en-US" kern="0" dirty="0">
              <a:solidFill>
                <a:srgbClr val="000000"/>
              </a:solidFill>
            </a:endParaRPr>
          </a:p>
        </p:txBody>
      </p:sp>
      <p:sp>
        <p:nvSpPr>
          <p:cNvPr id="36" name="Text Box 43"/>
          <p:cNvSpPr txBox="1">
            <a:spLocks noChangeArrowheads="1"/>
          </p:cNvSpPr>
          <p:nvPr/>
        </p:nvSpPr>
        <p:spPr bwMode="auto">
          <a:xfrm>
            <a:off x="13439065" y="7659818"/>
            <a:ext cx="1200874"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82880" tIns="91440" rIns="182880" bIns="91440">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defTabSz="1828800" eaLnBrk="1" fontAlgn="base" hangingPunct="1">
              <a:spcBef>
                <a:spcPct val="50000"/>
              </a:spcBef>
              <a:spcAft>
                <a:spcPct val="0"/>
              </a:spcAft>
              <a:defRPr/>
            </a:pPr>
            <a:r>
              <a:rPr lang="en-US" altLang="en-US" kern="0" dirty="0">
                <a:solidFill>
                  <a:srgbClr val="000000"/>
                </a:solidFill>
              </a:rPr>
              <a:t>~98%</a:t>
            </a:r>
          </a:p>
        </p:txBody>
      </p:sp>
    </p:spTree>
    <p:extLst>
      <p:ext uri="{BB962C8B-B14F-4D97-AF65-F5344CB8AC3E}">
        <p14:creationId xmlns:p14="http://schemas.microsoft.com/office/powerpoint/2010/main" val="1438907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357157" y="1617431"/>
            <a:ext cx="4654022" cy="3992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519082" y="1936708"/>
            <a:ext cx="6066896" cy="3362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itle 1"/>
          <p:cNvSpPr>
            <a:spLocks noGrp="1"/>
          </p:cNvSpPr>
          <p:nvPr>
            <p:ph type="title"/>
          </p:nvPr>
        </p:nvSpPr>
        <p:spPr>
          <a:xfrm>
            <a:off x="352698" y="130356"/>
            <a:ext cx="17824450" cy="1221582"/>
          </a:xfrm>
        </p:spPr>
        <p:txBody>
          <a:bodyPr/>
          <a:lstStyle/>
          <a:p>
            <a:r>
              <a:rPr lang="en-US" altLang="en-US" sz="5600" dirty="0">
                <a:solidFill>
                  <a:schemeClr val="accent1"/>
                </a:solidFill>
              </a:rPr>
              <a:t>Innovation in packaging: </a:t>
            </a:r>
            <a:r>
              <a:rPr lang="en-US" sz="5600" dirty="0">
                <a:solidFill>
                  <a:schemeClr val="tx1"/>
                </a:solidFill>
              </a:rPr>
              <a:t>VQFN-HR</a:t>
            </a:r>
            <a:endParaRPr lang="en-US" altLang="en-US" sz="5600" dirty="0">
              <a:solidFill>
                <a:schemeClr val="tx1"/>
              </a:solidFill>
            </a:endParaRPr>
          </a:p>
        </p:txBody>
      </p:sp>
      <p:sp>
        <p:nvSpPr>
          <p:cNvPr id="5" name="TextBox 4"/>
          <p:cNvSpPr txBox="1"/>
          <p:nvPr/>
        </p:nvSpPr>
        <p:spPr>
          <a:xfrm>
            <a:off x="3000502" y="1224619"/>
            <a:ext cx="3345451" cy="492434"/>
          </a:xfrm>
          <a:prstGeom prst="rect">
            <a:avLst/>
          </a:prstGeom>
          <a:solidFill>
            <a:schemeClr val="tx1"/>
          </a:solidFill>
        </p:spPr>
        <p:txBody>
          <a:bodyPr wrap="none" lIns="182872" tIns="91436" rIns="182872" bIns="91436" rtlCol="0">
            <a:spAutoFit/>
          </a:bodyPr>
          <a:lstStyle/>
          <a:p>
            <a:r>
              <a:rPr lang="de-DE" sz="2000" b="1" dirty="0">
                <a:solidFill>
                  <a:srgbClr val="FFFF00"/>
                </a:solidFill>
              </a:rPr>
              <a:t>Wirebond Cross Section</a:t>
            </a:r>
            <a:endParaRPr lang="en-US" sz="2000" b="1" dirty="0">
              <a:solidFill>
                <a:srgbClr val="FFFF00"/>
              </a:solidFill>
            </a:endParaRPr>
          </a:p>
        </p:txBody>
      </p:sp>
      <p:sp>
        <p:nvSpPr>
          <p:cNvPr id="9" name="TextBox 8"/>
          <p:cNvSpPr txBox="1"/>
          <p:nvPr/>
        </p:nvSpPr>
        <p:spPr>
          <a:xfrm>
            <a:off x="11512592" y="1237671"/>
            <a:ext cx="2536576" cy="492434"/>
          </a:xfrm>
          <a:prstGeom prst="rect">
            <a:avLst/>
          </a:prstGeom>
          <a:solidFill>
            <a:schemeClr val="tx1"/>
          </a:solidFill>
        </p:spPr>
        <p:txBody>
          <a:bodyPr wrap="none" lIns="182872" tIns="91436" rIns="182872" bIns="91436" rtlCol="0">
            <a:spAutoFit/>
          </a:bodyPr>
          <a:lstStyle/>
          <a:p>
            <a:r>
              <a:rPr lang="en-US" sz="2000" b="1" dirty="0">
                <a:solidFill>
                  <a:srgbClr val="FFFF00"/>
                </a:solidFill>
              </a:rPr>
              <a:t>HR </a:t>
            </a:r>
            <a:r>
              <a:rPr lang="de-DE" sz="2000" b="1" dirty="0">
                <a:solidFill>
                  <a:srgbClr val="FFFF00"/>
                </a:solidFill>
              </a:rPr>
              <a:t>Cross Section</a:t>
            </a:r>
            <a:endParaRPr lang="en-US" sz="2000" b="1" dirty="0">
              <a:solidFill>
                <a:srgbClr val="FFFF00"/>
              </a:solidFill>
            </a:endParaRPr>
          </a:p>
        </p:txBody>
      </p:sp>
      <p:pic>
        <p:nvPicPr>
          <p:cNvPr id="3074" name="Picture 2" descr="tek00101"/>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0260857" y="5536494"/>
            <a:ext cx="5039454" cy="3779184"/>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tek00097"/>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2168168" y="5536051"/>
            <a:ext cx="5040040" cy="3779626"/>
          </a:xfrm>
          <a:prstGeom prst="rect">
            <a:avLst/>
          </a:prstGeom>
          <a:noFill/>
          <a:extLst>
            <a:ext uri="{909E8E84-426E-40DD-AFC4-6F175D3DCCD1}">
              <a14:hiddenFill xmlns:a14="http://schemas.microsoft.com/office/drawing/2010/main">
                <a:solidFill>
                  <a:srgbClr val="FFFFFF"/>
                </a:solidFill>
              </a14:hiddenFill>
            </a:ext>
          </a:extLst>
        </p:spPr>
      </p:pic>
      <p:sp>
        <p:nvSpPr>
          <p:cNvPr id="23" name="Freeform 22"/>
          <p:cNvSpPr/>
          <p:nvPr/>
        </p:nvSpPr>
        <p:spPr>
          <a:xfrm>
            <a:off x="2904003" y="2801986"/>
            <a:ext cx="1115878" cy="960776"/>
          </a:xfrm>
          <a:custGeom>
            <a:avLst/>
            <a:gdLst>
              <a:gd name="connsiteX0" fmla="*/ 640800 w 669527"/>
              <a:gd name="connsiteY0" fmla="*/ 245265 h 576465"/>
              <a:gd name="connsiteX1" fmla="*/ 626400 w 669527"/>
              <a:gd name="connsiteY1" fmla="*/ 465 h 576465"/>
              <a:gd name="connsiteX2" fmla="*/ 230400 w 669527"/>
              <a:gd name="connsiteY2" fmla="*/ 194865 h 576465"/>
              <a:gd name="connsiteX3" fmla="*/ 0 w 669527"/>
              <a:gd name="connsiteY3" fmla="*/ 576465 h 576465"/>
            </a:gdLst>
            <a:ahLst/>
            <a:cxnLst>
              <a:cxn ang="0">
                <a:pos x="connsiteX0" y="connsiteY0"/>
              </a:cxn>
              <a:cxn ang="0">
                <a:pos x="connsiteX1" y="connsiteY1"/>
              </a:cxn>
              <a:cxn ang="0">
                <a:pos x="connsiteX2" y="connsiteY2"/>
              </a:cxn>
              <a:cxn ang="0">
                <a:pos x="connsiteX3" y="connsiteY3"/>
              </a:cxn>
            </a:cxnLst>
            <a:rect l="l" t="t" r="r" b="b"/>
            <a:pathLst>
              <a:path w="669527" h="576465">
                <a:moveTo>
                  <a:pt x="640800" y="245265"/>
                </a:moveTo>
                <a:cubicBezTo>
                  <a:pt x="667800" y="127065"/>
                  <a:pt x="694800" y="8865"/>
                  <a:pt x="626400" y="465"/>
                </a:cubicBezTo>
                <a:cubicBezTo>
                  <a:pt x="558000" y="-7935"/>
                  <a:pt x="334800" y="98865"/>
                  <a:pt x="230400" y="194865"/>
                </a:cubicBezTo>
                <a:cubicBezTo>
                  <a:pt x="126000" y="290865"/>
                  <a:pt x="63000" y="433665"/>
                  <a:pt x="0" y="576465"/>
                </a:cubicBezTo>
              </a:path>
            </a:pathLst>
          </a:cu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a:p>
        </p:txBody>
      </p:sp>
      <p:sp>
        <p:nvSpPr>
          <p:cNvPr id="24" name="Freeform 23"/>
          <p:cNvSpPr/>
          <p:nvPr/>
        </p:nvSpPr>
        <p:spPr>
          <a:xfrm flipH="1">
            <a:off x="5210003" y="2801984"/>
            <a:ext cx="1115878" cy="960776"/>
          </a:xfrm>
          <a:custGeom>
            <a:avLst/>
            <a:gdLst>
              <a:gd name="connsiteX0" fmla="*/ 640800 w 669527"/>
              <a:gd name="connsiteY0" fmla="*/ 245265 h 576465"/>
              <a:gd name="connsiteX1" fmla="*/ 626400 w 669527"/>
              <a:gd name="connsiteY1" fmla="*/ 465 h 576465"/>
              <a:gd name="connsiteX2" fmla="*/ 230400 w 669527"/>
              <a:gd name="connsiteY2" fmla="*/ 194865 h 576465"/>
              <a:gd name="connsiteX3" fmla="*/ 0 w 669527"/>
              <a:gd name="connsiteY3" fmla="*/ 576465 h 576465"/>
            </a:gdLst>
            <a:ahLst/>
            <a:cxnLst>
              <a:cxn ang="0">
                <a:pos x="connsiteX0" y="connsiteY0"/>
              </a:cxn>
              <a:cxn ang="0">
                <a:pos x="connsiteX1" y="connsiteY1"/>
              </a:cxn>
              <a:cxn ang="0">
                <a:pos x="connsiteX2" y="connsiteY2"/>
              </a:cxn>
              <a:cxn ang="0">
                <a:pos x="connsiteX3" y="connsiteY3"/>
              </a:cxn>
            </a:cxnLst>
            <a:rect l="l" t="t" r="r" b="b"/>
            <a:pathLst>
              <a:path w="669527" h="576465">
                <a:moveTo>
                  <a:pt x="640800" y="245265"/>
                </a:moveTo>
                <a:cubicBezTo>
                  <a:pt x="667800" y="127065"/>
                  <a:pt x="694800" y="8865"/>
                  <a:pt x="626400" y="465"/>
                </a:cubicBezTo>
                <a:cubicBezTo>
                  <a:pt x="558000" y="-7935"/>
                  <a:pt x="334800" y="98865"/>
                  <a:pt x="230400" y="194865"/>
                </a:cubicBezTo>
                <a:cubicBezTo>
                  <a:pt x="126000" y="290865"/>
                  <a:pt x="63000" y="433665"/>
                  <a:pt x="0" y="576465"/>
                </a:cubicBezTo>
              </a:path>
            </a:pathLst>
          </a:cu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a:p>
        </p:txBody>
      </p:sp>
      <p:sp>
        <p:nvSpPr>
          <p:cNvPr id="25" name="Rectangle 24"/>
          <p:cNvSpPr/>
          <p:nvPr/>
        </p:nvSpPr>
        <p:spPr>
          <a:xfrm>
            <a:off x="10780506" y="3255132"/>
            <a:ext cx="1392000" cy="792000"/>
          </a:xfrm>
          <a:prstGeom prst="rect">
            <a:avLst/>
          </a:prstGeom>
          <a:solidFill>
            <a:srgbClr val="F2F2F2">
              <a:alpha val="20000"/>
            </a:srgb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a:p>
        </p:txBody>
      </p:sp>
      <p:sp>
        <p:nvSpPr>
          <p:cNvPr id="26" name="Rectangle 25"/>
          <p:cNvSpPr/>
          <p:nvPr/>
        </p:nvSpPr>
        <p:spPr>
          <a:xfrm>
            <a:off x="13350506" y="3293132"/>
            <a:ext cx="1392000" cy="792000"/>
          </a:xfrm>
          <a:prstGeom prst="rect">
            <a:avLst/>
          </a:prstGeom>
          <a:solidFill>
            <a:srgbClr val="F2F2F2">
              <a:alpha val="20000"/>
            </a:srgb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a:p>
        </p:txBody>
      </p:sp>
      <p:sp>
        <p:nvSpPr>
          <p:cNvPr id="29" name="Rectangle 28"/>
          <p:cNvSpPr/>
          <p:nvPr/>
        </p:nvSpPr>
        <p:spPr>
          <a:xfrm>
            <a:off x="3560506" y="6331132"/>
            <a:ext cx="1275496" cy="1192868"/>
          </a:xfrm>
          <a:prstGeom prst="rect">
            <a:avLst/>
          </a:prstGeom>
          <a:solidFill>
            <a:srgbClr val="F2F2F2">
              <a:alpha val="20000"/>
            </a:srgb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a:p>
        </p:txBody>
      </p:sp>
      <p:sp>
        <p:nvSpPr>
          <p:cNvPr id="30" name="Rectangle 29"/>
          <p:cNvSpPr/>
          <p:nvPr/>
        </p:nvSpPr>
        <p:spPr>
          <a:xfrm>
            <a:off x="11396988" y="6331130"/>
            <a:ext cx="1275496" cy="1192868"/>
          </a:xfrm>
          <a:prstGeom prst="rect">
            <a:avLst/>
          </a:prstGeom>
          <a:solidFill>
            <a:srgbClr val="F2F2F2">
              <a:alpha val="20000"/>
            </a:srgb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a:p>
        </p:txBody>
      </p:sp>
    </p:spTree>
    <p:extLst>
      <p:ext uri="{BB962C8B-B14F-4D97-AF65-F5344CB8AC3E}">
        <p14:creationId xmlns:p14="http://schemas.microsoft.com/office/powerpoint/2010/main" val="4766595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Smart thermal management and load shedding</a:t>
            </a:r>
          </a:p>
        </p:txBody>
      </p:sp>
      <p:sp>
        <p:nvSpPr>
          <p:cNvPr id="3" name="Slide Number Placeholder 2"/>
          <p:cNvSpPr>
            <a:spLocks noGrp="1"/>
          </p:cNvSpPr>
          <p:nvPr>
            <p:ph type="sldNum" sz="quarter" idx="10"/>
          </p:nvPr>
        </p:nvSpPr>
        <p:spPr>
          <a:prstGeom prst="rect">
            <a:avLst/>
          </a:prstGeom>
        </p:spPr>
        <p:txBody>
          <a:bodyPr/>
          <a:lstStyle/>
          <a:p>
            <a:fld id="{0892281B-189C-DD44-8CCD-1176BC153EB5}" type="slidenum">
              <a:rPr lang="en-US" smtClean="0"/>
              <a:pPr/>
              <a:t>9</a:t>
            </a:fld>
            <a:endParaRPr lang="en-US"/>
          </a:p>
        </p:txBody>
      </p:sp>
      <p:graphicFrame>
        <p:nvGraphicFramePr>
          <p:cNvPr id="81" name="Table 80"/>
          <p:cNvGraphicFramePr>
            <a:graphicFrameLocks noGrp="1"/>
          </p:cNvGraphicFramePr>
          <p:nvPr/>
        </p:nvGraphicFramePr>
        <p:xfrm>
          <a:off x="1281129" y="4859858"/>
          <a:ext cx="4859538" cy="3657600"/>
        </p:xfrm>
        <a:graphic>
          <a:graphicData uri="http://schemas.openxmlformats.org/drawingml/2006/table">
            <a:tbl>
              <a:tblPr firstRow="1" bandRow="1">
                <a:tableStyleId>{B301B821-A1FF-4177-AEE7-76D212191A09}</a:tableStyleId>
              </a:tblPr>
              <a:tblGrid>
                <a:gridCol w="1391770">
                  <a:extLst>
                    <a:ext uri="{9D8B030D-6E8A-4147-A177-3AD203B41FA5}">
                      <a16:colId xmlns:a16="http://schemas.microsoft.com/office/drawing/2014/main" val="20000"/>
                    </a:ext>
                  </a:extLst>
                </a:gridCol>
                <a:gridCol w="3467768">
                  <a:extLst>
                    <a:ext uri="{9D8B030D-6E8A-4147-A177-3AD203B41FA5}">
                      <a16:colId xmlns:a16="http://schemas.microsoft.com/office/drawing/2014/main" val="20001"/>
                    </a:ext>
                  </a:extLst>
                </a:gridCol>
              </a:tblGrid>
              <a:tr h="487680">
                <a:tc>
                  <a:txBody>
                    <a:bodyPr/>
                    <a:lstStyle/>
                    <a:p>
                      <a:pPr algn="l"/>
                      <a:r>
                        <a:rPr lang="en-US" sz="2000" dirty="0"/>
                        <a:t>Phase</a:t>
                      </a:r>
                    </a:p>
                  </a:txBody>
                  <a:tcPr marL="182880" marR="182880" marT="91440" marB="91440"/>
                </a:tc>
                <a:tc>
                  <a:txBody>
                    <a:bodyPr/>
                    <a:lstStyle/>
                    <a:p>
                      <a:r>
                        <a:rPr lang="en-US" sz="2000" dirty="0"/>
                        <a:t>Description</a:t>
                      </a:r>
                    </a:p>
                  </a:txBody>
                  <a:tcPr marL="182880" marR="182880" marT="91440" marB="91440"/>
                </a:tc>
                <a:extLst>
                  <a:ext uri="{0D108BD9-81ED-4DB2-BD59-A6C34878D82A}">
                    <a16:rowId xmlns:a16="http://schemas.microsoft.com/office/drawing/2014/main" val="10000"/>
                  </a:ext>
                </a:extLst>
              </a:tr>
              <a:tr h="670560">
                <a:tc>
                  <a:txBody>
                    <a:bodyPr/>
                    <a:lstStyle/>
                    <a:p>
                      <a:pPr algn="l"/>
                      <a:r>
                        <a:rPr lang="en-US" sz="2000" b="1" dirty="0"/>
                        <a:t>Phase 1</a:t>
                      </a:r>
                    </a:p>
                  </a:txBody>
                  <a:tcPr marL="182880" marR="182880" marT="91440" marB="91440"/>
                </a:tc>
                <a:tc>
                  <a:txBody>
                    <a:bodyPr/>
                    <a:lstStyle/>
                    <a:p>
                      <a:r>
                        <a:rPr lang="en-US" sz="1600" dirty="0"/>
                        <a:t>Normal operation; Charge</a:t>
                      </a:r>
                      <a:r>
                        <a:rPr lang="en-US" sz="1600" baseline="0" dirty="0"/>
                        <a:t> at full load</a:t>
                      </a:r>
                      <a:endParaRPr lang="en-US" sz="1600" dirty="0"/>
                    </a:p>
                  </a:txBody>
                  <a:tcPr marL="182880" marR="182880" marT="91440" marB="91440"/>
                </a:tc>
                <a:extLst>
                  <a:ext uri="{0D108BD9-81ED-4DB2-BD59-A6C34878D82A}">
                    <a16:rowId xmlns:a16="http://schemas.microsoft.com/office/drawing/2014/main" val="10001"/>
                  </a:ext>
                </a:extLst>
              </a:tr>
              <a:tr h="914400">
                <a:tc>
                  <a:txBody>
                    <a:bodyPr/>
                    <a:lstStyle/>
                    <a:p>
                      <a:pPr algn="l"/>
                      <a:r>
                        <a:rPr lang="en-US" sz="2000" b="1" dirty="0"/>
                        <a:t>Phase 2</a:t>
                      </a:r>
                    </a:p>
                  </a:txBody>
                  <a:tcPr marL="182880" marR="182880" marT="91440" marB="91440"/>
                </a:tc>
                <a:tc>
                  <a:txBody>
                    <a:bodyPr/>
                    <a:lstStyle/>
                    <a:p>
                      <a:r>
                        <a:rPr lang="en-US" sz="1600" dirty="0"/>
                        <a:t>Temp Warm</a:t>
                      </a:r>
                      <a:r>
                        <a:rPr lang="en-US" sz="1600" baseline="0" dirty="0"/>
                        <a:t>:</a:t>
                      </a:r>
                    </a:p>
                    <a:p>
                      <a:r>
                        <a:rPr lang="en-US" sz="1600" baseline="0" dirty="0"/>
                        <a:t>Broad 1.5A type-C, reduce the current by half</a:t>
                      </a:r>
                      <a:endParaRPr lang="en-US" sz="1600" dirty="0"/>
                    </a:p>
                  </a:txBody>
                  <a:tcPr marL="182880" marR="182880" marT="91440" marB="91440"/>
                </a:tc>
                <a:extLst>
                  <a:ext uri="{0D108BD9-81ED-4DB2-BD59-A6C34878D82A}">
                    <a16:rowId xmlns:a16="http://schemas.microsoft.com/office/drawing/2014/main" val="10002"/>
                  </a:ext>
                </a:extLst>
              </a:tr>
              <a:tr h="914400">
                <a:tc>
                  <a:txBody>
                    <a:bodyPr/>
                    <a:lstStyle/>
                    <a:p>
                      <a:pPr algn="l"/>
                      <a:r>
                        <a:rPr lang="en-US" sz="2000" b="1" dirty="0"/>
                        <a:t>Phase 3</a:t>
                      </a:r>
                    </a:p>
                  </a:txBody>
                  <a:tcPr marL="182880" marR="182880" marT="91440" marB="91440"/>
                </a:tc>
                <a:tc>
                  <a:txBody>
                    <a:bodyPr/>
                    <a:lstStyle/>
                    <a:p>
                      <a:r>
                        <a:rPr lang="en-US" sz="1600" dirty="0"/>
                        <a:t>Temp</a:t>
                      </a:r>
                      <a:r>
                        <a:rPr lang="en-US" sz="1600" baseline="0" dirty="0"/>
                        <a:t> Hot:</a:t>
                      </a:r>
                    </a:p>
                    <a:p>
                      <a:r>
                        <a:rPr lang="en-US" sz="1600" baseline="0" dirty="0"/>
                        <a:t>Broad Default USB mode;</a:t>
                      </a:r>
                    </a:p>
                    <a:p>
                      <a:r>
                        <a:rPr lang="en-US" sz="1600" baseline="0" dirty="0"/>
                        <a:t>Reduce the BUS voltage to 4.77V</a:t>
                      </a:r>
                      <a:endParaRPr lang="en-US" sz="1600" dirty="0"/>
                    </a:p>
                  </a:txBody>
                  <a:tcPr marL="182880" marR="182880" marT="91440" marB="91440"/>
                </a:tc>
                <a:extLst>
                  <a:ext uri="{0D108BD9-81ED-4DB2-BD59-A6C34878D82A}">
                    <a16:rowId xmlns:a16="http://schemas.microsoft.com/office/drawing/2014/main" val="10003"/>
                  </a:ext>
                </a:extLst>
              </a:tr>
              <a:tr h="670560">
                <a:tc>
                  <a:txBody>
                    <a:bodyPr/>
                    <a:lstStyle/>
                    <a:p>
                      <a:pPr algn="l"/>
                      <a:r>
                        <a:rPr lang="en-US" sz="2000" b="1" dirty="0"/>
                        <a:t>Phase 4</a:t>
                      </a:r>
                    </a:p>
                  </a:txBody>
                  <a:tcPr marL="182880" marR="182880" marT="91440" marB="91440"/>
                </a:tc>
                <a:tc>
                  <a:txBody>
                    <a:bodyPr/>
                    <a:lstStyle/>
                    <a:p>
                      <a:r>
                        <a:rPr lang="en-US" sz="1600" baseline="0" dirty="0" err="1"/>
                        <a:t>TDie</a:t>
                      </a:r>
                      <a:r>
                        <a:rPr lang="en-US" sz="1600" baseline="0" dirty="0"/>
                        <a:t> rise to max </a:t>
                      </a:r>
                      <a:r>
                        <a:rPr lang="en-US" sz="1600" baseline="0" dirty="0" err="1"/>
                        <a:t>Tj:Thermal</a:t>
                      </a:r>
                      <a:r>
                        <a:rPr lang="en-US" sz="1600" baseline="0" dirty="0"/>
                        <a:t> shut down</a:t>
                      </a:r>
                      <a:endParaRPr lang="en-US" sz="1600" dirty="0"/>
                    </a:p>
                  </a:txBody>
                  <a:tcPr marL="182880" marR="182880" marT="91440" marB="91440"/>
                </a:tc>
                <a:extLst>
                  <a:ext uri="{0D108BD9-81ED-4DB2-BD59-A6C34878D82A}">
                    <a16:rowId xmlns:a16="http://schemas.microsoft.com/office/drawing/2014/main" val="10004"/>
                  </a:ext>
                </a:extLst>
              </a:tr>
            </a:tbl>
          </a:graphicData>
        </a:graphic>
      </p:graphicFrame>
      <p:grpSp>
        <p:nvGrpSpPr>
          <p:cNvPr id="38" name="Group 37">
            <a:extLst>
              <a:ext uri="{FF2B5EF4-FFF2-40B4-BE49-F238E27FC236}">
                <a16:creationId xmlns:a16="http://schemas.microsoft.com/office/drawing/2014/main" id="{19F63C55-894E-4AD8-9A80-16D6FCED0F37}"/>
              </a:ext>
            </a:extLst>
          </p:cNvPr>
          <p:cNvGrpSpPr/>
          <p:nvPr/>
        </p:nvGrpSpPr>
        <p:grpSpPr>
          <a:xfrm>
            <a:off x="6173619" y="1889527"/>
            <a:ext cx="11901934" cy="6016378"/>
            <a:chOff x="355600" y="1367020"/>
            <a:chExt cx="5950967" cy="3008189"/>
          </a:xfrm>
        </p:grpSpPr>
        <p:cxnSp>
          <p:nvCxnSpPr>
            <p:cNvPr id="5" name="Straight Arrow Connector 4"/>
            <p:cNvCxnSpPr>
              <a:cxnSpLocks/>
            </p:cNvCxnSpPr>
            <p:nvPr/>
          </p:nvCxnSpPr>
          <p:spPr>
            <a:xfrm flipV="1">
              <a:off x="1019903" y="3888896"/>
              <a:ext cx="4700367" cy="2"/>
            </a:xfrm>
            <a:prstGeom prst="straightConnector1">
              <a:avLst/>
            </a:prstGeom>
            <a:ln>
              <a:solidFill>
                <a:schemeClr val="tx1"/>
              </a:solidFill>
              <a:tailEnd type="none"/>
            </a:ln>
          </p:spPr>
          <p:style>
            <a:lnRef idx="2">
              <a:schemeClr val="accent1"/>
            </a:lnRef>
            <a:fillRef idx="0">
              <a:schemeClr val="accent1"/>
            </a:fillRef>
            <a:effectRef idx="1">
              <a:schemeClr val="accent1"/>
            </a:effectRef>
            <a:fontRef idx="minor">
              <a:schemeClr val="tx1"/>
            </a:fontRef>
          </p:style>
        </p:cxnSp>
        <p:cxnSp>
          <p:nvCxnSpPr>
            <p:cNvPr id="7" name="Straight Arrow Connector 6"/>
            <p:cNvCxnSpPr>
              <a:cxnSpLocks/>
            </p:cNvCxnSpPr>
            <p:nvPr/>
          </p:nvCxnSpPr>
          <p:spPr>
            <a:xfrm flipV="1">
              <a:off x="1033970" y="1536239"/>
              <a:ext cx="0" cy="2352661"/>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462539" y="1550321"/>
              <a:ext cx="562894" cy="553958"/>
            </a:xfrm>
            <a:prstGeom prst="rect">
              <a:avLst/>
            </a:prstGeom>
            <a:noFill/>
          </p:spPr>
          <p:txBody>
            <a:bodyPr wrap="square" lIns="182800" tIns="91400" rIns="182800" bIns="91400" rtlCol="0">
              <a:spAutoFit/>
            </a:bodyPr>
            <a:lstStyle/>
            <a:p>
              <a:r>
                <a:rPr lang="en-US" sz="2000" b="1" dirty="0">
                  <a:solidFill>
                    <a:srgbClr val="C00000"/>
                  </a:solidFill>
                </a:rPr>
                <a:t>ICHG</a:t>
              </a:r>
            </a:p>
            <a:p>
              <a:r>
                <a:rPr lang="en-US" sz="2000" b="1" dirty="0">
                  <a:solidFill>
                    <a:srgbClr val="C00000"/>
                  </a:solidFill>
                </a:rPr>
                <a:t>(/Port)</a:t>
              </a:r>
            </a:p>
            <a:p>
              <a:endParaRPr lang="en-US" sz="2000" b="1" dirty="0">
                <a:solidFill>
                  <a:srgbClr val="C00000"/>
                </a:solidFill>
              </a:endParaRPr>
            </a:p>
          </p:txBody>
        </p:sp>
        <p:sp>
          <p:nvSpPr>
            <p:cNvPr id="12" name="TextBox 11"/>
            <p:cNvSpPr txBox="1"/>
            <p:nvPr/>
          </p:nvSpPr>
          <p:spPr>
            <a:xfrm>
              <a:off x="4551266" y="3927708"/>
              <a:ext cx="627014" cy="400069"/>
            </a:xfrm>
            <a:prstGeom prst="rect">
              <a:avLst/>
            </a:prstGeom>
            <a:noFill/>
          </p:spPr>
          <p:txBody>
            <a:bodyPr wrap="square" lIns="182800" tIns="91400" rIns="182800" bIns="91400" rtlCol="0">
              <a:spAutoFit/>
            </a:bodyPr>
            <a:lstStyle/>
            <a:p>
              <a:pPr algn="ctr"/>
              <a:r>
                <a:rPr lang="en-US" sz="2000" dirty="0"/>
                <a:t>Max </a:t>
              </a:r>
              <a:r>
                <a:rPr lang="en-US" sz="2000" dirty="0" err="1"/>
                <a:t>Tj</a:t>
              </a:r>
              <a:endParaRPr lang="en-US" sz="2000" dirty="0"/>
            </a:p>
            <a:p>
              <a:pPr algn="ctr"/>
              <a:r>
                <a:rPr lang="en-US" sz="2000" dirty="0"/>
                <a:t>(165°C)</a:t>
              </a:r>
            </a:p>
          </p:txBody>
        </p:sp>
        <p:sp>
          <p:nvSpPr>
            <p:cNvPr id="13" name="TextBox 12"/>
            <p:cNvSpPr txBox="1"/>
            <p:nvPr/>
          </p:nvSpPr>
          <p:spPr>
            <a:xfrm>
              <a:off x="3489690" y="3911440"/>
              <a:ext cx="618999" cy="246181"/>
            </a:xfrm>
            <a:prstGeom prst="rect">
              <a:avLst/>
            </a:prstGeom>
            <a:noFill/>
          </p:spPr>
          <p:txBody>
            <a:bodyPr wrap="square" lIns="182800" tIns="91400" rIns="182800" bIns="91400" rtlCol="0">
              <a:spAutoFit/>
            </a:bodyPr>
            <a:lstStyle/>
            <a:p>
              <a:r>
                <a:rPr lang="en-US" sz="2000" dirty="0"/>
                <a:t>T2(Hot)</a:t>
              </a:r>
            </a:p>
          </p:txBody>
        </p:sp>
        <p:sp>
          <p:nvSpPr>
            <p:cNvPr id="14" name="TextBox 13"/>
            <p:cNvSpPr txBox="1"/>
            <p:nvPr/>
          </p:nvSpPr>
          <p:spPr>
            <a:xfrm>
              <a:off x="1965688" y="3927711"/>
              <a:ext cx="763270" cy="246181"/>
            </a:xfrm>
            <a:prstGeom prst="rect">
              <a:avLst/>
            </a:prstGeom>
            <a:noFill/>
          </p:spPr>
          <p:txBody>
            <a:bodyPr wrap="square" lIns="182800" tIns="91400" rIns="182800" bIns="91400" rtlCol="0">
              <a:spAutoFit/>
            </a:bodyPr>
            <a:lstStyle/>
            <a:p>
              <a:r>
                <a:rPr lang="en-US" sz="2000" dirty="0"/>
                <a:t>T1(Warm)</a:t>
              </a:r>
            </a:p>
          </p:txBody>
        </p:sp>
        <p:cxnSp>
          <p:nvCxnSpPr>
            <p:cNvPr id="19" name="Straight Connector 18"/>
            <p:cNvCxnSpPr>
              <a:cxnSpLocks/>
            </p:cNvCxnSpPr>
            <p:nvPr/>
          </p:nvCxnSpPr>
          <p:spPr>
            <a:xfrm flipH="1" flipV="1">
              <a:off x="2331227" y="1367020"/>
              <a:ext cx="7036" cy="2521878"/>
            </a:xfrm>
            <a:prstGeom prst="line">
              <a:avLst/>
            </a:prstGeom>
            <a:ln w="12700">
              <a:prstDash val="dash"/>
            </a:ln>
          </p:spPr>
          <p:style>
            <a:lnRef idx="2">
              <a:schemeClr val="accent4"/>
            </a:lnRef>
            <a:fillRef idx="0">
              <a:schemeClr val="accent4"/>
            </a:fillRef>
            <a:effectRef idx="1">
              <a:schemeClr val="accent4"/>
            </a:effectRef>
            <a:fontRef idx="minor">
              <a:schemeClr val="tx1"/>
            </a:fontRef>
          </p:style>
        </p:cxnSp>
        <p:cxnSp>
          <p:nvCxnSpPr>
            <p:cNvPr id="21" name="Straight Connector 20"/>
            <p:cNvCxnSpPr>
              <a:cxnSpLocks/>
            </p:cNvCxnSpPr>
            <p:nvPr/>
          </p:nvCxnSpPr>
          <p:spPr>
            <a:xfrm flipV="1">
              <a:off x="2331227" y="2418383"/>
              <a:ext cx="3518" cy="722762"/>
            </a:xfrm>
            <a:prstGeom prst="line">
              <a:avLst/>
            </a:prstGeom>
            <a:ln>
              <a:solidFill>
                <a:schemeClr val="tx2"/>
              </a:solidFill>
            </a:ln>
          </p:spPr>
          <p:style>
            <a:lnRef idx="2">
              <a:schemeClr val="accent4"/>
            </a:lnRef>
            <a:fillRef idx="0">
              <a:schemeClr val="accent4"/>
            </a:fillRef>
            <a:effectRef idx="1">
              <a:schemeClr val="accent4"/>
            </a:effectRef>
            <a:fontRef idx="minor">
              <a:schemeClr val="tx1"/>
            </a:fontRef>
          </p:style>
        </p:cxnSp>
        <p:cxnSp>
          <p:nvCxnSpPr>
            <p:cNvPr id="25" name="Straight Connector 24"/>
            <p:cNvCxnSpPr>
              <a:cxnSpLocks/>
            </p:cNvCxnSpPr>
            <p:nvPr/>
          </p:nvCxnSpPr>
          <p:spPr>
            <a:xfrm flipH="1">
              <a:off x="1019903" y="2425417"/>
              <a:ext cx="1313268" cy="1"/>
            </a:xfrm>
            <a:prstGeom prst="line">
              <a:avLst/>
            </a:prstGeom>
            <a:ln>
              <a:solidFill>
                <a:schemeClr val="tx2"/>
              </a:solidFill>
            </a:ln>
          </p:spPr>
          <p:style>
            <a:lnRef idx="2">
              <a:schemeClr val="accent4"/>
            </a:lnRef>
            <a:fillRef idx="0">
              <a:schemeClr val="accent4"/>
            </a:fillRef>
            <a:effectRef idx="1">
              <a:schemeClr val="accent4"/>
            </a:effectRef>
            <a:fontRef idx="minor">
              <a:schemeClr val="tx1"/>
            </a:fontRef>
          </p:style>
        </p:cxnSp>
        <p:cxnSp>
          <p:nvCxnSpPr>
            <p:cNvPr id="32" name="Straight Connector 31"/>
            <p:cNvCxnSpPr>
              <a:cxnSpLocks/>
            </p:cNvCxnSpPr>
            <p:nvPr/>
          </p:nvCxnSpPr>
          <p:spPr>
            <a:xfrm flipH="1">
              <a:off x="2331230" y="3134112"/>
              <a:ext cx="1446156" cy="14067"/>
            </a:xfrm>
            <a:prstGeom prst="line">
              <a:avLst/>
            </a:prstGeom>
            <a:ln>
              <a:solidFill>
                <a:schemeClr val="tx2"/>
              </a:solidFill>
            </a:ln>
          </p:spPr>
          <p:style>
            <a:lnRef idx="2">
              <a:schemeClr val="accent4"/>
            </a:lnRef>
            <a:fillRef idx="0">
              <a:schemeClr val="accent4"/>
            </a:fillRef>
            <a:effectRef idx="1">
              <a:schemeClr val="accent4"/>
            </a:effectRef>
            <a:fontRef idx="minor">
              <a:schemeClr val="tx1"/>
            </a:fontRef>
          </p:style>
        </p:cxnSp>
        <p:cxnSp>
          <p:nvCxnSpPr>
            <p:cNvPr id="44" name="Straight Connector 43"/>
            <p:cNvCxnSpPr>
              <a:cxnSpLocks/>
            </p:cNvCxnSpPr>
            <p:nvPr/>
          </p:nvCxnSpPr>
          <p:spPr>
            <a:xfrm flipH="1" flipV="1">
              <a:off x="3766631" y="1371079"/>
              <a:ext cx="17787" cy="2525481"/>
            </a:xfrm>
            <a:prstGeom prst="line">
              <a:avLst/>
            </a:prstGeom>
            <a:ln w="12700">
              <a:prstDash val="dash"/>
            </a:ln>
          </p:spPr>
          <p:style>
            <a:lnRef idx="2">
              <a:schemeClr val="accent4"/>
            </a:lnRef>
            <a:fillRef idx="0">
              <a:schemeClr val="accent4"/>
            </a:fillRef>
            <a:effectRef idx="1">
              <a:schemeClr val="accent4"/>
            </a:effectRef>
            <a:fontRef idx="minor">
              <a:schemeClr val="tx1"/>
            </a:fontRef>
          </p:style>
        </p:cxnSp>
        <p:cxnSp>
          <p:nvCxnSpPr>
            <p:cNvPr id="48" name="Straight Connector 47"/>
            <p:cNvCxnSpPr>
              <a:cxnSpLocks/>
            </p:cNvCxnSpPr>
            <p:nvPr/>
          </p:nvCxnSpPr>
          <p:spPr>
            <a:xfrm flipH="1" flipV="1">
              <a:off x="4831391" y="1367020"/>
              <a:ext cx="6296" cy="2521876"/>
            </a:xfrm>
            <a:prstGeom prst="line">
              <a:avLst/>
            </a:prstGeom>
            <a:ln w="12700">
              <a:prstDash val="dash"/>
            </a:ln>
          </p:spPr>
          <p:style>
            <a:lnRef idx="2">
              <a:schemeClr val="accent4"/>
            </a:lnRef>
            <a:fillRef idx="0">
              <a:schemeClr val="accent4"/>
            </a:fillRef>
            <a:effectRef idx="1">
              <a:schemeClr val="accent4"/>
            </a:effectRef>
            <a:fontRef idx="minor">
              <a:schemeClr val="tx1"/>
            </a:fontRef>
          </p:style>
        </p:cxnSp>
        <p:sp>
          <p:nvSpPr>
            <p:cNvPr id="53" name="TextBox 52"/>
            <p:cNvSpPr txBox="1"/>
            <p:nvPr/>
          </p:nvSpPr>
          <p:spPr>
            <a:xfrm>
              <a:off x="1434914" y="1371079"/>
              <a:ext cx="675106" cy="246181"/>
            </a:xfrm>
            <a:prstGeom prst="rect">
              <a:avLst/>
            </a:prstGeom>
            <a:noFill/>
          </p:spPr>
          <p:txBody>
            <a:bodyPr wrap="square" lIns="182800" tIns="91400" rIns="182800" bIns="91400" rtlCol="0">
              <a:spAutoFit/>
            </a:bodyPr>
            <a:lstStyle/>
            <a:p>
              <a:r>
                <a:rPr lang="en-US" sz="2000" b="1" dirty="0"/>
                <a:t>Phase</a:t>
              </a:r>
              <a:r>
                <a:rPr lang="en-US" sz="2000" dirty="0"/>
                <a:t> 1</a:t>
              </a:r>
            </a:p>
          </p:txBody>
        </p:sp>
        <p:sp>
          <p:nvSpPr>
            <p:cNvPr id="54" name="TextBox 53"/>
            <p:cNvSpPr txBox="1"/>
            <p:nvPr/>
          </p:nvSpPr>
          <p:spPr>
            <a:xfrm>
              <a:off x="2764192" y="1371078"/>
              <a:ext cx="675106" cy="246181"/>
            </a:xfrm>
            <a:prstGeom prst="rect">
              <a:avLst/>
            </a:prstGeom>
            <a:noFill/>
          </p:spPr>
          <p:txBody>
            <a:bodyPr wrap="square" lIns="182800" tIns="91400" rIns="182800" bIns="91400" rtlCol="0">
              <a:spAutoFit/>
            </a:bodyPr>
            <a:lstStyle/>
            <a:p>
              <a:r>
                <a:rPr lang="en-US" sz="2000" b="1" dirty="0"/>
                <a:t>Phase 2</a:t>
              </a:r>
            </a:p>
          </p:txBody>
        </p:sp>
        <p:sp>
          <p:nvSpPr>
            <p:cNvPr id="55" name="TextBox 54"/>
            <p:cNvSpPr txBox="1"/>
            <p:nvPr/>
          </p:nvSpPr>
          <p:spPr>
            <a:xfrm>
              <a:off x="4031203" y="1371077"/>
              <a:ext cx="675106" cy="246181"/>
            </a:xfrm>
            <a:prstGeom prst="rect">
              <a:avLst/>
            </a:prstGeom>
            <a:noFill/>
          </p:spPr>
          <p:txBody>
            <a:bodyPr wrap="square" lIns="182800" tIns="91400" rIns="182800" bIns="91400" rtlCol="0">
              <a:spAutoFit/>
            </a:bodyPr>
            <a:lstStyle/>
            <a:p>
              <a:r>
                <a:rPr lang="en-US" sz="2000" b="1" dirty="0"/>
                <a:t>Phase 3</a:t>
              </a:r>
            </a:p>
          </p:txBody>
        </p:sp>
        <p:cxnSp>
          <p:nvCxnSpPr>
            <p:cNvPr id="57" name="Straight Connector 56"/>
            <p:cNvCxnSpPr>
              <a:cxnSpLocks/>
            </p:cNvCxnSpPr>
            <p:nvPr/>
          </p:nvCxnSpPr>
          <p:spPr>
            <a:xfrm flipV="1">
              <a:off x="3779330" y="3148185"/>
              <a:ext cx="3" cy="522048"/>
            </a:xfrm>
            <a:prstGeom prst="line">
              <a:avLst/>
            </a:prstGeom>
            <a:ln>
              <a:solidFill>
                <a:schemeClr val="tx2"/>
              </a:solidFill>
            </a:ln>
          </p:spPr>
          <p:style>
            <a:lnRef idx="2">
              <a:schemeClr val="accent4"/>
            </a:lnRef>
            <a:fillRef idx="0">
              <a:schemeClr val="accent4"/>
            </a:fillRef>
            <a:effectRef idx="1">
              <a:schemeClr val="accent4"/>
            </a:effectRef>
            <a:fontRef idx="minor">
              <a:schemeClr val="tx1"/>
            </a:fontRef>
          </p:style>
        </p:cxnSp>
        <p:sp>
          <p:nvSpPr>
            <p:cNvPr id="62" name="TextBox 61"/>
            <p:cNvSpPr txBox="1"/>
            <p:nvPr/>
          </p:nvSpPr>
          <p:spPr>
            <a:xfrm>
              <a:off x="755107" y="2302306"/>
              <a:ext cx="340077" cy="246181"/>
            </a:xfrm>
            <a:prstGeom prst="rect">
              <a:avLst/>
            </a:prstGeom>
            <a:noFill/>
          </p:spPr>
          <p:txBody>
            <a:bodyPr wrap="square" lIns="182800" tIns="91400" rIns="182800" bIns="91400" rtlCol="0">
              <a:spAutoFit/>
            </a:bodyPr>
            <a:lstStyle/>
            <a:p>
              <a:r>
                <a:rPr lang="en-US" sz="2000" dirty="0">
                  <a:solidFill>
                    <a:srgbClr val="C00000"/>
                  </a:solidFill>
                </a:rPr>
                <a:t>3A</a:t>
              </a:r>
            </a:p>
          </p:txBody>
        </p:sp>
        <p:sp>
          <p:nvSpPr>
            <p:cNvPr id="63" name="TextBox 62"/>
            <p:cNvSpPr txBox="1"/>
            <p:nvPr/>
          </p:nvSpPr>
          <p:spPr>
            <a:xfrm>
              <a:off x="5264493" y="3932627"/>
              <a:ext cx="452118" cy="246181"/>
            </a:xfrm>
            <a:prstGeom prst="rect">
              <a:avLst/>
            </a:prstGeom>
            <a:noFill/>
          </p:spPr>
          <p:txBody>
            <a:bodyPr wrap="square" lIns="182800" tIns="91400" rIns="182800" bIns="91400" rtlCol="0">
              <a:spAutoFit/>
            </a:bodyPr>
            <a:lstStyle/>
            <a:p>
              <a:r>
                <a:rPr lang="en-US" sz="2000" b="1" dirty="0">
                  <a:solidFill>
                    <a:srgbClr val="7030A0"/>
                  </a:solidFill>
                </a:rPr>
                <a:t>T</a:t>
              </a:r>
              <a:r>
                <a:rPr lang="en-US" sz="1400" b="1" dirty="0">
                  <a:solidFill>
                    <a:srgbClr val="7030A0"/>
                  </a:solidFill>
                </a:rPr>
                <a:t>NTC</a:t>
              </a:r>
            </a:p>
          </p:txBody>
        </p:sp>
        <p:sp>
          <p:nvSpPr>
            <p:cNvPr id="79" name="TextBox 78"/>
            <p:cNvSpPr txBox="1"/>
            <p:nvPr/>
          </p:nvSpPr>
          <p:spPr>
            <a:xfrm>
              <a:off x="4811947" y="1367020"/>
              <a:ext cx="675106" cy="246181"/>
            </a:xfrm>
            <a:prstGeom prst="rect">
              <a:avLst/>
            </a:prstGeom>
            <a:noFill/>
          </p:spPr>
          <p:txBody>
            <a:bodyPr wrap="square" lIns="182800" tIns="91400" rIns="182800" bIns="91400" rtlCol="0">
              <a:spAutoFit/>
            </a:bodyPr>
            <a:lstStyle/>
            <a:p>
              <a:r>
                <a:rPr lang="en-US" sz="2000" b="1" dirty="0"/>
                <a:t>Phase 4</a:t>
              </a:r>
            </a:p>
          </p:txBody>
        </p:sp>
        <p:cxnSp>
          <p:nvCxnSpPr>
            <p:cNvPr id="30" name="Straight Connector 29"/>
            <p:cNvCxnSpPr>
              <a:cxnSpLocks/>
            </p:cNvCxnSpPr>
            <p:nvPr/>
          </p:nvCxnSpPr>
          <p:spPr>
            <a:xfrm>
              <a:off x="1019903" y="3148185"/>
              <a:ext cx="1311324" cy="0"/>
            </a:xfrm>
            <a:prstGeom prst="line">
              <a:avLst/>
            </a:prstGeom>
            <a:ln>
              <a:solidFill>
                <a:schemeClr val="accent2">
                  <a:lumMod val="75000"/>
                </a:schemeClr>
              </a:solidFill>
              <a:prstDash val="sysDash"/>
            </a:ln>
          </p:spPr>
          <p:style>
            <a:lnRef idx="2">
              <a:schemeClr val="accent4"/>
            </a:lnRef>
            <a:fillRef idx="0">
              <a:schemeClr val="accent4"/>
            </a:fillRef>
            <a:effectRef idx="1">
              <a:schemeClr val="accent4"/>
            </a:effectRef>
            <a:fontRef idx="minor">
              <a:schemeClr val="tx1"/>
            </a:fontRef>
          </p:style>
        </p:cxnSp>
        <p:cxnSp>
          <p:nvCxnSpPr>
            <p:cNvPr id="37" name="Straight Connector 36"/>
            <p:cNvCxnSpPr>
              <a:cxnSpLocks/>
            </p:cNvCxnSpPr>
            <p:nvPr/>
          </p:nvCxnSpPr>
          <p:spPr>
            <a:xfrm flipH="1">
              <a:off x="3766631" y="3670233"/>
              <a:ext cx="1071056" cy="0"/>
            </a:xfrm>
            <a:prstGeom prst="line">
              <a:avLst/>
            </a:prstGeom>
            <a:ln>
              <a:solidFill>
                <a:schemeClr val="tx2"/>
              </a:solidFill>
              <a:prstDash val="solid"/>
            </a:ln>
          </p:spPr>
          <p:style>
            <a:lnRef idx="2">
              <a:schemeClr val="accent4"/>
            </a:lnRef>
            <a:fillRef idx="0">
              <a:schemeClr val="accent4"/>
            </a:fillRef>
            <a:effectRef idx="1">
              <a:schemeClr val="accent4"/>
            </a:effectRef>
            <a:fontRef idx="minor">
              <a:schemeClr val="tx1"/>
            </a:fontRef>
          </p:style>
        </p:cxnSp>
        <p:sp>
          <p:nvSpPr>
            <p:cNvPr id="36" name="TextBox 35"/>
            <p:cNvSpPr txBox="1"/>
            <p:nvPr/>
          </p:nvSpPr>
          <p:spPr>
            <a:xfrm>
              <a:off x="1895348" y="4113639"/>
              <a:ext cx="929982" cy="261570"/>
            </a:xfrm>
            <a:prstGeom prst="rect">
              <a:avLst/>
            </a:prstGeom>
            <a:noFill/>
          </p:spPr>
          <p:txBody>
            <a:bodyPr wrap="square" lIns="182800" tIns="91400" rIns="182800" bIns="91400" rtlCol="0">
              <a:spAutoFit/>
            </a:bodyPr>
            <a:lstStyle/>
            <a:p>
              <a:r>
                <a:rPr lang="en-US" sz="2200" dirty="0">
                  <a:solidFill>
                    <a:srgbClr val="FFC000"/>
                  </a:solidFill>
                </a:rPr>
                <a:t>C</a:t>
              </a:r>
              <a:r>
                <a:rPr lang="en-US" altLang="zh-CN" sz="2200" dirty="0">
                  <a:solidFill>
                    <a:srgbClr val="FFC000"/>
                  </a:solidFill>
                </a:rPr>
                <a:t>u</a:t>
              </a:r>
              <a:r>
                <a:rPr lang="en-US" sz="2200" dirty="0">
                  <a:solidFill>
                    <a:srgbClr val="FFC000"/>
                  </a:solidFill>
                </a:rPr>
                <a:t>stomized</a:t>
              </a:r>
            </a:p>
          </p:txBody>
        </p:sp>
        <p:sp>
          <p:nvSpPr>
            <p:cNvPr id="51" name="TextBox 50"/>
            <p:cNvSpPr txBox="1"/>
            <p:nvPr/>
          </p:nvSpPr>
          <p:spPr>
            <a:xfrm>
              <a:off x="3403097" y="4093811"/>
              <a:ext cx="929982" cy="261570"/>
            </a:xfrm>
            <a:prstGeom prst="rect">
              <a:avLst/>
            </a:prstGeom>
            <a:noFill/>
          </p:spPr>
          <p:txBody>
            <a:bodyPr wrap="square" lIns="182800" tIns="91400" rIns="182800" bIns="91400" rtlCol="0">
              <a:spAutoFit/>
            </a:bodyPr>
            <a:lstStyle/>
            <a:p>
              <a:r>
                <a:rPr lang="en-US" sz="2200" dirty="0">
                  <a:solidFill>
                    <a:srgbClr val="FFC000"/>
                  </a:solidFill>
                </a:rPr>
                <a:t>C</a:t>
              </a:r>
              <a:r>
                <a:rPr lang="en-US" altLang="zh-CN" sz="2200" dirty="0">
                  <a:solidFill>
                    <a:srgbClr val="FFC000"/>
                  </a:solidFill>
                </a:rPr>
                <a:t>u</a:t>
              </a:r>
              <a:r>
                <a:rPr lang="en-US" sz="2200" dirty="0">
                  <a:solidFill>
                    <a:srgbClr val="FFC000"/>
                  </a:solidFill>
                </a:rPr>
                <a:t>stomized</a:t>
              </a:r>
            </a:p>
          </p:txBody>
        </p:sp>
        <p:cxnSp>
          <p:nvCxnSpPr>
            <p:cNvPr id="42" name="Straight Connector 41"/>
            <p:cNvCxnSpPr>
              <a:cxnSpLocks/>
            </p:cNvCxnSpPr>
            <p:nvPr/>
          </p:nvCxnSpPr>
          <p:spPr>
            <a:xfrm flipV="1">
              <a:off x="4834606" y="3670233"/>
              <a:ext cx="0" cy="218667"/>
            </a:xfrm>
            <a:prstGeom prst="line">
              <a:avLst/>
            </a:prstGeom>
            <a:ln>
              <a:solidFill>
                <a:schemeClr val="tx2"/>
              </a:solidFill>
            </a:ln>
          </p:spPr>
          <p:style>
            <a:lnRef idx="2">
              <a:schemeClr val="accent4"/>
            </a:lnRef>
            <a:fillRef idx="0">
              <a:schemeClr val="accent4"/>
            </a:fillRef>
            <a:effectRef idx="1">
              <a:schemeClr val="accent4"/>
            </a:effectRef>
            <a:fontRef idx="minor">
              <a:schemeClr val="tx1"/>
            </a:fontRef>
          </p:style>
        </p:cxnSp>
        <p:sp>
          <p:nvSpPr>
            <p:cNvPr id="47" name="TextBox 46"/>
            <p:cNvSpPr txBox="1"/>
            <p:nvPr/>
          </p:nvSpPr>
          <p:spPr>
            <a:xfrm>
              <a:off x="643994" y="3010037"/>
              <a:ext cx="776145" cy="246181"/>
            </a:xfrm>
            <a:prstGeom prst="rect">
              <a:avLst/>
            </a:prstGeom>
            <a:noFill/>
          </p:spPr>
          <p:txBody>
            <a:bodyPr wrap="square" lIns="182800" tIns="91400" rIns="182800" bIns="91400" rtlCol="0">
              <a:spAutoFit/>
            </a:bodyPr>
            <a:lstStyle/>
            <a:p>
              <a:r>
                <a:rPr lang="en-US" sz="2000" dirty="0">
                  <a:solidFill>
                    <a:srgbClr val="C00000"/>
                  </a:solidFill>
                </a:rPr>
                <a:t>1.5A</a:t>
              </a:r>
            </a:p>
          </p:txBody>
        </p:sp>
        <p:cxnSp>
          <p:nvCxnSpPr>
            <p:cNvPr id="50" name="Straight Arrow Connector 49"/>
            <p:cNvCxnSpPr>
              <a:cxnSpLocks/>
            </p:cNvCxnSpPr>
            <p:nvPr/>
          </p:nvCxnSpPr>
          <p:spPr>
            <a:xfrm flipV="1">
              <a:off x="5720270" y="1523546"/>
              <a:ext cx="0" cy="235266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52" name="TextBox 51"/>
            <p:cNvSpPr txBox="1"/>
            <p:nvPr/>
          </p:nvSpPr>
          <p:spPr>
            <a:xfrm>
              <a:off x="5766115" y="1554342"/>
              <a:ext cx="540452" cy="246181"/>
            </a:xfrm>
            <a:prstGeom prst="rect">
              <a:avLst/>
            </a:prstGeom>
            <a:noFill/>
          </p:spPr>
          <p:txBody>
            <a:bodyPr wrap="square" lIns="182800" tIns="91400" rIns="182800" bIns="91400" rtlCol="0">
              <a:spAutoFit/>
            </a:bodyPr>
            <a:lstStyle/>
            <a:p>
              <a:r>
                <a:rPr lang="en-US" sz="2000" b="1" dirty="0">
                  <a:solidFill>
                    <a:srgbClr val="00B050"/>
                  </a:solidFill>
                </a:rPr>
                <a:t>VBUS</a:t>
              </a:r>
            </a:p>
          </p:txBody>
        </p:sp>
        <p:cxnSp>
          <p:nvCxnSpPr>
            <p:cNvPr id="61" name="Straight Connector 60"/>
            <p:cNvCxnSpPr>
              <a:cxnSpLocks/>
            </p:cNvCxnSpPr>
            <p:nvPr/>
          </p:nvCxnSpPr>
          <p:spPr>
            <a:xfrm flipH="1">
              <a:off x="1024995" y="2012532"/>
              <a:ext cx="2741636" cy="1"/>
            </a:xfrm>
            <a:prstGeom prst="line">
              <a:avLst/>
            </a:prstGeom>
            <a:ln>
              <a:solidFill>
                <a:srgbClr val="00B050"/>
              </a:solidFill>
            </a:ln>
          </p:spPr>
          <p:style>
            <a:lnRef idx="2">
              <a:schemeClr val="accent4"/>
            </a:lnRef>
            <a:fillRef idx="0">
              <a:schemeClr val="accent4"/>
            </a:fillRef>
            <a:effectRef idx="1">
              <a:schemeClr val="accent4"/>
            </a:effectRef>
            <a:fontRef idx="minor">
              <a:schemeClr val="tx1"/>
            </a:fontRef>
          </p:style>
        </p:cxnSp>
        <p:cxnSp>
          <p:nvCxnSpPr>
            <p:cNvPr id="64" name="Straight Connector 63"/>
            <p:cNvCxnSpPr>
              <a:cxnSpLocks/>
            </p:cNvCxnSpPr>
            <p:nvPr/>
          </p:nvCxnSpPr>
          <p:spPr>
            <a:xfrm flipH="1" flipV="1">
              <a:off x="3777382" y="2012534"/>
              <a:ext cx="7036" cy="203616"/>
            </a:xfrm>
            <a:prstGeom prst="line">
              <a:avLst/>
            </a:prstGeom>
            <a:ln>
              <a:solidFill>
                <a:srgbClr val="00B050"/>
              </a:solidFill>
            </a:ln>
          </p:spPr>
          <p:style>
            <a:lnRef idx="2">
              <a:schemeClr val="accent4"/>
            </a:lnRef>
            <a:fillRef idx="0">
              <a:schemeClr val="accent4"/>
            </a:fillRef>
            <a:effectRef idx="1">
              <a:schemeClr val="accent4"/>
            </a:effectRef>
            <a:fontRef idx="minor">
              <a:schemeClr val="tx1"/>
            </a:fontRef>
          </p:style>
        </p:cxnSp>
        <p:cxnSp>
          <p:nvCxnSpPr>
            <p:cNvPr id="65" name="Straight Connector 64"/>
            <p:cNvCxnSpPr>
              <a:cxnSpLocks/>
            </p:cNvCxnSpPr>
            <p:nvPr/>
          </p:nvCxnSpPr>
          <p:spPr>
            <a:xfrm flipH="1">
              <a:off x="3777387" y="2216151"/>
              <a:ext cx="1057219" cy="0"/>
            </a:xfrm>
            <a:prstGeom prst="line">
              <a:avLst/>
            </a:prstGeom>
            <a:ln>
              <a:solidFill>
                <a:srgbClr val="00B050"/>
              </a:solidFill>
            </a:ln>
          </p:spPr>
          <p:style>
            <a:lnRef idx="2">
              <a:schemeClr val="accent4"/>
            </a:lnRef>
            <a:fillRef idx="0">
              <a:schemeClr val="accent4"/>
            </a:fillRef>
            <a:effectRef idx="1">
              <a:schemeClr val="accent4"/>
            </a:effectRef>
            <a:fontRef idx="minor">
              <a:schemeClr val="tx1"/>
            </a:fontRef>
          </p:style>
        </p:cxnSp>
        <p:cxnSp>
          <p:nvCxnSpPr>
            <p:cNvPr id="66" name="Straight Connector 65"/>
            <p:cNvCxnSpPr>
              <a:cxnSpLocks/>
            </p:cNvCxnSpPr>
            <p:nvPr/>
          </p:nvCxnSpPr>
          <p:spPr>
            <a:xfrm flipH="1" flipV="1">
              <a:off x="4824357" y="2225257"/>
              <a:ext cx="3215" cy="1650949"/>
            </a:xfrm>
            <a:prstGeom prst="line">
              <a:avLst/>
            </a:prstGeom>
            <a:ln>
              <a:solidFill>
                <a:srgbClr val="00B050"/>
              </a:solidFill>
            </a:ln>
          </p:spPr>
          <p:style>
            <a:lnRef idx="2">
              <a:schemeClr val="accent4"/>
            </a:lnRef>
            <a:fillRef idx="0">
              <a:schemeClr val="accent4"/>
            </a:fillRef>
            <a:effectRef idx="1">
              <a:schemeClr val="accent4"/>
            </a:effectRef>
            <a:fontRef idx="minor">
              <a:schemeClr val="tx1"/>
            </a:fontRef>
          </p:style>
        </p:cxnSp>
        <p:cxnSp>
          <p:nvCxnSpPr>
            <p:cNvPr id="67" name="Straight Connector 66"/>
            <p:cNvCxnSpPr>
              <a:cxnSpLocks/>
            </p:cNvCxnSpPr>
            <p:nvPr/>
          </p:nvCxnSpPr>
          <p:spPr>
            <a:xfrm>
              <a:off x="3799189" y="2019279"/>
              <a:ext cx="1921081" cy="0"/>
            </a:xfrm>
            <a:prstGeom prst="line">
              <a:avLst/>
            </a:prstGeom>
            <a:ln>
              <a:solidFill>
                <a:schemeClr val="accent2">
                  <a:lumMod val="75000"/>
                </a:schemeClr>
              </a:solidFill>
              <a:prstDash val="sysDash"/>
            </a:ln>
          </p:spPr>
          <p:style>
            <a:lnRef idx="2">
              <a:schemeClr val="accent4"/>
            </a:lnRef>
            <a:fillRef idx="0">
              <a:schemeClr val="accent4"/>
            </a:fillRef>
            <a:effectRef idx="1">
              <a:schemeClr val="accent4"/>
            </a:effectRef>
            <a:fontRef idx="minor">
              <a:schemeClr val="tx1"/>
            </a:fontRef>
          </p:style>
        </p:cxnSp>
        <p:sp>
          <p:nvSpPr>
            <p:cNvPr id="70" name="TextBox 69"/>
            <p:cNvSpPr txBox="1"/>
            <p:nvPr/>
          </p:nvSpPr>
          <p:spPr>
            <a:xfrm>
              <a:off x="5766837" y="1895204"/>
              <a:ext cx="445875" cy="246181"/>
            </a:xfrm>
            <a:prstGeom prst="rect">
              <a:avLst/>
            </a:prstGeom>
            <a:noFill/>
          </p:spPr>
          <p:txBody>
            <a:bodyPr wrap="square" lIns="182800" tIns="91400" rIns="182800" bIns="91400" rtlCol="0">
              <a:spAutoFit/>
            </a:bodyPr>
            <a:lstStyle/>
            <a:p>
              <a:r>
                <a:rPr lang="en-US" sz="2000" dirty="0">
                  <a:solidFill>
                    <a:srgbClr val="00B050"/>
                  </a:solidFill>
                </a:rPr>
                <a:t>5.1V</a:t>
              </a:r>
            </a:p>
          </p:txBody>
        </p:sp>
        <p:sp>
          <p:nvSpPr>
            <p:cNvPr id="71" name="TextBox 70"/>
            <p:cNvSpPr txBox="1"/>
            <p:nvPr/>
          </p:nvSpPr>
          <p:spPr>
            <a:xfrm>
              <a:off x="5773640" y="2093060"/>
              <a:ext cx="516407" cy="246181"/>
            </a:xfrm>
            <a:prstGeom prst="rect">
              <a:avLst/>
            </a:prstGeom>
            <a:noFill/>
          </p:spPr>
          <p:txBody>
            <a:bodyPr wrap="square" lIns="182800" tIns="91400" rIns="182800" bIns="91400" rtlCol="0">
              <a:spAutoFit/>
            </a:bodyPr>
            <a:lstStyle/>
            <a:p>
              <a:r>
                <a:rPr lang="en-US" sz="2000" dirty="0">
                  <a:solidFill>
                    <a:srgbClr val="00B050"/>
                  </a:solidFill>
                </a:rPr>
                <a:t>4.77V</a:t>
              </a:r>
            </a:p>
          </p:txBody>
        </p:sp>
        <p:cxnSp>
          <p:nvCxnSpPr>
            <p:cNvPr id="72" name="Straight Connector 71"/>
            <p:cNvCxnSpPr>
              <a:cxnSpLocks/>
            </p:cNvCxnSpPr>
            <p:nvPr/>
          </p:nvCxnSpPr>
          <p:spPr>
            <a:xfrm flipV="1">
              <a:off x="4831391" y="2216150"/>
              <a:ext cx="888879" cy="4937"/>
            </a:xfrm>
            <a:prstGeom prst="line">
              <a:avLst/>
            </a:prstGeom>
            <a:ln>
              <a:solidFill>
                <a:schemeClr val="accent2">
                  <a:lumMod val="75000"/>
                </a:schemeClr>
              </a:solidFill>
              <a:prstDash val="sysDash"/>
            </a:ln>
          </p:spPr>
          <p:style>
            <a:lnRef idx="2">
              <a:schemeClr val="accent4"/>
            </a:lnRef>
            <a:fillRef idx="0">
              <a:schemeClr val="accent4"/>
            </a:fillRef>
            <a:effectRef idx="1">
              <a:schemeClr val="accent4"/>
            </a:effectRef>
            <a:fontRef idx="minor">
              <a:schemeClr val="tx1"/>
            </a:fontRef>
          </p:style>
        </p:cxnSp>
        <p:cxnSp>
          <p:nvCxnSpPr>
            <p:cNvPr id="73" name="Straight Connector 72"/>
            <p:cNvCxnSpPr>
              <a:cxnSpLocks/>
            </p:cNvCxnSpPr>
            <p:nvPr/>
          </p:nvCxnSpPr>
          <p:spPr>
            <a:xfrm>
              <a:off x="1033970" y="3670233"/>
              <a:ext cx="2765219" cy="0"/>
            </a:xfrm>
            <a:prstGeom prst="line">
              <a:avLst/>
            </a:prstGeom>
            <a:ln>
              <a:solidFill>
                <a:schemeClr val="accent2">
                  <a:lumMod val="75000"/>
                </a:schemeClr>
              </a:solidFill>
              <a:prstDash val="sysDash"/>
            </a:ln>
          </p:spPr>
          <p:style>
            <a:lnRef idx="2">
              <a:schemeClr val="accent4"/>
            </a:lnRef>
            <a:fillRef idx="0">
              <a:schemeClr val="accent4"/>
            </a:fillRef>
            <a:effectRef idx="1">
              <a:schemeClr val="accent4"/>
            </a:effectRef>
            <a:fontRef idx="minor">
              <a:schemeClr val="tx1"/>
            </a:fontRef>
          </p:style>
        </p:cxnSp>
        <p:sp>
          <p:nvSpPr>
            <p:cNvPr id="75" name="TextBox 74"/>
            <p:cNvSpPr txBox="1"/>
            <p:nvPr/>
          </p:nvSpPr>
          <p:spPr>
            <a:xfrm>
              <a:off x="355600" y="3547142"/>
              <a:ext cx="678369" cy="246181"/>
            </a:xfrm>
            <a:prstGeom prst="rect">
              <a:avLst/>
            </a:prstGeom>
            <a:noFill/>
          </p:spPr>
          <p:txBody>
            <a:bodyPr wrap="square" lIns="182800" tIns="91400" rIns="182800" bIns="91400" rtlCol="0">
              <a:spAutoFit/>
            </a:bodyPr>
            <a:lstStyle/>
            <a:p>
              <a:r>
                <a:rPr lang="en-US" sz="2000" dirty="0">
                  <a:solidFill>
                    <a:srgbClr val="C00000"/>
                  </a:solidFill>
                </a:rPr>
                <a:t>0.5/0.9A</a:t>
              </a:r>
            </a:p>
          </p:txBody>
        </p:sp>
        <p:sp>
          <p:nvSpPr>
            <p:cNvPr id="43" name="TextBox 42"/>
            <p:cNvSpPr txBox="1"/>
            <p:nvPr/>
          </p:nvSpPr>
          <p:spPr>
            <a:xfrm>
              <a:off x="2862645" y="1796542"/>
              <a:ext cx="540452" cy="246181"/>
            </a:xfrm>
            <a:prstGeom prst="rect">
              <a:avLst/>
            </a:prstGeom>
            <a:noFill/>
          </p:spPr>
          <p:txBody>
            <a:bodyPr wrap="square" lIns="182800" tIns="91400" rIns="182800" bIns="91400" rtlCol="0">
              <a:spAutoFit/>
            </a:bodyPr>
            <a:lstStyle/>
            <a:p>
              <a:r>
                <a:rPr lang="en-US" sz="2000" b="1" dirty="0">
                  <a:solidFill>
                    <a:srgbClr val="00B050"/>
                  </a:solidFill>
                </a:rPr>
                <a:t>VBUS</a:t>
              </a:r>
            </a:p>
          </p:txBody>
        </p:sp>
        <p:sp>
          <p:nvSpPr>
            <p:cNvPr id="45" name="TextBox 44"/>
            <p:cNvSpPr txBox="1"/>
            <p:nvPr/>
          </p:nvSpPr>
          <p:spPr>
            <a:xfrm>
              <a:off x="2571261" y="2886946"/>
              <a:ext cx="1123945" cy="246181"/>
            </a:xfrm>
            <a:prstGeom prst="rect">
              <a:avLst/>
            </a:prstGeom>
            <a:noFill/>
          </p:spPr>
          <p:txBody>
            <a:bodyPr wrap="square" lIns="182800" tIns="91400" rIns="182800" bIns="91400" rtlCol="0">
              <a:spAutoFit/>
            </a:bodyPr>
            <a:lstStyle/>
            <a:p>
              <a:r>
                <a:rPr lang="en-US" sz="2000" b="1" dirty="0">
                  <a:solidFill>
                    <a:schemeClr val="tx2"/>
                  </a:solidFill>
                </a:rPr>
                <a:t>Charge Current</a:t>
              </a:r>
            </a:p>
          </p:txBody>
        </p:sp>
        <p:cxnSp>
          <p:nvCxnSpPr>
            <p:cNvPr id="49" name="Straight Arrow Connector 48"/>
            <p:cNvCxnSpPr>
              <a:cxnSpLocks/>
            </p:cNvCxnSpPr>
            <p:nvPr/>
          </p:nvCxnSpPr>
          <p:spPr>
            <a:xfrm>
              <a:off x="5299234" y="4132988"/>
              <a:ext cx="417377" cy="0"/>
            </a:xfrm>
            <a:prstGeom prst="straightConnector1">
              <a:avLst/>
            </a:prstGeom>
            <a:ln>
              <a:solidFill>
                <a:srgbClr val="7030A0"/>
              </a:solidFill>
              <a:tailEnd type="arrow"/>
            </a:ln>
          </p:spPr>
          <p:style>
            <a:lnRef idx="2">
              <a:schemeClr val="accent1"/>
            </a:lnRef>
            <a:fillRef idx="0">
              <a:schemeClr val="accent1"/>
            </a:fillRef>
            <a:effectRef idx="1">
              <a:schemeClr val="accent1"/>
            </a:effectRef>
            <a:fontRef idx="minor">
              <a:schemeClr val="tx1"/>
            </a:fontRef>
          </p:style>
        </p:cxnSp>
      </p:grpSp>
      <p:pic>
        <p:nvPicPr>
          <p:cNvPr id="68" name="Picture 3">
            <a:extLst>
              <a:ext uri="{FF2B5EF4-FFF2-40B4-BE49-F238E27FC236}">
                <a16:creationId xmlns:a16="http://schemas.microsoft.com/office/drawing/2014/main" id="{D50EB04C-2F0B-44D1-84D5-13A7E0092459}"/>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45929" y="1506994"/>
            <a:ext cx="6084770" cy="2955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36451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f726b993ae9d9778fbf0425696f081b13c30c141"/>
</p:tagLst>
</file>

<file path=ppt/theme/theme1.xml><?xml version="1.0" encoding="utf-8"?>
<a:theme xmlns:a="http://schemas.openxmlformats.org/drawingml/2006/main" name="18_FinalPowerpoint">
  <a:themeElements>
    <a:clrScheme name="Custom 1">
      <a:dk1>
        <a:srgbClr val="000000"/>
      </a:dk1>
      <a:lt1>
        <a:srgbClr val="FFFFFF"/>
      </a:lt1>
      <a:dk2>
        <a:srgbClr val="DE0000"/>
      </a:dk2>
      <a:lt2>
        <a:srgbClr val="808080"/>
      </a:lt2>
      <a:accent1>
        <a:srgbClr val="DE0000"/>
      </a:accent1>
      <a:accent2>
        <a:srgbClr val="AEAEAE"/>
      </a:accent2>
      <a:accent3>
        <a:srgbClr val="117788"/>
      </a:accent3>
      <a:accent4>
        <a:srgbClr val="404040"/>
      </a:accent4>
      <a:accent5>
        <a:srgbClr val="7F7F7F"/>
      </a:accent5>
      <a:accent6>
        <a:srgbClr val="32B4CE"/>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9_FinalPowerpoint">
  <a:themeElements>
    <a:clrScheme name="Custom 1">
      <a:dk1>
        <a:srgbClr val="000000"/>
      </a:dk1>
      <a:lt1>
        <a:srgbClr val="FFFFFF"/>
      </a:lt1>
      <a:dk2>
        <a:srgbClr val="DE0000"/>
      </a:dk2>
      <a:lt2>
        <a:srgbClr val="808080"/>
      </a:lt2>
      <a:accent1>
        <a:srgbClr val="DE0000"/>
      </a:accent1>
      <a:accent2>
        <a:srgbClr val="AEAEAE"/>
      </a:accent2>
      <a:accent3>
        <a:srgbClr val="117788"/>
      </a:accent3>
      <a:accent4>
        <a:srgbClr val="404040"/>
      </a:accent4>
      <a:accent5>
        <a:srgbClr val="7F7F7F"/>
      </a:accent5>
      <a:accent6>
        <a:srgbClr val="32B4CE"/>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FinalPowerpoint">
  <a:themeElements>
    <a:clrScheme name="Custom 1">
      <a:dk1>
        <a:srgbClr val="000000"/>
      </a:dk1>
      <a:lt1>
        <a:srgbClr val="FFFFFF"/>
      </a:lt1>
      <a:dk2>
        <a:srgbClr val="DE0000"/>
      </a:dk2>
      <a:lt2>
        <a:srgbClr val="808080"/>
      </a:lt2>
      <a:accent1>
        <a:srgbClr val="DE0000"/>
      </a:accent1>
      <a:accent2>
        <a:srgbClr val="AEAEAE"/>
      </a:accent2>
      <a:accent3>
        <a:srgbClr val="117788"/>
      </a:accent3>
      <a:accent4>
        <a:srgbClr val="404040"/>
      </a:accent4>
      <a:accent5>
        <a:srgbClr val="7F7F7F"/>
      </a:accent5>
      <a:accent6>
        <a:srgbClr val="32B4CE"/>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a:solidFill>
            <a:srgbClr val="195A67"/>
          </a:solid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rgbClr val="195A67"/>
          </a:solidFill>
        </a:ln>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0_FinalPowerpoint">
  <a:themeElements>
    <a:clrScheme name="Custom 1">
      <a:dk1>
        <a:srgbClr val="000000"/>
      </a:dk1>
      <a:lt1>
        <a:srgbClr val="FFFFFF"/>
      </a:lt1>
      <a:dk2>
        <a:srgbClr val="DE0000"/>
      </a:dk2>
      <a:lt2>
        <a:srgbClr val="808080"/>
      </a:lt2>
      <a:accent1>
        <a:srgbClr val="DE0000"/>
      </a:accent1>
      <a:accent2>
        <a:srgbClr val="AEAEAE"/>
      </a:accent2>
      <a:accent3>
        <a:srgbClr val="117788"/>
      </a:accent3>
      <a:accent4>
        <a:srgbClr val="404040"/>
      </a:accent4>
      <a:accent5>
        <a:srgbClr val="7F7F7F"/>
      </a:accent5>
      <a:accent6>
        <a:srgbClr val="32B4CE"/>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1_FinalPowerpoint">
  <a:themeElements>
    <a:clrScheme name="Custom 1">
      <a:dk1>
        <a:srgbClr val="000000"/>
      </a:dk1>
      <a:lt1>
        <a:srgbClr val="FFFFFF"/>
      </a:lt1>
      <a:dk2>
        <a:srgbClr val="DE0000"/>
      </a:dk2>
      <a:lt2>
        <a:srgbClr val="808080"/>
      </a:lt2>
      <a:accent1>
        <a:srgbClr val="DE0000"/>
      </a:accent1>
      <a:accent2>
        <a:srgbClr val="AEAEAE"/>
      </a:accent2>
      <a:accent3>
        <a:srgbClr val="117788"/>
      </a:accent3>
      <a:accent4>
        <a:srgbClr val="404040"/>
      </a:accent4>
      <a:accent5>
        <a:srgbClr val="7F7F7F"/>
      </a:accent5>
      <a:accent6>
        <a:srgbClr val="32B4CE"/>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FinalPowerpoint">
  <a:themeElements>
    <a:clrScheme name="Custom 1">
      <a:dk1>
        <a:srgbClr val="000000"/>
      </a:dk1>
      <a:lt1>
        <a:srgbClr val="FFFFFF"/>
      </a:lt1>
      <a:dk2>
        <a:srgbClr val="DE0000"/>
      </a:dk2>
      <a:lt2>
        <a:srgbClr val="808080"/>
      </a:lt2>
      <a:accent1>
        <a:srgbClr val="DE0000"/>
      </a:accent1>
      <a:accent2>
        <a:srgbClr val="AEAEAE"/>
      </a:accent2>
      <a:accent3>
        <a:srgbClr val="117788"/>
      </a:accent3>
      <a:accent4>
        <a:srgbClr val="404040"/>
      </a:accent4>
      <a:accent5>
        <a:srgbClr val="7F7F7F"/>
      </a:accent5>
      <a:accent6>
        <a:srgbClr val="32B4CE"/>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a:solidFill>
            <a:srgbClr val="195A67"/>
          </a:solid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a:solidFill>
            <a:srgbClr val="195A67"/>
          </a:solidFill>
        </a:ln>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Competitive Cross Reference">
  <a:themeElements>
    <a:clrScheme name="Custom 1">
      <a:dk1>
        <a:srgbClr val="000000"/>
      </a:dk1>
      <a:lt1>
        <a:srgbClr val="FFFFFF"/>
      </a:lt1>
      <a:dk2>
        <a:srgbClr val="DE0000"/>
      </a:dk2>
      <a:lt2>
        <a:srgbClr val="808080"/>
      </a:lt2>
      <a:accent1>
        <a:srgbClr val="DE0000"/>
      </a:accent1>
      <a:accent2>
        <a:srgbClr val="A4A4A4"/>
      </a:accent2>
      <a:accent3>
        <a:srgbClr val="117788"/>
      </a:accent3>
      <a:accent4>
        <a:srgbClr val="404040"/>
      </a:accent4>
      <a:accent5>
        <a:srgbClr val="4ABED4"/>
      </a:accent5>
      <a:accent6>
        <a:srgbClr val="7F7F7F"/>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2691FC96C779F4295CE9E54B4329376" ma:contentTypeVersion="1" ma:contentTypeDescription="Create a new document." ma:contentTypeScope="" ma:versionID="555694b1232f8fd06e503b5d69c8979f">
  <xsd:schema xmlns:xsd="http://www.w3.org/2001/XMLSchema" xmlns:xs="http://www.w3.org/2001/XMLSchema" xmlns:p="http://schemas.microsoft.com/office/2006/metadata/properties" xmlns:ns2="dd983eb0-a25e-4c4a-a335-e5624326f333" targetNamespace="http://schemas.microsoft.com/office/2006/metadata/properties" ma:root="true" ma:fieldsID="5314095248e2d58c8fa118dc66f49e6e" ns2:_="">
    <xsd:import namespace="dd983eb0-a25e-4c4a-a335-e5624326f333"/>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983eb0-a25e-4c4a-a335-e5624326f3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90317E1-1F9A-4956-A26D-C10C760A1619}">
  <ds:schemaRefs>
    <ds:schemaRef ds:uri="dd983eb0-a25e-4c4a-a335-e5624326f333"/>
    <ds:schemaRef ds:uri="http://schemas.microsoft.com/office/2006/documentManagement/types"/>
    <ds:schemaRef ds:uri="http://purl.org/dc/elements/1.1/"/>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http://purl.org/dc/dcmitype/"/>
    <ds:schemaRef ds:uri="http://purl.org/dc/terms/"/>
  </ds:schemaRefs>
</ds:datastoreItem>
</file>

<file path=customXml/itemProps2.xml><?xml version="1.0" encoding="utf-8"?>
<ds:datastoreItem xmlns:ds="http://schemas.openxmlformats.org/officeDocument/2006/customXml" ds:itemID="{059AEBD7-796C-4DE1-84BC-5275BB3FDE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983eb0-a25e-4c4a-a335-e5624326f3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95E3AA6-57A9-4199-9AFD-A79899F362A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19113</TotalTime>
  <Words>4195</Words>
  <Application>Microsoft Office PowerPoint</Application>
  <PresentationFormat>Custom</PresentationFormat>
  <Paragraphs>1090</Paragraphs>
  <Slides>51</Slides>
  <Notes>22</Notes>
  <HiddenSlides>2</HiddenSlides>
  <MMClips>0</MMClips>
  <ScaleCrop>false</ScaleCrop>
  <HeadingPairs>
    <vt:vector size="8" baseType="variant">
      <vt:variant>
        <vt:lpstr>Fonts Used</vt:lpstr>
      </vt:variant>
      <vt:variant>
        <vt:i4>10</vt:i4>
      </vt:variant>
      <vt:variant>
        <vt:lpstr>Theme</vt:lpstr>
      </vt:variant>
      <vt:variant>
        <vt:i4>8</vt:i4>
      </vt:variant>
      <vt:variant>
        <vt:lpstr>Embedded OLE Servers</vt:lpstr>
      </vt:variant>
      <vt:variant>
        <vt:i4>2</vt:i4>
      </vt:variant>
      <vt:variant>
        <vt:lpstr>Slide Titles</vt:lpstr>
      </vt:variant>
      <vt:variant>
        <vt:i4>51</vt:i4>
      </vt:variant>
    </vt:vector>
  </HeadingPairs>
  <TitlesOfParts>
    <vt:vector size="71" baseType="lpstr">
      <vt:lpstr>MS PGothic</vt:lpstr>
      <vt:lpstr>SimSun</vt:lpstr>
      <vt:lpstr>Arial</vt:lpstr>
      <vt:lpstr>Arial</vt:lpstr>
      <vt:lpstr>Arial Narrow</vt:lpstr>
      <vt:lpstr>Calibri</vt:lpstr>
      <vt:lpstr>Cambria Math</vt:lpstr>
      <vt:lpstr>Neuropol</vt:lpstr>
      <vt:lpstr>Times New Roman</vt:lpstr>
      <vt:lpstr>Wingdings</vt:lpstr>
      <vt:lpstr>18_FinalPowerpoint</vt:lpstr>
      <vt:lpstr>19_FinalPowerpoint</vt:lpstr>
      <vt:lpstr>2_FinalPowerpoint</vt:lpstr>
      <vt:lpstr>20_FinalPowerpoint</vt:lpstr>
      <vt:lpstr>21_FinalPowerpoint</vt:lpstr>
      <vt:lpstr>1_FinalPowerpoint</vt:lpstr>
      <vt:lpstr>Competitive Cross Reference</vt:lpstr>
      <vt:lpstr>Office Theme</vt:lpstr>
      <vt:lpstr>Bitmap Image</vt:lpstr>
      <vt:lpstr>Visio</vt:lpstr>
      <vt:lpstr>TI            INDIA AUTOMOTIVE SEMINAR </vt:lpstr>
      <vt:lpstr>PowerPoint Presentation</vt:lpstr>
      <vt:lpstr>PowerPoint Presentation</vt:lpstr>
      <vt:lpstr>Automotive USB design challenges</vt:lpstr>
      <vt:lpstr>PowerPoint Presentation</vt:lpstr>
      <vt:lpstr>PowerPoint Presentation</vt:lpstr>
      <vt:lpstr>Achieving good thermals with VQFN-HR</vt:lpstr>
      <vt:lpstr>Innovation in packaging: VQFN-HR</vt:lpstr>
      <vt:lpstr>Smart thermal management and load shedding</vt:lpstr>
      <vt:lpstr>Smart thermal management and load shedding</vt:lpstr>
      <vt:lpstr>Good thermals with high efficiency</vt:lpstr>
      <vt:lpstr>TPS25850-Q1 thermal @2S2Pboard, 2 MHz </vt:lpstr>
      <vt:lpstr>TPS25858-Q1 thermal @2S2Pboard, 400 kHz </vt:lpstr>
      <vt:lpstr>TPS25858 thermal on compact board</vt:lpstr>
      <vt:lpstr>PowerPoint Presentation</vt:lpstr>
      <vt:lpstr>PowerPoint Presentation</vt:lpstr>
      <vt:lpstr>TPS2585x small package size</vt:lpstr>
      <vt:lpstr>High integration, small solution size: PMP40731</vt:lpstr>
      <vt:lpstr>Operating frequency (f_SW) setting: 400 kHz ~2.2 MHz</vt:lpstr>
      <vt:lpstr>Remarkable performance at 2.1-MHz operation</vt:lpstr>
      <vt:lpstr>2-MHz operation enables smallest solution size</vt:lpstr>
      <vt:lpstr>PowerPoint Presentation</vt:lpstr>
      <vt:lpstr>PowerPoint Presentation</vt:lpstr>
      <vt:lpstr>USB battery charging 1.2</vt:lpstr>
      <vt:lpstr>Different charging schemes</vt:lpstr>
      <vt:lpstr>PowerPoint Presentation</vt:lpstr>
      <vt:lpstr>PowerPoint Presentation</vt:lpstr>
      <vt:lpstr>Compatible with MFi OCP</vt:lpstr>
      <vt:lpstr>PowerPoint Presentation</vt:lpstr>
      <vt:lpstr>PowerPoint Presentation</vt:lpstr>
      <vt:lpstr>EMI in switch-mode power supplies</vt:lpstr>
      <vt:lpstr>Two EMI tests for CISPR 25</vt:lpstr>
      <vt:lpstr>What can we do in PCB layout? TPS25850 example </vt:lpstr>
      <vt:lpstr>Critical path area comparison</vt:lpstr>
      <vt:lpstr>Critical path area comparison</vt:lpstr>
      <vt:lpstr>Layout consideration for ground</vt:lpstr>
      <vt:lpstr>Differential-mode EMI filter design</vt:lpstr>
      <vt:lpstr>Recommended EMI optimized layout </vt:lpstr>
      <vt:lpstr>PowerPoint Presentation</vt:lpstr>
      <vt:lpstr>TPS25850/8: Dual-3A USB Type-C charging ports controller</vt:lpstr>
      <vt:lpstr>TPS25852/9: Dual-3A USB Type-C charging ports controller</vt:lpstr>
      <vt:lpstr>TPS25850/2-Q1 typical application diagram</vt:lpstr>
      <vt:lpstr>TPS25850-Q1 family key features</vt:lpstr>
      <vt:lpstr>PowerPoint Presentation</vt:lpstr>
      <vt:lpstr>TPS2585x-Q1 family overview</vt:lpstr>
      <vt:lpstr>All-in-one USB-C and USB-A charging port products</vt:lpstr>
      <vt:lpstr>Automotive USB 2.0 short-to-battery protection</vt:lpstr>
      <vt:lpstr>USB automotive collateral and design support</vt:lpstr>
      <vt:lpstr>Platform vision: USB auto differentiators</vt:lpstr>
      <vt:lpstr>Q&amp;A</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Marie Elizabeth St. Hilaire</dc:creator>
  <cp:lastModifiedBy>Speziale, Marisa</cp:lastModifiedBy>
  <cp:revision>1046</cp:revision>
  <cp:lastPrinted>2016-01-13T16:42:05Z</cp:lastPrinted>
  <dcterms:created xsi:type="dcterms:W3CDTF">2015-07-10T14:14:35Z</dcterms:created>
  <dcterms:modified xsi:type="dcterms:W3CDTF">2021-12-15T06:33:51Z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0x01010022691FC96C779F4295CE9E54B4329376</vt:lpwstr>
  </property>
</Properties>
</file>