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4"/>
    <p:sldMasterId id="2147483664" r:id="rId5"/>
  </p:sldMasterIdLst>
  <p:notesMasterIdLst>
    <p:notesMasterId r:id="rId11"/>
  </p:notesMasterIdLst>
  <p:handoutMasterIdLst>
    <p:handoutMasterId r:id="rId12"/>
  </p:handoutMasterIdLst>
  <p:sldIdLst>
    <p:sldId id="330" r:id="rId6"/>
    <p:sldId id="331" r:id="rId7"/>
    <p:sldId id="332" r:id="rId8"/>
    <p:sldId id="333" r:id="rId9"/>
    <p:sldId id="334" r:id="rId10"/>
  </p:sldIdLst>
  <p:sldSz cx="9144000" cy="5143500" type="screen16x9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" userDrawn="1">
          <p15:clr>
            <a:srgbClr val="A4A3A4"/>
          </p15:clr>
        </p15:guide>
        <p15:guide id="2" pos="36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3" autoAdjust="0"/>
    <p:restoredTop sz="90561" autoAdjust="0"/>
  </p:normalViewPr>
  <p:slideViewPr>
    <p:cSldViewPr snapToGrid="0" snapToObjects="1">
      <p:cViewPr varScale="1">
        <p:scale>
          <a:sx n="136" d="100"/>
          <a:sy n="136" d="100"/>
        </p:scale>
        <p:origin x="-1026" y="-84"/>
      </p:cViewPr>
      <p:guideLst>
        <p:guide orient="horz" pos="324"/>
        <p:guide orient="horz" pos="468"/>
        <p:guide pos="360"/>
        <p:guide pos="5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2DE44-B9BC-E047-8F18-45C4361AFDBB}" type="datetimeFigureOut">
              <a:rPr lang="en-US" smtClean="0"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7A328-340C-3A47-AF24-01B7C5594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00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B67E5-EE15-7C4E-AED1-553834E5D0E0}" type="datetimeFigureOut">
              <a:rPr lang="en-US" smtClean="0"/>
              <a:t>6/20/2018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80698-7B0F-5D4A-9858-0F3A96D145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561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697965"/>
            <a:ext cx="8458200" cy="648201"/>
          </a:xfrm>
        </p:spPr>
        <p:txBody>
          <a:bodyPr anchor="t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415586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0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38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29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1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87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94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09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5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1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93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3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7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7832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9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62"/>
            <a:ext cx="8467725" cy="3709449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9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1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872678"/>
          </a:xfrm>
        </p:spPr>
        <p:txBody>
          <a:bodyPr anchor="b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330003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1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1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03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76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 smtClean="0">
                <a:solidFill>
                  <a:srgbClr val="000000"/>
                </a:solidFill>
              </a:rPr>
              <a:t>TI 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62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7"/>
            <a:ext cx="8458200" cy="6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  <p:sp>
        <p:nvSpPr>
          <p:cNvPr id="20" name="Text Box 31"/>
          <p:cNvSpPr txBox="1">
            <a:spLocks noChangeArrowheads="1"/>
          </p:cNvSpPr>
          <p:nvPr userDrawn="1"/>
        </p:nvSpPr>
        <p:spPr bwMode="auto">
          <a:xfrm>
            <a:off x="457200" y="4451208"/>
            <a:ext cx="2533650" cy="21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defTabSz="914354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  <a:cs typeface="Arial"/>
              </a:rPr>
              <a:t>TI </a:t>
            </a:r>
            <a:r>
              <a:rPr lang="en-US" sz="800" dirty="0" smtClean="0">
                <a:solidFill>
                  <a:srgbClr val="000000"/>
                </a:solidFill>
                <a:cs typeface="Arial"/>
              </a:rPr>
              <a:t>Information – Selective Disclosure</a:t>
            </a:r>
            <a:endParaRPr lang="en-US" sz="8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159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6998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3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0995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7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6914" indent="-226914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422" indent="-23325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3701" indent="-165027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210" indent="-233257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8415" indent="-172961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5418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2419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59411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6416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8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95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9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6C70261-DCF8-4A97-9502-E8EEF2364CD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</a:t>
            </a:r>
            <a:r>
              <a:rPr lang="en-US" sz="700" dirty="0" smtClean="0">
                <a:solidFill>
                  <a:srgbClr val="000000"/>
                </a:solidFill>
              </a:rPr>
              <a:t>Confidential – NDA Restrictions</a:t>
            </a:r>
            <a:endParaRPr lang="en-US" sz="700" dirty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5326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5" y="4803"/>
            <a:ext cx="8458200" cy="610791"/>
          </a:xfrm>
        </p:spPr>
        <p:txBody>
          <a:bodyPr/>
          <a:lstStyle/>
          <a:p>
            <a:r>
              <a:rPr lang="en-US" sz="2400" dirty="0" smtClean="0"/>
              <a:t>TS5MP645 and TS5MP646 S-Parameters </a:t>
            </a:r>
            <a:r>
              <a:rPr lang="en-US" sz="2400" dirty="0" smtClean="0"/>
              <a:t>| PORT Order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488610" y="537472"/>
            <a:ext cx="1710137" cy="3908885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CLK_COM_P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CLK_COM_N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CLK_A_P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CLK_A_N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CLK_B_P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CLK_B_N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D1_COM_P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D1_COM_N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D1_A_P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D1_A_N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D1_B_P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D1_B_N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D2_COM_P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D2_COM_N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D2_A_P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D2_A_N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D2_B_P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D2_B_N 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7656" y="615593"/>
            <a:ext cx="1838106" cy="39088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D3_COM_P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D3_COM_N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D3_A_P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D3_A_N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D3_B_P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D3_B_N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D4_COM_P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D4_COM_N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D4_A_P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D4_A_N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D4_B_P </a:t>
            </a:r>
          </a:p>
          <a:p>
            <a:pPr marL="342900" indent="-342900">
              <a:buFont typeface="+mj-lt"/>
              <a:buAutoNum type="arabicPeriod" startAt="19"/>
            </a:pPr>
            <a:r>
              <a:rPr lang="en-US" dirty="0" smtClean="0"/>
              <a:t>D4_B_N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5908" y="3567034"/>
            <a:ext cx="3996137" cy="957443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dirty="0" smtClean="0"/>
              <a:t>Simulated 200 points per decade starting from 0.1 Hz to 10 GHz in single ended mode.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5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 smtClean="0"/>
              <a:t>S-Parameters | Gain and Off ISO | </a:t>
            </a:r>
            <a:r>
              <a:rPr lang="en-US" sz="2000" dirty="0" smtClean="0"/>
              <a:t>TS5MP646 </a:t>
            </a:r>
            <a:r>
              <a:rPr lang="en-US" sz="2000" dirty="0" smtClean="0"/>
              <a:t>with A to COM </a:t>
            </a:r>
            <a:r>
              <a:rPr lang="en-US" sz="2000" dirty="0" smtClean="0"/>
              <a:t>SEL</a:t>
            </a:r>
            <a:endParaRPr lang="en-US" sz="2000" dirty="0"/>
          </a:p>
        </p:txBody>
      </p:sp>
      <p:pic>
        <p:nvPicPr>
          <p:cNvPr id="1028" name="Picture 4" descr="C:\Users\a0225394\AppData\Local\Temp\SNAGHTML7c2b2c0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615594"/>
            <a:ext cx="2923254" cy="210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0225394\AppData\Local\Temp\SNAGHTML7c2effb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904" y="622574"/>
            <a:ext cx="3149520" cy="226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55029" y="1255286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Gain:S31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048424" y="1394889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Gain:S42</a:t>
            </a:r>
          </a:p>
          <a:p>
            <a:endParaRPr lang="en-US" dirty="0"/>
          </a:p>
        </p:txBody>
      </p:sp>
      <p:pic>
        <p:nvPicPr>
          <p:cNvPr id="12" name="Picture 2" descr="C:\Users\a0225394\AppData\Local\Temp\SNAGHTML7c69921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00" y="2988847"/>
            <a:ext cx="2714941" cy="198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590247" y="3708577"/>
            <a:ext cx="1166541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Off ISO:S51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9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 smtClean="0"/>
              <a:t>S-Parameters | Gain and Off ISO | </a:t>
            </a:r>
            <a:r>
              <a:rPr lang="en-US" sz="2000" dirty="0" smtClean="0"/>
              <a:t>TS5MP646 </a:t>
            </a:r>
            <a:r>
              <a:rPr lang="en-US" sz="2000" dirty="0" smtClean="0"/>
              <a:t>with B to COM </a:t>
            </a:r>
            <a:r>
              <a:rPr lang="en-US" sz="2000" dirty="0" smtClean="0"/>
              <a:t>SEL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048424" y="1394889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Gain:S62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90247" y="3708577"/>
            <a:ext cx="1166541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Off ISO:S31</a:t>
            </a:r>
          </a:p>
          <a:p>
            <a:endParaRPr lang="en-US" dirty="0"/>
          </a:p>
        </p:txBody>
      </p:sp>
      <p:pic>
        <p:nvPicPr>
          <p:cNvPr id="3074" name="Picture 2" descr="C:\Users\a0225394\AppData\Local\Temp\SNAGHTML7c74d5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53" y="615593"/>
            <a:ext cx="3092300" cy="200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01612" y="1250554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Gain:S51</a:t>
            </a:r>
          </a:p>
          <a:p>
            <a:endParaRPr lang="en-US" dirty="0"/>
          </a:p>
        </p:txBody>
      </p:sp>
      <p:pic>
        <p:nvPicPr>
          <p:cNvPr id="3076" name="Picture 4" descr="C:\Users\a0225394\AppData\Local\Temp\SNAGHTML7c7726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169" y="631756"/>
            <a:ext cx="3268711" cy="207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a0225394\AppData\Local\Temp\SNAGHTML7c796c3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486" y="2820791"/>
            <a:ext cx="3158761" cy="2048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9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 smtClean="0"/>
              <a:t>S-Parameters | Gain and Off ISO | </a:t>
            </a:r>
            <a:r>
              <a:rPr lang="en-US" sz="2000" dirty="0" smtClean="0"/>
              <a:t>TS5MP645 </a:t>
            </a:r>
            <a:r>
              <a:rPr lang="en-US" sz="2000" dirty="0" smtClean="0"/>
              <a:t>with A to COM </a:t>
            </a:r>
            <a:r>
              <a:rPr lang="en-US" sz="2000" dirty="0" smtClean="0"/>
              <a:t>SEL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3364434" y="1258429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Gain:S31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048424" y="1394889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Gain:S42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90247" y="3708577"/>
            <a:ext cx="1166541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Off ISO:S51</a:t>
            </a:r>
          </a:p>
          <a:p>
            <a:endParaRPr lang="en-US" dirty="0"/>
          </a:p>
        </p:txBody>
      </p:sp>
      <p:pic>
        <p:nvPicPr>
          <p:cNvPr id="4098" name="Picture 2" descr="C:\Users\a0225394\AppData\Local\Temp\SNAGHTML7c7ce10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85" y="640693"/>
            <a:ext cx="3164754" cy="206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0225394\AppData\Local\Temp\SNAGHTML7c7f2cf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484" y="569555"/>
            <a:ext cx="3378206" cy="219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0225394\AppData\Local\Temp\SNAGHTML7c81cf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971" y="2833005"/>
            <a:ext cx="3092867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70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 smtClean="0"/>
              <a:t>S-Parameters | Gain and Off ISO | </a:t>
            </a:r>
            <a:r>
              <a:rPr lang="en-US" sz="2000" dirty="0" smtClean="0"/>
              <a:t>TS5MP645 </a:t>
            </a:r>
            <a:r>
              <a:rPr lang="en-US" sz="2000" dirty="0" smtClean="0"/>
              <a:t>with B to COM </a:t>
            </a:r>
            <a:r>
              <a:rPr lang="en-US" sz="2000" dirty="0" smtClean="0"/>
              <a:t>SEL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8048424" y="1394889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Gain:S62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90247" y="3708577"/>
            <a:ext cx="1166541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Off ISO:S31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01612" y="1250554"/>
            <a:ext cx="1088905" cy="272920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dirty="0" smtClean="0"/>
              <a:t>Gain:S51</a:t>
            </a:r>
          </a:p>
          <a:p>
            <a:endParaRPr lang="en-US" dirty="0"/>
          </a:p>
        </p:txBody>
      </p:sp>
      <p:pic>
        <p:nvPicPr>
          <p:cNvPr id="6146" name="Picture 2" descr="C:\Users\a0225394\AppData\Local\Temp\SNAGHTML7c857a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131" y="2763000"/>
            <a:ext cx="3247435" cy="216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0225394\AppData\Local\Temp\SNAGHTML7c877d9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4" y="615594"/>
            <a:ext cx="3125679" cy="206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a0225394\AppData\Local\Temp\SNAGHTML7c891d8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988" y="531964"/>
            <a:ext cx="3237403" cy="213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80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f52063f34cd712c0558e34d9624f5e8922d095"/>
</p:tagLst>
</file>

<file path=ppt/theme/theme1.xml><?xml version="1.0" encoding="utf-8"?>
<a:theme xmlns:a="http://schemas.openxmlformats.org/drawingml/2006/main" name="1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195A67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195A67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C0A9D19916CA4F9814900C4933856D" ma:contentTypeVersion="4" ma:contentTypeDescription="Create a new document." ma:contentTypeScope="" ma:versionID="ad387538a17e76f580c2717a8d54ca11">
  <xsd:schema xmlns:xsd="http://www.w3.org/2001/XMLSchema" xmlns:xs="http://www.w3.org/2001/XMLSchema" xmlns:p="http://schemas.microsoft.com/office/2006/metadata/properties" xmlns:ns2="981d6ec3-5cca-412b-99b6-663a3f2097a9" targetNamespace="http://schemas.microsoft.com/office/2006/metadata/properties" ma:root="true" ma:fieldsID="a5f6dbfd7b80a48107021e24dce550ce" ns2:_="">
    <xsd:import namespace="981d6ec3-5cca-412b-99b6-663a3f2097a9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d6ec3-5cca-412b-99b6-663a3f2097a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EEC8B3-DAAE-48A1-A2F6-69B2FEADFCF6}">
  <ds:schemaRefs>
    <ds:schemaRef ds:uri="981d6ec3-5cca-412b-99b6-663a3f2097a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8137BF-05ED-409D-80C7-55BFA0549D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C013D7-C1C1-4731-B256-ADE80AEE9E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1d6ec3-5cca-412b-99b6-663a3f2097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32705</TotalTime>
  <Words>122</Words>
  <Application>Microsoft Office PowerPoint</Application>
  <PresentationFormat>On-screen Show (16:9)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1_FinalPowerpoint</vt:lpstr>
      <vt:lpstr>FinalPowerpoint</vt:lpstr>
      <vt:lpstr>TS5MP645 and TS5MP646 S-Parameters | PORT Order</vt:lpstr>
      <vt:lpstr>S-Parameters | Gain and Off ISO | TS5MP646 with A to COM SEL</vt:lpstr>
      <vt:lpstr>S-Parameters | Gain and Off ISO | TS5MP646 with B to COM SEL</vt:lpstr>
      <vt:lpstr>S-Parameters | Gain and Off ISO | TS5MP645 with A to COM SEL</vt:lpstr>
      <vt:lpstr>S-Parameters | Gain and Off ISO | TS5MP645 with B to COM SEL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Elizabeth St. Hilaire</dc:creator>
  <cp:lastModifiedBy>Windows User</cp:lastModifiedBy>
  <cp:revision>649</cp:revision>
  <dcterms:created xsi:type="dcterms:W3CDTF">2015-07-10T14:14:35Z</dcterms:created>
  <dcterms:modified xsi:type="dcterms:W3CDTF">2018-06-21T14:35:05Z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0x0101006BC0A9D19916CA4F9814900C4933856D</vt:lpwstr>
  </property>
</Properties>
</file>